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2" r:id="rId2"/>
    <p:sldId id="256" r:id="rId3"/>
    <p:sldId id="283" r:id="rId4"/>
    <p:sldId id="284" r:id="rId5"/>
    <p:sldId id="285" r:id="rId6"/>
    <p:sldId id="290" r:id="rId7"/>
    <p:sldId id="286" r:id="rId8"/>
    <p:sldId id="287" r:id="rId9"/>
    <p:sldId id="291" r:id="rId10"/>
    <p:sldId id="288" r:id="rId11"/>
    <p:sldId id="289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6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9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0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69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4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7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Unit4: Basic approaches to </a:t>
            </a:r>
            <a:r>
              <a:rPr lang="en-US" sz="5400" dirty="0" smtClean="0"/>
              <a:t>translation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Aims and objectives of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5400" dirty="0" smtClean="0"/>
              <a:t>Translate assembly language to machine language.  </a:t>
            </a:r>
          </a:p>
          <a:p>
            <a:pPr lvl="1"/>
            <a:r>
              <a:rPr lang="en-US" sz="5400" dirty="0" smtClean="0"/>
              <a:t>It is like a compiler for the assembly language but interactive like an interpreter. 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6000" dirty="0" smtClean="0"/>
              <a:t>Difficult to understand</a:t>
            </a:r>
          </a:p>
          <a:p>
            <a:pPr lvl="1"/>
            <a:r>
              <a:rPr lang="en-US" sz="6000" dirty="0" smtClean="0"/>
              <a:t>Translates a low-level language to an even lower-level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5400" dirty="0"/>
              <a:t>Examples</a:t>
            </a:r>
            <a:endParaRPr lang="en-US" sz="5400" dirty="0" smtClean="0"/>
          </a:p>
          <a:p>
            <a:pPr lvl="1"/>
            <a:r>
              <a:rPr lang="en-US" sz="4000" dirty="0"/>
              <a:t>Fortran Assembly Program (FAP</a:t>
            </a:r>
            <a:r>
              <a:rPr lang="en-US" sz="4000" dirty="0" smtClean="0"/>
              <a:t>)</a:t>
            </a:r>
          </a:p>
          <a:p>
            <a:pPr lvl="1"/>
            <a:r>
              <a:rPr lang="en-US" sz="4000" dirty="0" smtClean="0"/>
              <a:t>Macro </a:t>
            </a:r>
            <a:r>
              <a:rPr lang="en-US" sz="4000" dirty="0"/>
              <a:t>Assembly Program (MAP</a:t>
            </a:r>
            <a:r>
              <a:rPr lang="en-US" sz="4000" dirty="0" smtClean="0"/>
              <a:t>)</a:t>
            </a:r>
          </a:p>
          <a:p>
            <a:pPr lvl="1"/>
            <a:r>
              <a:rPr lang="en-US" sz="4000" dirty="0" smtClean="0"/>
              <a:t>Symbolic </a:t>
            </a:r>
            <a:r>
              <a:rPr lang="en-US" sz="4000" dirty="0"/>
              <a:t>Optimal Assembly Program (SOAP)</a:t>
            </a:r>
            <a:endParaRPr lang="en-US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Advantages </a:t>
            </a:r>
            <a:r>
              <a:rPr lang="en-US" sz="6600" b="1" dirty="0" smtClean="0"/>
              <a:t>of Compilers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Whole program is validated so there are no system errors.</a:t>
            </a:r>
          </a:p>
          <a:p>
            <a:r>
              <a:rPr lang="en-US" sz="4000" dirty="0" smtClean="0"/>
              <a:t>Executable file is enhanced by the compiler, so it runs faster.</a:t>
            </a:r>
          </a:p>
          <a:p>
            <a:r>
              <a:rPr lang="en-US" sz="4000" dirty="0" smtClean="0"/>
              <a:t>User do not have to run the program on the same machine it was created.</a:t>
            </a:r>
          </a:p>
          <a:p>
            <a:r>
              <a:rPr lang="en-US" sz="4000" dirty="0" smtClean="0"/>
              <a:t>Compiler optimizes </a:t>
            </a:r>
            <a:r>
              <a:rPr lang="en-US" sz="4000" dirty="0"/>
              <a:t>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/>
              <a:t>Disadvantages of Compilers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Not easy to debug as errors are shown after entire program is checked </a:t>
            </a:r>
            <a:endParaRPr lang="en-US" sz="4400" dirty="0" smtClean="0"/>
          </a:p>
          <a:p>
            <a:r>
              <a:rPr lang="en-US" sz="4400" smtClean="0"/>
              <a:t>P</a:t>
            </a:r>
            <a:r>
              <a:rPr lang="en-US" sz="4200" smtClean="0"/>
              <a:t>rocessor-dependent </a:t>
            </a:r>
            <a:r>
              <a:rPr lang="en-US" sz="4200" dirty="0" smtClean="0"/>
              <a:t>and platform-dependent.</a:t>
            </a:r>
          </a:p>
          <a:p>
            <a:r>
              <a:rPr lang="en-US" sz="4200" dirty="0" smtClean="0"/>
              <a:t>Takes time to do the translation</a:t>
            </a:r>
          </a:p>
          <a:p>
            <a:r>
              <a:rPr lang="en-US" sz="4200" dirty="0" smtClean="0"/>
              <a:t>Source code must be re-compiled every time the programmer changes the program.</a:t>
            </a:r>
            <a:endParaRPr lang="en-US" sz="4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Advantages </a:t>
            </a:r>
            <a:r>
              <a:rPr lang="en-US" sz="6600" b="1" dirty="0" smtClean="0"/>
              <a:t>of Interpreters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Code will work the same across all kinds of platforms.</a:t>
            </a:r>
          </a:p>
          <a:p>
            <a:r>
              <a:rPr lang="en-US" sz="3600" dirty="0" smtClean="0"/>
              <a:t>No compiling needs to be done as conversion is done on the fly. </a:t>
            </a:r>
          </a:p>
          <a:p>
            <a:r>
              <a:rPr lang="en-US" sz="3600" dirty="0" smtClean="0"/>
              <a:t>More flexible than compiled for non re-compilation of code every time you revise it.</a:t>
            </a:r>
          </a:p>
          <a:p>
            <a:r>
              <a:rPr lang="en-US" sz="3600" dirty="0" smtClean="0"/>
              <a:t>Can be easier to debug as you have control of your source code.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Advantages </a:t>
            </a:r>
            <a:r>
              <a:rPr lang="en-US" sz="6600" b="1" dirty="0" smtClean="0"/>
              <a:t>of Interpreters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You </a:t>
            </a:r>
            <a:r>
              <a:rPr lang="en-US" sz="4400" dirty="0"/>
              <a:t>discover errors before you complete the program, so you learn from your </a:t>
            </a:r>
            <a:r>
              <a:rPr lang="en-US" sz="4400" dirty="0" smtClean="0"/>
              <a:t>mistakes.</a:t>
            </a:r>
          </a:p>
          <a:p>
            <a:r>
              <a:rPr lang="en-US" sz="4400" dirty="0" smtClean="0"/>
              <a:t>Program </a:t>
            </a:r>
            <a:r>
              <a:rPr lang="en-US" sz="4400" dirty="0"/>
              <a:t>can be run before it is completed so you get partial results </a:t>
            </a:r>
            <a:r>
              <a:rPr lang="en-US" sz="4400" dirty="0" smtClean="0"/>
              <a:t>immediately.</a:t>
            </a:r>
          </a:p>
          <a:p>
            <a:r>
              <a:rPr lang="en-US" sz="4400" dirty="0" smtClean="0"/>
              <a:t>You </a:t>
            </a:r>
            <a:r>
              <a:rPr lang="en-US" sz="4400" dirty="0"/>
              <a:t>can work on small parts of the program and link them later into a whole program.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/>
              <a:t>Disadvantages of Interpreters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 Cannot be run without interpreter.</a:t>
            </a:r>
          </a:p>
          <a:p>
            <a:r>
              <a:rPr lang="en-US" sz="4000" dirty="0" smtClean="0"/>
              <a:t> Must be interpreted every time it is used, increasing program runtime.</a:t>
            </a:r>
          </a:p>
          <a:p>
            <a:r>
              <a:rPr lang="en-US" sz="4000" dirty="0" smtClean="0"/>
              <a:t> Source code will be available to all users of your program.</a:t>
            </a:r>
          </a:p>
          <a:p>
            <a:r>
              <a:rPr lang="en-US" sz="4000" dirty="0"/>
              <a:t>Program is not enhanced and may encounter data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Advantages </a:t>
            </a:r>
            <a:r>
              <a:rPr lang="en-US" sz="6600" b="1" dirty="0" smtClean="0"/>
              <a:t>of Assemblers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 Allows complex jobs to run in a simpler way.</a:t>
            </a:r>
          </a:p>
          <a:p>
            <a:r>
              <a:rPr lang="en-US" sz="3600" dirty="0" smtClean="0"/>
              <a:t> Memory efficient, as it requires less memory.</a:t>
            </a:r>
          </a:p>
          <a:p>
            <a:r>
              <a:rPr lang="en-US" sz="3600" dirty="0" smtClean="0"/>
              <a:t> Faster in speed, as its execution time is less.</a:t>
            </a:r>
          </a:p>
          <a:p>
            <a:r>
              <a:rPr lang="en-US" sz="3600" dirty="0" smtClean="0"/>
              <a:t> Mainly hardware oriented.</a:t>
            </a:r>
          </a:p>
          <a:p>
            <a:r>
              <a:rPr lang="en-US" sz="3600" dirty="0" smtClean="0"/>
              <a:t> Requires less instruction to get the result.</a:t>
            </a:r>
          </a:p>
          <a:p>
            <a:r>
              <a:rPr lang="en-US" sz="3600" dirty="0" smtClean="0"/>
              <a:t> Used for critical jobs.</a:t>
            </a:r>
          </a:p>
          <a:p>
            <a:r>
              <a:rPr lang="en-US" sz="3600" dirty="0" smtClean="0"/>
              <a:t> Not required to keep track of memory locations.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Disadvantages </a:t>
            </a:r>
            <a:r>
              <a:rPr lang="en-US" sz="6600" b="1" dirty="0" smtClean="0"/>
              <a:t>of Assemblers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Long and tedious to write initially.</a:t>
            </a:r>
          </a:p>
          <a:p>
            <a:r>
              <a:rPr lang="en-US" sz="3600" dirty="0" smtClean="0"/>
              <a:t>Quite bug-prone.</a:t>
            </a:r>
          </a:p>
          <a:p>
            <a:r>
              <a:rPr lang="en-US" sz="3600" dirty="0" smtClean="0"/>
              <a:t>Bugs can be very difficult to chase.</a:t>
            </a:r>
          </a:p>
          <a:p>
            <a:r>
              <a:rPr lang="en-US" sz="3600" dirty="0" smtClean="0"/>
              <a:t>Code can be fairly difficult to understand and to maintain.</a:t>
            </a:r>
          </a:p>
          <a:p>
            <a:r>
              <a:rPr lang="en-US" sz="3600" dirty="0" smtClean="0"/>
              <a:t>Result is non-portable to other architectures, existing or upcoming.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Translator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4800" dirty="0"/>
              <a:t>P</a:t>
            </a:r>
            <a:r>
              <a:rPr lang="en-US" sz="4800" dirty="0" smtClean="0"/>
              <a:t>rogramming </a:t>
            </a:r>
            <a:r>
              <a:rPr lang="en-US" sz="4800" dirty="0"/>
              <a:t>language processor that converts a computer program from one language to another.  </a:t>
            </a:r>
            <a:endParaRPr lang="en-US" sz="4800" dirty="0" smtClean="0"/>
          </a:p>
          <a:p>
            <a:pPr lvl="1"/>
            <a:r>
              <a:rPr lang="en-US" sz="4800" dirty="0"/>
              <a:t>T</a:t>
            </a:r>
            <a:r>
              <a:rPr lang="en-US" sz="4800" dirty="0" smtClean="0"/>
              <a:t>akes </a:t>
            </a:r>
            <a:r>
              <a:rPr lang="en-US" sz="4800" dirty="0"/>
              <a:t>a program written in source code and converts it into machine code.  </a:t>
            </a:r>
            <a:endParaRPr lang="en-US" sz="4800" dirty="0" smtClean="0"/>
          </a:p>
          <a:p>
            <a:pPr lvl="1"/>
            <a:r>
              <a:rPr lang="en-US" sz="4800" dirty="0"/>
              <a:t>D</a:t>
            </a:r>
            <a:r>
              <a:rPr lang="en-US" sz="4800" dirty="0" smtClean="0"/>
              <a:t>iscovers </a:t>
            </a:r>
            <a:r>
              <a:rPr lang="en-US" sz="4800" dirty="0"/>
              <a:t>and identifies the error during translation.</a:t>
            </a:r>
            <a:endParaRPr lang="en-US" alt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Purpose of Translator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5400" dirty="0" smtClean="0"/>
              <a:t>Translates </a:t>
            </a:r>
            <a:r>
              <a:rPr lang="en-US" altLang="en-US" sz="5400" dirty="0"/>
              <a:t>high-level language program into a machine </a:t>
            </a:r>
            <a:r>
              <a:rPr lang="en-US" altLang="en-US" sz="5400" dirty="0" smtClean="0"/>
              <a:t>language. </a:t>
            </a:r>
          </a:p>
          <a:p>
            <a:pPr lvl="1"/>
            <a:r>
              <a:rPr lang="en-US" altLang="en-US" sz="5400" dirty="0" smtClean="0"/>
              <a:t>CPU understand </a:t>
            </a:r>
            <a:r>
              <a:rPr lang="en-US" altLang="en-US" sz="5400" dirty="0"/>
              <a:t>machine language</a:t>
            </a:r>
            <a:r>
              <a:rPr lang="en-US" altLang="en-US" sz="5400" dirty="0" smtClean="0"/>
              <a:t>.  </a:t>
            </a:r>
          </a:p>
          <a:p>
            <a:pPr lvl="1"/>
            <a:r>
              <a:rPr lang="en-US" altLang="en-US" sz="5400" dirty="0" smtClean="0"/>
              <a:t>Detects </a:t>
            </a:r>
            <a:r>
              <a:rPr lang="en-US" altLang="en-US" sz="5400" dirty="0"/>
              <a:t>errors in the program.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Types of Translators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7200" dirty="0"/>
              <a:t>3 different </a:t>
            </a:r>
            <a:r>
              <a:rPr lang="en-US" sz="7200" dirty="0" smtClean="0"/>
              <a:t>types</a:t>
            </a:r>
          </a:p>
          <a:p>
            <a:pPr lvl="4"/>
            <a:r>
              <a:rPr lang="en-US" sz="6600" dirty="0"/>
              <a:t>Compiler</a:t>
            </a:r>
          </a:p>
          <a:p>
            <a:pPr lvl="4"/>
            <a:r>
              <a:rPr lang="en-US" sz="6600" dirty="0"/>
              <a:t>Interpreter</a:t>
            </a:r>
          </a:p>
          <a:p>
            <a:pPr lvl="4"/>
            <a:r>
              <a:rPr lang="en-US" sz="6600" dirty="0" smtClean="0"/>
              <a:t>Assembler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4200" dirty="0" smtClean="0"/>
              <a:t>Convert high-level </a:t>
            </a:r>
            <a:r>
              <a:rPr lang="en-US" sz="4200" dirty="0" err="1" smtClean="0"/>
              <a:t>pl</a:t>
            </a:r>
            <a:r>
              <a:rPr lang="en-US" sz="4200" dirty="0" smtClean="0"/>
              <a:t> to low-level </a:t>
            </a:r>
            <a:r>
              <a:rPr lang="en-US" sz="4200" dirty="0" err="1" smtClean="0"/>
              <a:t>pl</a:t>
            </a:r>
            <a:r>
              <a:rPr lang="en-US" sz="4200" dirty="0" smtClean="0"/>
              <a:t> </a:t>
            </a:r>
          </a:p>
          <a:p>
            <a:pPr lvl="1"/>
            <a:r>
              <a:rPr lang="en-US" sz="4200" dirty="0" smtClean="0"/>
              <a:t>Converts the whole program in one session</a:t>
            </a:r>
          </a:p>
          <a:p>
            <a:pPr lvl="1"/>
            <a:r>
              <a:rPr lang="en-US" sz="4200" dirty="0" smtClean="0"/>
              <a:t>Reports errors after </a:t>
            </a:r>
            <a:r>
              <a:rPr lang="en-US" sz="4200" dirty="0"/>
              <a:t>entire program is checked </a:t>
            </a:r>
            <a:endParaRPr lang="en-US" sz="4200" dirty="0" smtClean="0"/>
          </a:p>
          <a:p>
            <a:pPr lvl="1"/>
            <a:r>
              <a:rPr lang="en-US" sz="4200" dirty="0" smtClean="0"/>
              <a:t>Takes time to do the translation</a:t>
            </a:r>
          </a:p>
          <a:p>
            <a:pPr lvl="1"/>
            <a:r>
              <a:rPr lang="en-US" sz="4200" dirty="0" smtClean="0"/>
              <a:t>Processor-dependent and platform-dependent.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400" dirty="0"/>
              <a:t>Examples</a:t>
            </a:r>
            <a:endParaRPr lang="en-US" sz="4200" dirty="0" smtClean="0"/>
          </a:p>
          <a:p>
            <a:pPr lvl="1"/>
            <a:r>
              <a:rPr lang="en-US" sz="4200" dirty="0" smtClean="0"/>
              <a:t>Microsoft </a:t>
            </a:r>
            <a:r>
              <a:rPr lang="en-US" sz="4200" dirty="0"/>
              <a:t>Visual </a:t>
            </a:r>
            <a:r>
              <a:rPr lang="en-US" sz="4200" dirty="0" smtClean="0"/>
              <a:t>Studio</a:t>
            </a:r>
          </a:p>
          <a:p>
            <a:pPr lvl="1"/>
            <a:r>
              <a:rPr lang="en-US" sz="4200" dirty="0" smtClean="0"/>
              <a:t>GNU </a:t>
            </a:r>
            <a:r>
              <a:rPr lang="en-US" sz="4200" dirty="0"/>
              <a:t>Compiler Collection (GCC)</a:t>
            </a:r>
          </a:p>
          <a:p>
            <a:pPr lvl="1"/>
            <a:r>
              <a:rPr lang="en-US" sz="4200" dirty="0" smtClean="0"/>
              <a:t>COBOL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/>
              <a:t>Convert high-level </a:t>
            </a:r>
            <a:r>
              <a:rPr lang="en-US" sz="4400" dirty="0" err="1" smtClean="0"/>
              <a:t>pl</a:t>
            </a:r>
            <a:r>
              <a:rPr lang="en-US" sz="4400" dirty="0" smtClean="0"/>
              <a:t> to low-level </a:t>
            </a:r>
            <a:r>
              <a:rPr lang="en-US" sz="4400" dirty="0" err="1" smtClean="0"/>
              <a:t>pl</a:t>
            </a:r>
            <a:endParaRPr lang="en-US" sz="4400" dirty="0" smtClean="0"/>
          </a:p>
          <a:p>
            <a:pPr lvl="1"/>
            <a:r>
              <a:rPr lang="en-US" sz="4400" dirty="0" smtClean="0"/>
              <a:t>Converts the program one line at a time and reports errors during the conversion.</a:t>
            </a:r>
          </a:p>
          <a:p>
            <a:pPr lvl="1"/>
            <a:r>
              <a:rPr lang="en-US" sz="4400" dirty="0" smtClean="0"/>
              <a:t>Used as a debugging tool for software development as it can execute a single line of code at a time. </a:t>
            </a:r>
            <a:endParaRPr lang="en-US" sz="4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/>
              <a:t>More portable than a compiler as it is not processor-dependent</a:t>
            </a:r>
          </a:p>
          <a:p>
            <a:pPr lvl="1"/>
            <a:r>
              <a:rPr lang="en-US" sz="4400" dirty="0" smtClean="0"/>
              <a:t>Can work between hardware architectures.</a:t>
            </a:r>
            <a:endParaRPr lang="en-US" sz="4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400" dirty="0"/>
              <a:t>Examples </a:t>
            </a:r>
            <a:endParaRPr lang="en-US" sz="4400" dirty="0" smtClean="0"/>
          </a:p>
          <a:p>
            <a:pPr lvl="1"/>
            <a:r>
              <a:rPr lang="sv-SE" sz="4400" dirty="0" smtClean="0"/>
              <a:t>Ocaml</a:t>
            </a:r>
          </a:p>
          <a:p>
            <a:pPr lvl="1"/>
            <a:r>
              <a:rPr lang="sv-SE" sz="4400" dirty="0" smtClean="0"/>
              <a:t>List </a:t>
            </a:r>
            <a:r>
              <a:rPr lang="sv-SE" sz="4400" dirty="0"/>
              <a:t>Processing (LISP</a:t>
            </a:r>
            <a:r>
              <a:rPr lang="sv-SE" sz="4400" dirty="0" smtClean="0"/>
              <a:t>)</a:t>
            </a:r>
          </a:p>
          <a:p>
            <a:pPr lvl="1"/>
            <a:r>
              <a:rPr lang="sv-SE" sz="4400" dirty="0" smtClean="0"/>
              <a:t>Python</a:t>
            </a:r>
            <a:endParaRPr lang="en-US" sz="4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622</Words>
  <Application>Microsoft Office PowerPoint</Application>
  <PresentationFormat>Widescreen</PresentationFormat>
  <Paragraphs>124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Unit4: Basic approaches to translation</vt:lpstr>
      <vt:lpstr>Translator</vt:lpstr>
      <vt:lpstr>Purpose of Translator</vt:lpstr>
      <vt:lpstr>Types of Translators</vt:lpstr>
      <vt:lpstr>Compiler</vt:lpstr>
      <vt:lpstr>Compiler</vt:lpstr>
      <vt:lpstr>Interpreter</vt:lpstr>
      <vt:lpstr>Interpreter</vt:lpstr>
      <vt:lpstr>Interpreter</vt:lpstr>
      <vt:lpstr>Assembler</vt:lpstr>
      <vt:lpstr>Assembler</vt:lpstr>
      <vt:lpstr>Assembler</vt:lpstr>
      <vt:lpstr>Advantages of Compilers</vt:lpstr>
      <vt:lpstr>Disadvantages of Compilers</vt:lpstr>
      <vt:lpstr>Advantages of Interpreters</vt:lpstr>
      <vt:lpstr>Advantages of Interpreters</vt:lpstr>
      <vt:lpstr>Disadvantages of Interpreters</vt:lpstr>
      <vt:lpstr>Advantages of Assemblers</vt:lpstr>
      <vt:lpstr>Disadvantages of Assemblers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User</cp:lastModifiedBy>
  <cp:revision>74</cp:revision>
  <dcterms:created xsi:type="dcterms:W3CDTF">2020-12-02T07:42:58Z</dcterms:created>
  <dcterms:modified xsi:type="dcterms:W3CDTF">2020-12-24T06:18:57Z</dcterms:modified>
</cp:coreProperties>
</file>