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90" r:id="rId9"/>
    <p:sldId id="291" r:id="rId10"/>
    <p:sldId id="289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Unit4: Basic approaches to </a:t>
            </a:r>
            <a:r>
              <a:rPr lang="en-US" sz="5400" dirty="0" smtClean="0"/>
              <a:t>translation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Heaps</a:t>
            </a:r>
            <a:endParaRPr lang="en-US" sz="80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811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Complete </a:t>
            </a:r>
            <a:r>
              <a:rPr lang="en-US" sz="3600" dirty="0"/>
              <a:t>or almost complete binary tree, where the child of each node is equal to or smaller in value than the value of its parent.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18" y="3370997"/>
            <a:ext cx="5141758" cy="30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Graphs</a:t>
            </a:r>
            <a:endParaRPr lang="en-US" sz="80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811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Abstract </a:t>
            </a:r>
            <a:r>
              <a:rPr lang="en-US" sz="3600" dirty="0"/>
              <a:t>data type intended to guide the implementation of a data structure following the principles of graph theory.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9362" y="3002508"/>
            <a:ext cx="4794912" cy="341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338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HASH TABLES</a:t>
            </a:r>
            <a:endParaRPr lang="en-US" sz="80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811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Implements </a:t>
            </a:r>
            <a:r>
              <a:rPr lang="en-US" sz="3600" dirty="0"/>
              <a:t>an associative array abstract data type, a structure that can map keys to values.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34" y="2760757"/>
            <a:ext cx="3933541" cy="32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6600" b="1" dirty="0"/>
              <a:t>Data </a:t>
            </a:r>
            <a:r>
              <a:rPr lang="en-US" sz="6600" b="1" dirty="0" smtClean="0"/>
              <a:t>Structures</a:t>
            </a:r>
            <a:endParaRPr lang="en-US" altLang="zh-TW" sz="66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3551237"/>
          </a:xfrm>
        </p:spPr>
        <p:txBody>
          <a:bodyPr>
            <a:noAutofit/>
          </a:bodyPr>
          <a:lstStyle/>
          <a:p>
            <a:r>
              <a:rPr lang="en-US" sz="3600" dirty="0" smtClean="0"/>
              <a:t>Collection of data type ‘values’ which are stored and organized in such a way that it allows for efficient access and modification. </a:t>
            </a:r>
          </a:p>
          <a:p>
            <a:r>
              <a:rPr lang="en-US" sz="3600" dirty="0" smtClean="0"/>
              <a:t>Can become the underlying implementation for a particular data type.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17299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6600" b="1" dirty="0"/>
              <a:t>Data </a:t>
            </a:r>
            <a:r>
              <a:rPr lang="en-US" sz="6600" b="1" dirty="0" smtClean="0"/>
              <a:t>Structures</a:t>
            </a:r>
            <a:endParaRPr lang="en-US" altLang="zh-TW" sz="66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9"/>
            <a:ext cx="8229600" cy="3551237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Composite data types</a:t>
            </a:r>
          </a:p>
          <a:p>
            <a:pPr lvl="2"/>
            <a:r>
              <a:rPr lang="en-US" sz="2800" dirty="0" smtClean="0"/>
              <a:t>Composed of primitive data types and/or other composite types, </a:t>
            </a:r>
          </a:p>
          <a:p>
            <a:r>
              <a:rPr lang="en-US" sz="3600" dirty="0" smtClean="0"/>
              <a:t>Abstract data types</a:t>
            </a:r>
          </a:p>
          <a:p>
            <a:pPr lvl="2"/>
            <a:r>
              <a:rPr lang="en-US" sz="2800" dirty="0" smtClean="0"/>
              <a:t>Set of </a:t>
            </a:r>
            <a:r>
              <a:rPr lang="en-US" sz="2800" dirty="0" err="1" smtClean="0"/>
              <a:t>behaviours</a:t>
            </a:r>
            <a:r>
              <a:rPr lang="en-US" sz="2800" dirty="0" smtClean="0"/>
              <a:t> for which a particular data structure can be used as the concrete implementation for that data type.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857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6600" b="1" dirty="0"/>
              <a:t>Forms Data </a:t>
            </a:r>
            <a:r>
              <a:rPr lang="en-US" sz="6600" b="1" dirty="0" smtClean="0"/>
              <a:t>Structures</a:t>
            </a:r>
            <a:endParaRPr lang="en-US" altLang="zh-TW" sz="66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497339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Linear</a:t>
            </a:r>
          </a:p>
          <a:p>
            <a:pPr lvl="2"/>
            <a:r>
              <a:rPr lang="en-US" altLang="zh-TW" sz="2800" dirty="0" smtClean="0"/>
              <a:t>arrays</a:t>
            </a:r>
            <a:r>
              <a:rPr lang="en-US" altLang="zh-TW" sz="2800" dirty="0"/>
              <a:t>, lists</a:t>
            </a:r>
          </a:p>
          <a:p>
            <a:r>
              <a:rPr lang="en-US" altLang="zh-TW" sz="3600" dirty="0" smtClean="0"/>
              <a:t>Tree</a:t>
            </a:r>
          </a:p>
          <a:p>
            <a:pPr lvl="2"/>
            <a:r>
              <a:rPr lang="en-US" altLang="zh-TW" sz="2800" dirty="0" smtClean="0"/>
              <a:t>binary</a:t>
            </a:r>
            <a:r>
              <a:rPr lang="en-US" altLang="zh-TW" sz="2800" dirty="0"/>
              <a:t>, heaps, space </a:t>
            </a:r>
            <a:r>
              <a:rPr lang="en-US" altLang="zh-TW" sz="2800" dirty="0" smtClean="0"/>
              <a:t>partitioning</a:t>
            </a:r>
            <a:endParaRPr lang="en-US" altLang="zh-TW" sz="2800" dirty="0"/>
          </a:p>
          <a:p>
            <a:r>
              <a:rPr lang="en-US" altLang="zh-TW" sz="3600" dirty="0" smtClean="0"/>
              <a:t>Hash</a:t>
            </a:r>
          </a:p>
          <a:p>
            <a:pPr lvl="2"/>
            <a:r>
              <a:rPr lang="en-US" altLang="zh-TW" sz="2800" dirty="0" smtClean="0"/>
              <a:t>distributed </a:t>
            </a:r>
            <a:r>
              <a:rPr lang="en-US" altLang="zh-TW" sz="2800" dirty="0"/>
              <a:t>hash table, hash </a:t>
            </a:r>
            <a:r>
              <a:rPr lang="en-US" altLang="zh-TW" sz="2800" dirty="0" smtClean="0"/>
              <a:t>tree</a:t>
            </a:r>
            <a:endParaRPr lang="en-US" altLang="zh-TW" sz="2800" dirty="0"/>
          </a:p>
          <a:p>
            <a:r>
              <a:rPr lang="en-US" altLang="zh-TW" sz="3600" dirty="0" smtClean="0"/>
              <a:t>Graphs</a:t>
            </a:r>
          </a:p>
          <a:p>
            <a:pPr lvl="2"/>
            <a:r>
              <a:rPr lang="en-US" altLang="zh-TW" sz="2800" dirty="0" smtClean="0"/>
              <a:t>decision</a:t>
            </a:r>
            <a:r>
              <a:rPr lang="en-US" altLang="zh-TW" sz="2800" dirty="0"/>
              <a:t>, directed, </a:t>
            </a:r>
            <a:r>
              <a:rPr lang="en-US" altLang="zh-TW" sz="2800" dirty="0" smtClean="0"/>
              <a:t>acyclic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767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altLang="zh-TW" sz="8000" b="1" dirty="0" smtClean="0"/>
              <a:t>Arrays</a:t>
            </a:r>
            <a:endParaRPr lang="en-US" altLang="zh-TW" sz="80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497339"/>
          </a:xfrm>
        </p:spPr>
        <p:txBody>
          <a:bodyPr>
            <a:noAutofit/>
          </a:bodyPr>
          <a:lstStyle/>
          <a:p>
            <a:r>
              <a:rPr lang="en-US" sz="3600" dirty="0" smtClean="0"/>
              <a:t>Finite group of data, which is allocated contiguous (</a:t>
            </a:r>
            <a:r>
              <a:rPr lang="en-US" sz="3600" dirty="0" err="1" smtClean="0"/>
              <a:t>i.E.</a:t>
            </a:r>
            <a:r>
              <a:rPr lang="en-US" sz="3600" dirty="0" smtClean="0"/>
              <a:t> Sharing a common border) memory locations, and each element within the array is accessed via an index key (typically numerical, and zero based).</a:t>
            </a:r>
          </a:p>
          <a:p>
            <a:pPr lvl="3"/>
            <a:r>
              <a:rPr lang="en-GB" sz="2000" dirty="0" smtClean="0"/>
              <a:t>One-dimensional arrays</a:t>
            </a:r>
          </a:p>
          <a:p>
            <a:pPr lvl="3"/>
            <a:r>
              <a:rPr lang="en-GB" sz="2000" dirty="0" smtClean="0"/>
              <a:t>Multi-dimensional arrays.</a:t>
            </a:r>
          </a:p>
          <a:p>
            <a:pPr lvl="3"/>
            <a:r>
              <a:rPr lang="en-US" sz="2000" dirty="0" smtClean="0"/>
              <a:t>Static array</a:t>
            </a:r>
          </a:p>
          <a:p>
            <a:pPr lvl="3"/>
            <a:r>
              <a:rPr lang="en-US" sz="2000" dirty="0" smtClean="0"/>
              <a:t>Dynamic array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8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8000" b="1" dirty="0"/>
              <a:t>Linked </a:t>
            </a:r>
            <a:r>
              <a:rPr lang="en-US" sz="8000" b="1" dirty="0" smtClean="0"/>
              <a:t>Lists</a:t>
            </a:r>
            <a:endParaRPr lang="en-US" sz="80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811238"/>
          </a:xfrm>
        </p:spPr>
        <p:txBody>
          <a:bodyPr>
            <a:noAutofit/>
          </a:bodyPr>
          <a:lstStyle/>
          <a:p>
            <a:r>
              <a:rPr lang="en-US" sz="3600" dirty="0" smtClean="0"/>
              <a:t>Order of the elements within the list are not determined by a contiguous memory allocation. </a:t>
            </a:r>
          </a:p>
          <a:p>
            <a:r>
              <a:rPr lang="en-GB" sz="3600" dirty="0" smtClean="0"/>
              <a:t>Data “linked up in a chain”. </a:t>
            </a:r>
          </a:p>
          <a:p>
            <a:r>
              <a:rPr lang="en-GB" sz="3600" dirty="0" smtClean="0"/>
              <a:t>Insertions and removals are possible anywhere in a linked list.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59" y="4727314"/>
            <a:ext cx="58769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Stack</a:t>
            </a:r>
            <a:r>
              <a:rPr lang="en-US" sz="8000" b="1" dirty="0"/>
              <a:t>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811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600" dirty="0"/>
              <a:t>Similar to a linked list but insertions and removals are only possible at the top of the stack.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52" y="2514600"/>
            <a:ext cx="3905073" cy="299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Queue</a:t>
            </a:r>
            <a:endParaRPr lang="en-US" sz="80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811238"/>
          </a:xfrm>
        </p:spPr>
        <p:txBody>
          <a:bodyPr>
            <a:noAutofit/>
          </a:bodyPr>
          <a:lstStyle/>
          <a:p>
            <a:r>
              <a:rPr lang="en-GB" sz="3600" dirty="0"/>
              <a:t>Similar to a linked list but insertions are only possible at the back and removals at the </a:t>
            </a:r>
            <a:r>
              <a:rPr lang="en-GB" sz="3600" dirty="0" smtClean="0"/>
              <a:t>front.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85" y="2928393"/>
            <a:ext cx="5067866" cy="32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60350"/>
            <a:ext cx="8229600" cy="865188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Binary Tree</a:t>
            </a:r>
            <a:endParaRPr lang="en-US" sz="8000" b="1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25538"/>
            <a:ext cx="8229600" cy="4811238"/>
          </a:xfrm>
        </p:spPr>
        <p:txBody>
          <a:bodyPr>
            <a:noAutofit/>
          </a:bodyPr>
          <a:lstStyle/>
          <a:p>
            <a:r>
              <a:rPr lang="en-GB" sz="3600" dirty="0"/>
              <a:t>A hierarchical structure in which a (parent) node has at most two children nodes. 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03" y="2634019"/>
            <a:ext cx="4448630" cy="36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326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新細明體</vt:lpstr>
      <vt:lpstr>Office Theme</vt:lpstr>
      <vt:lpstr>Unit4: Basic approaches to translation</vt:lpstr>
      <vt:lpstr>Data Structures</vt:lpstr>
      <vt:lpstr>Data Structures</vt:lpstr>
      <vt:lpstr>Forms Data Structures</vt:lpstr>
      <vt:lpstr>Arrays</vt:lpstr>
      <vt:lpstr>Linked Lists</vt:lpstr>
      <vt:lpstr>Stacks</vt:lpstr>
      <vt:lpstr>Queue</vt:lpstr>
      <vt:lpstr>Binary Tree</vt:lpstr>
      <vt:lpstr>Heaps</vt:lpstr>
      <vt:lpstr>Graphs</vt:lpstr>
      <vt:lpstr>HASH TABLES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User</cp:lastModifiedBy>
  <cp:revision>108</cp:revision>
  <dcterms:created xsi:type="dcterms:W3CDTF">2020-12-02T07:42:58Z</dcterms:created>
  <dcterms:modified xsi:type="dcterms:W3CDTF">2020-12-24T07:17:33Z</dcterms:modified>
</cp:coreProperties>
</file>