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83" r:id="rId3"/>
    <p:sldId id="284" r:id="rId4"/>
    <p:sldId id="285" r:id="rId5"/>
    <p:sldId id="288" r:id="rId6"/>
    <p:sldId id="287" r:id="rId7"/>
    <p:sldId id="286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5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Unit5: Syntax Directed </a:t>
            </a:r>
            <a:r>
              <a:rPr lang="en-US" sz="5400" dirty="0" smtClean="0"/>
              <a:t>Translation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Programming language execution engine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Execution engine (Java)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528548"/>
            <a:ext cx="10515600" cy="482780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 sz="4800" dirty="0" smtClean="0"/>
              <a:t>Central </a:t>
            </a:r>
            <a:r>
              <a:rPr lang="en-US" altLang="en-US" sz="4800" dirty="0"/>
              <a:t>Component of the java virtual machine(JVM). </a:t>
            </a:r>
            <a:endParaRPr lang="en-US" altLang="en-US" sz="4800" dirty="0" smtClean="0"/>
          </a:p>
          <a:p>
            <a:pPr lvl="1"/>
            <a:r>
              <a:rPr lang="en-US" altLang="en-US" sz="4800" dirty="0" smtClean="0"/>
              <a:t>communicates </a:t>
            </a:r>
            <a:r>
              <a:rPr lang="en-US" altLang="en-US" sz="4800" dirty="0"/>
              <a:t>with various memory areas of the JVM. </a:t>
            </a:r>
            <a:endParaRPr lang="en-US" altLang="en-US" sz="4800" dirty="0" smtClean="0"/>
          </a:p>
          <a:p>
            <a:pPr lvl="1"/>
            <a:r>
              <a:rPr lang="en-US" altLang="en-US" sz="4800" dirty="0" smtClean="0"/>
              <a:t>Each </a:t>
            </a:r>
            <a:r>
              <a:rPr lang="en-US" altLang="en-US" sz="4800" dirty="0"/>
              <a:t>thread of a running application is a distinct instance of the virtual machine’s execution engine. </a:t>
            </a:r>
            <a:endParaRPr lang="en-US" altLang="en-US" sz="4800" dirty="0" smtClean="0"/>
          </a:p>
          <a:p>
            <a:pPr lvl="1"/>
            <a:r>
              <a:rPr lang="en-US" altLang="en-US" sz="4800" dirty="0" smtClean="0"/>
              <a:t>Executes </a:t>
            </a:r>
            <a:r>
              <a:rPr lang="en-US" altLang="en-US" sz="4800" dirty="0"/>
              <a:t>the byte code which is assigned to the run time data areas in JVM via class loader. </a:t>
            </a:r>
            <a:endParaRPr lang="en-US" altLang="en-US" sz="4800" dirty="0" smtClean="0"/>
          </a:p>
          <a:p>
            <a:pPr lvl="1"/>
            <a:r>
              <a:rPr lang="en-US" altLang="en-US" sz="4800" dirty="0" smtClean="0"/>
              <a:t>Java </a:t>
            </a:r>
            <a:r>
              <a:rPr lang="en-US" altLang="en-US" sz="4800" dirty="0"/>
              <a:t>Class files are executed by the execution engine.</a:t>
            </a:r>
            <a:endParaRPr lang="en-US" alt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smtClean="0"/>
              <a:t>Three </a:t>
            </a:r>
            <a:r>
              <a:rPr lang="en-US" sz="5400" dirty="0"/>
              <a:t>main components for executing Java Classes. 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528548"/>
            <a:ext cx="10515600" cy="4827801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Interpreter</a:t>
            </a:r>
          </a:p>
          <a:p>
            <a:pPr lvl="1"/>
            <a:r>
              <a:rPr lang="en-US" sz="4800" dirty="0" smtClean="0"/>
              <a:t>Just-in-time (JIT) compiler</a:t>
            </a:r>
          </a:p>
          <a:p>
            <a:pPr lvl="1"/>
            <a:r>
              <a:rPr lang="en-US" sz="4800" dirty="0"/>
              <a:t>Garbage </a:t>
            </a:r>
            <a:r>
              <a:rPr lang="en-US" sz="4800" dirty="0" smtClean="0"/>
              <a:t>Collector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Interpreter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528548"/>
            <a:ext cx="10515600" cy="4827801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Reads the byte code and interprets into the machine code and executes them in a sequential manner. </a:t>
            </a:r>
          </a:p>
          <a:p>
            <a:pPr lvl="1"/>
            <a:r>
              <a:rPr lang="en-US" sz="4800" dirty="0" smtClean="0"/>
              <a:t>Runs the application from the command line by accepting a filename argument.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6000" dirty="0" smtClean="0"/>
              <a:t>Just-in-time (JIT) compiler</a:t>
            </a:r>
            <a:endParaRPr lang="en-US" sz="6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528548"/>
            <a:ext cx="10515600" cy="4827801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Counterbalances the interpreter’s disadvantage of slow execution and improves the performance.</a:t>
            </a:r>
          </a:p>
          <a:p>
            <a:pPr lvl="1"/>
            <a:r>
              <a:rPr lang="en-US" sz="4800" dirty="0" smtClean="0"/>
              <a:t>Aids in improving the performance of java programs by compiling bytecode into native machine code at run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6000" dirty="0" smtClean="0"/>
              <a:t>Just-in-time (JIT) compiler</a:t>
            </a:r>
            <a:endParaRPr lang="en-US" sz="6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528548"/>
            <a:ext cx="10515600" cy="482780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4800" dirty="0" smtClean="0"/>
              <a:t>Is enabled throughout, while it gets activated when a method is invoked. </a:t>
            </a:r>
          </a:p>
          <a:p>
            <a:pPr lvl="1"/>
            <a:r>
              <a:rPr lang="en-US" sz="4800" dirty="0" smtClean="0"/>
              <a:t>Requires processor time and memory usage.</a:t>
            </a:r>
          </a:p>
          <a:p>
            <a:pPr lvl="1"/>
            <a:r>
              <a:rPr lang="en-US" sz="4400" b="1" dirty="0" smtClean="0"/>
              <a:t>Profiler</a:t>
            </a:r>
          </a:p>
          <a:p>
            <a:pPr lvl="3"/>
            <a:r>
              <a:rPr lang="en-US" sz="3800" dirty="0" smtClean="0"/>
              <a:t>Tool </a:t>
            </a:r>
            <a:r>
              <a:rPr lang="en-US" sz="3800" dirty="0"/>
              <a:t>which is the part of JIT Compiler is responsible to monitor the java bytecode constructs and operations at the JVM level.</a:t>
            </a:r>
            <a:endParaRPr lang="en-US" sz="4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6000" dirty="0" smtClean="0"/>
              <a:t>Garbage Collector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528548"/>
            <a:ext cx="10515600" cy="4827801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Manages the memory automatically. </a:t>
            </a:r>
          </a:p>
          <a:p>
            <a:pPr lvl="1"/>
            <a:r>
              <a:rPr lang="en-US" sz="4800" dirty="0" smtClean="0"/>
              <a:t>It is a daemon thread which always runs in the background. </a:t>
            </a:r>
          </a:p>
          <a:p>
            <a:pPr lvl="1"/>
            <a:r>
              <a:rPr lang="en-US" sz="4800" dirty="0" smtClean="0"/>
              <a:t>Frees up the heap memory by destroying unreachable methods.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6000" b="1" dirty="0"/>
              <a:t>Java Native Interface(JNI)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528548"/>
            <a:ext cx="10515600" cy="4827801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Acts </a:t>
            </a:r>
            <a:r>
              <a:rPr lang="en-US" sz="4800" dirty="0"/>
              <a:t>as a bridge(mediator) between java method calls and corresponding native libraries. </a:t>
            </a:r>
            <a:endParaRPr lang="en-US" sz="4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4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6000" b="1" dirty="0"/>
              <a:t>Java Native Interface(JNI)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63" y="1419225"/>
            <a:ext cx="3096762" cy="52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279</Words>
  <Application>Microsoft Office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Unit5: Syntax Directed Translation</vt:lpstr>
      <vt:lpstr>Execution engine (Java)</vt:lpstr>
      <vt:lpstr>Three main components for executing Java Classes. </vt:lpstr>
      <vt:lpstr>Interpreter</vt:lpstr>
      <vt:lpstr>Just-in-time (JIT) compiler</vt:lpstr>
      <vt:lpstr>Just-in-time (JIT) compiler</vt:lpstr>
      <vt:lpstr>Garbage Collector</vt:lpstr>
      <vt:lpstr>Java Native Interface(JNI)</vt:lpstr>
      <vt:lpstr>Java Native Interface(JNI)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User</cp:lastModifiedBy>
  <cp:revision>93</cp:revision>
  <dcterms:created xsi:type="dcterms:W3CDTF">2020-12-02T07:42:58Z</dcterms:created>
  <dcterms:modified xsi:type="dcterms:W3CDTF">2020-12-23T15:48:32Z</dcterms:modified>
</cp:coreProperties>
</file>