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56" r:id="rId3"/>
    <p:sldId id="291" r:id="rId4"/>
    <p:sldId id="292" r:id="rId5"/>
    <p:sldId id="293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4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Unit5: Syntax Directed </a:t>
            </a:r>
            <a:r>
              <a:rPr lang="en-US" sz="5400" dirty="0" smtClean="0"/>
              <a:t>Translation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Syntax Directed Translation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Syntax Directed </a:t>
            </a:r>
            <a:r>
              <a:rPr lang="en-GB" sz="6600" b="1" dirty="0" smtClean="0"/>
              <a:t>Translation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/>
          </a:bodyPr>
          <a:lstStyle/>
          <a:p>
            <a:pPr lvl="1"/>
            <a:r>
              <a:rPr lang="en-US" altLang="en-US" sz="4800" dirty="0" smtClean="0"/>
              <a:t>Method of compiler implementation where the source language translation is completely driven by the parser. </a:t>
            </a:r>
          </a:p>
          <a:p>
            <a:pPr lvl="1"/>
            <a:r>
              <a:rPr lang="en-US" altLang="en-US" sz="4800" dirty="0" smtClean="0"/>
              <a:t>Translating a string into a sequence of actions by attaching one such action to each rule of a grammar.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Role of SDT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/>
          </a:bodyPr>
          <a:lstStyle/>
          <a:p>
            <a:pPr lvl="1"/>
            <a:r>
              <a:rPr lang="en-US" altLang="en-US" sz="4800" dirty="0"/>
              <a:t>To associate actions with productions</a:t>
            </a:r>
          </a:p>
          <a:p>
            <a:pPr lvl="1"/>
            <a:r>
              <a:rPr lang="en-US" altLang="en-US" sz="4800" dirty="0"/>
              <a:t>To associate attributes with non-terminals</a:t>
            </a:r>
          </a:p>
          <a:p>
            <a:pPr lvl="1"/>
            <a:r>
              <a:rPr lang="en-US" altLang="en-US" sz="4800" dirty="0"/>
              <a:t>To create implicit or explicit syntax tree</a:t>
            </a:r>
          </a:p>
          <a:p>
            <a:pPr lvl="1"/>
            <a:r>
              <a:rPr lang="en-US" altLang="en-US" sz="4800" dirty="0"/>
              <a:t>To perform semantic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SDD for Calculator</a:t>
            </a:r>
            <a:endParaRPr lang="en-US" sz="6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957387"/>
            <a:ext cx="3638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SDD for Calculator</a:t>
            </a:r>
            <a:endParaRPr lang="en-US" sz="6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47" y="2688609"/>
            <a:ext cx="4000359" cy="20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SDD for Calculator</a:t>
            </a:r>
            <a:endParaRPr lang="en-US" sz="6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2686050"/>
            <a:ext cx="1609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SDD for Calculator</a:t>
            </a:r>
            <a:endParaRPr lang="en-US" sz="6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1819275"/>
            <a:ext cx="36671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Attributes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Synthesized </a:t>
            </a:r>
            <a:r>
              <a:rPr lang="en-US" sz="4800" dirty="0" smtClean="0"/>
              <a:t>Attribute</a:t>
            </a:r>
          </a:p>
          <a:p>
            <a:pPr lvl="2"/>
            <a:r>
              <a:rPr lang="en-US" sz="4000" dirty="0" smtClean="0"/>
              <a:t>Value </a:t>
            </a:r>
            <a:r>
              <a:rPr lang="en-US" sz="4000" dirty="0"/>
              <a:t>of the attribute computed from the values of attributes of grammar symbols on RHS.</a:t>
            </a:r>
          </a:p>
          <a:p>
            <a:r>
              <a:rPr lang="en-US" sz="4800" dirty="0" smtClean="0"/>
              <a:t>Inherited Attribute</a:t>
            </a:r>
          </a:p>
          <a:p>
            <a:pPr lvl="2"/>
            <a:r>
              <a:rPr lang="en-US" sz="4000" dirty="0" smtClean="0"/>
              <a:t>Value </a:t>
            </a:r>
            <a:r>
              <a:rPr lang="en-US" sz="4000" dirty="0"/>
              <a:t>of attribute computed from values of attributes of the LHS grammar symbol</a:t>
            </a:r>
            <a:r>
              <a:rPr lang="en-US" sz="4000" dirty="0" smtClean="0"/>
              <a:t>.</a:t>
            </a:r>
          </a:p>
          <a:p>
            <a:pPr lvl="2"/>
            <a:r>
              <a:rPr lang="en-US" sz="4000" dirty="0"/>
              <a:t>Actions associated with each production in a </a:t>
            </a:r>
            <a:r>
              <a:rPr lang="en-US" sz="4000" dirty="0" smtClean="0"/>
              <a:t>grammar.</a:t>
            </a:r>
          </a:p>
          <a:p>
            <a:r>
              <a:rPr lang="en-US" sz="4800" dirty="0" smtClean="0"/>
              <a:t>Actions</a:t>
            </a:r>
          </a:p>
          <a:p>
            <a:pPr lvl="2"/>
            <a:r>
              <a:rPr lang="en-US" sz="4000" dirty="0" smtClean="0"/>
              <a:t>Associated </a:t>
            </a:r>
            <a:r>
              <a:rPr lang="en-US" sz="4000" dirty="0"/>
              <a:t>with each production in a grammar.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151</Words>
  <Application>Microsoft Office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Unit5: Syntax Directed Translation</vt:lpstr>
      <vt:lpstr>Syntax Directed Translation</vt:lpstr>
      <vt:lpstr>Role of SDT</vt:lpstr>
      <vt:lpstr>SDD for Calculator</vt:lpstr>
      <vt:lpstr>SDD for Calculator</vt:lpstr>
      <vt:lpstr>SDD for Calculator</vt:lpstr>
      <vt:lpstr>SDD for Calculator</vt:lpstr>
      <vt:lpstr>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87</cp:revision>
  <dcterms:created xsi:type="dcterms:W3CDTF">2020-12-02T07:42:58Z</dcterms:created>
  <dcterms:modified xsi:type="dcterms:W3CDTF">2020-12-24T07:53:34Z</dcterms:modified>
</cp:coreProperties>
</file>