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7" r:id="rId3"/>
    <p:sldId id="277" r:id="rId4"/>
    <p:sldId id="268" r:id="rId5"/>
    <p:sldId id="276" r:id="rId6"/>
    <p:sldId id="269" r:id="rId7"/>
    <p:sldId id="270" r:id="rId8"/>
    <p:sldId id="273" r:id="rId9"/>
    <p:sldId id="271" r:id="rId10"/>
    <p:sldId id="274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8" autoAdjust="0"/>
    <p:restoredTop sz="94660"/>
  </p:normalViewPr>
  <p:slideViewPr>
    <p:cSldViewPr snapToGrid="0">
      <p:cViewPr>
        <p:scale>
          <a:sx n="75" d="100"/>
          <a:sy n="75" d="100"/>
        </p:scale>
        <p:origin x="-12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08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TB03 </a:t>
            </a:r>
            <a:r>
              <a:rPr lang="en-US" dirty="0"/>
              <a:t>– </a:t>
            </a:r>
            <a:r>
              <a:rPr lang="en-US" dirty="0" err="1"/>
              <a:t>Arquitectura</a:t>
            </a:r>
            <a:r>
              <a:rPr lang="en-US" dirty="0"/>
              <a:t> de Software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r>
              <a:rPr lang="es-PE" sz="6400" dirty="0" smtClean="0"/>
              <a:t>Carreño </a:t>
            </a:r>
            <a:r>
              <a:rPr lang="es-PE" sz="6400" dirty="0"/>
              <a:t>Castillo, José.</a:t>
            </a:r>
          </a:p>
          <a:p>
            <a:r>
              <a:rPr lang="es-PE" sz="6400" dirty="0"/>
              <a:t>Rojas Barboza, Víctor.</a:t>
            </a:r>
          </a:p>
          <a:p>
            <a:r>
              <a:rPr lang="es-PE" sz="6400" dirty="0"/>
              <a:t>Huamán </a:t>
            </a:r>
            <a:r>
              <a:rPr lang="es-PE" sz="6400" dirty="0" err="1"/>
              <a:t>Oliden</a:t>
            </a:r>
            <a:r>
              <a:rPr lang="es-PE" sz="6400" dirty="0"/>
              <a:t>, Andrés.</a:t>
            </a:r>
          </a:p>
          <a:p>
            <a:r>
              <a:rPr lang="es-PE" sz="6400" dirty="0"/>
              <a:t>Espinoza Carranza, Renato</a:t>
            </a:r>
            <a:endParaRPr lang="en-US" sz="6400" dirty="0"/>
          </a:p>
          <a:p>
            <a:pPr marL="0" indent="0">
              <a:buNone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8787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New folder (2)\despliegue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34339"/>
            <a:ext cx="8140700" cy="65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(Reporte de pagos)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8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New folder (2)\despliegue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69853"/>
            <a:ext cx="7092950" cy="6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7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Arquitectónico Modular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5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96" y="0"/>
            <a:ext cx="5517789" cy="742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9189720" y="3689332"/>
            <a:ext cx="1516380" cy="2667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Presentación</a:t>
            </a:r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9202420" y="4100812"/>
            <a:ext cx="1503680" cy="304800"/>
          </a:xfrm>
          <a:prstGeom prst="roundRect">
            <a:avLst/>
          </a:prstGeom>
          <a:solidFill>
            <a:srgbClr val="AC5914"/>
          </a:solidFill>
          <a:ln>
            <a:solidFill>
              <a:srgbClr val="AC5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Aplicación</a:t>
            </a:r>
            <a:endParaRPr lang="es-PE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9194800" y="4527532"/>
            <a:ext cx="15113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Dominios</a:t>
            </a:r>
            <a:endParaRPr lang="es-PE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9202420" y="4978364"/>
            <a:ext cx="1511300" cy="381000"/>
          </a:xfrm>
          <a:prstGeom prst="roundRect">
            <a:avLst/>
          </a:prstGeom>
          <a:solidFill>
            <a:srgbClr val="008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Infraestructura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0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Componentes en </a:t>
            </a:r>
            <a:r>
              <a:rPr lang="es-PE" dirty="0" err="1" smtClean="0"/>
              <a:t>Runtime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24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umnos\Desktop\Diagrama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0"/>
            <a:ext cx="9899650" cy="70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Log in</a:t>
            </a:r>
          </a:p>
          <a:p>
            <a:r>
              <a:rPr lang="es-PE" dirty="0" smtClean="0"/>
              <a:t>Consulta de Rutas</a:t>
            </a:r>
          </a:p>
          <a:p>
            <a:r>
              <a:rPr lang="es-PE" dirty="0" smtClean="0"/>
              <a:t>Registrar Usuario</a:t>
            </a:r>
          </a:p>
          <a:p>
            <a:r>
              <a:rPr lang="es-PE" dirty="0" smtClean="0"/>
              <a:t>Editar Usuario</a:t>
            </a:r>
          </a:p>
          <a:p>
            <a:r>
              <a:rPr lang="es-PE" dirty="0" smtClean="0"/>
              <a:t>Vehículo</a:t>
            </a:r>
          </a:p>
          <a:p>
            <a:r>
              <a:rPr lang="es-PE" dirty="0" smtClean="0"/>
              <a:t>Reporte de pagos</a:t>
            </a:r>
          </a:p>
          <a:p>
            <a:r>
              <a:rPr lang="es-PE" dirty="0" smtClean="0"/>
              <a:t>Asignación de Rutas</a:t>
            </a:r>
          </a:p>
          <a:p>
            <a:r>
              <a:rPr lang="es-PE" dirty="0" smtClean="0"/>
              <a:t>Calificación y denuncias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07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(Registro de usuario, Editar Usuario, </a:t>
            </a:r>
            <a:r>
              <a:rPr lang="es-PE" dirty="0" err="1" smtClean="0"/>
              <a:t>LogIn</a:t>
            </a:r>
            <a:r>
              <a:rPr lang="es-PE" dirty="0" smtClean="0"/>
              <a:t>, Vehículos)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09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New folder (2)\despliegu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-23813"/>
            <a:ext cx="8477250" cy="69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>Diagrama de despliegue (Consulta de rutas, Asignación de rutas, Calificación de denuncias)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01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443</TotalTime>
  <Words>97</Words>
  <Application>Microsoft Office PowerPoint</Application>
  <PresentationFormat>Personalizado</PresentationFormat>
  <Paragraphs>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Berlín</vt:lpstr>
      <vt:lpstr>TB03 – Arquitectura de Software</vt:lpstr>
      <vt:lpstr>Diagrama Arquitectónico Modular</vt:lpstr>
      <vt:lpstr>Presentación de PowerPoint</vt:lpstr>
      <vt:lpstr>Diagrama de Componentes en Runtime</vt:lpstr>
      <vt:lpstr>Presentación de PowerPoint</vt:lpstr>
      <vt:lpstr>Diagrama de Despliegue</vt:lpstr>
      <vt:lpstr>Diagrama de despliegue (Registro de usuario, Editar Usuario, LogIn, Vehículos)</vt:lpstr>
      <vt:lpstr>Presentación de PowerPoint</vt:lpstr>
      <vt:lpstr>Diagrama de despliegue (Consulta de rutas, Asignación de rutas, Calificación de denuncias)</vt:lpstr>
      <vt:lpstr>Presentación de PowerPoint</vt:lpstr>
      <vt:lpstr>Diagrama de despliegue (Reporte de pagos)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TB02 – Arquitectura de Software</dc:title>
  <dc:creator>Windows User</dc:creator>
  <cp:lastModifiedBy>alumnos</cp:lastModifiedBy>
  <cp:revision>27</cp:revision>
  <dcterms:created xsi:type="dcterms:W3CDTF">2015-06-15T21:13:01Z</dcterms:created>
  <dcterms:modified xsi:type="dcterms:W3CDTF">2015-06-27T13:38:16Z</dcterms:modified>
</cp:coreProperties>
</file>