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67000" y="4038600"/>
            <a:ext cx="4114800" cy="2514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Huamán </a:t>
            </a:r>
            <a:r>
              <a:rPr lang="es-PE" dirty="0" err="1" smtClean="0"/>
              <a:t>Oliden</a:t>
            </a:r>
            <a:r>
              <a:rPr lang="es-PE" dirty="0" smtClean="0"/>
              <a:t>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Espinoza Carranza, Renato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1219200"/>
            <a:ext cx="6324600" cy="1828800"/>
          </a:xfrm>
        </p:spPr>
        <p:txBody>
          <a:bodyPr/>
          <a:lstStyle/>
          <a:p>
            <a:r>
              <a:rPr lang="es-PE" dirty="0" smtClean="0"/>
              <a:t>TB01 – Arquitectura del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servidor de aplicaciones Java EE y también un servidor web HTTP, este servidor puede ejecutarse en diferentes plataformas como Unix, Linux, Microsoft y otras plataformas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endParaRPr lang="en-US" dirty="0"/>
          </a:p>
        </p:txBody>
      </p:sp>
      <p:pic>
        <p:nvPicPr>
          <p:cNvPr id="9218" name="Picture 2" descr="https://blogs.oracle.com/middlewareplace/resource/wlsm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362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Provee un sofisticado soporte para las tecnologías de acceso de datos tradicionales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Spring data</a:t>
            </a:r>
            <a:endParaRPr lang="en-US" dirty="0"/>
          </a:p>
        </p:txBody>
      </p:sp>
      <p:pic>
        <p:nvPicPr>
          <p:cNvPr id="10242" name="Picture 2" descr="http://blog.frankel.ch/wp-content/resources/spring-data-spring-security-and-envers-integration/placeholder_video_spring_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791200" cy="33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técnica de arquitectura de Software para sistemas que explora de una forma básica la tecnología existente y los protocolos de la Web, incluyendo XML y HTTP. A su vez, es utilizar REST es más sencillo, por lo que se pueden desarrollar </a:t>
            </a:r>
            <a:r>
              <a:rPr lang="es-PE" dirty="0" err="1"/>
              <a:t>API’s</a:t>
            </a:r>
            <a:r>
              <a:rPr lang="es-PE" dirty="0"/>
              <a:t>, crear clientes y la documentación de manera más fácil. Además, permite numerosos formatos de datos así como </a:t>
            </a:r>
            <a:r>
              <a:rPr lang="es-PE" dirty="0" err="1"/>
              <a:t>Json</a:t>
            </a:r>
            <a:r>
              <a:rPr lang="es-PE" dirty="0"/>
              <a:t> y XML.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protocolo estándar que define cómo dos objetos pueden comunicarse por medio de intercambio de datos XML. Este protocolo proporciona una implementación estándar de integridad de y privacidad de datos. Además, proporciona fiabilidad en un sistema de integración de mensajería instantánea.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sistema de gestión de base de datos objeto-relacional. Este sistema se destaca por el soporte de transacciones, estabilidad, escalabilidad y soporte multiplataforma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DB</a:t>
            </a:r>
            <a:endParaRPr lang="en-US" dirty="0"/>
          </a:p>
        </p:txBody>
      </p:sp>
      <p:pic>
        <p:nvPicPr>
          <p:cNvPr id="11266" name="Picture 2" descr="http://hacklog.in/wp-content/uploads/2013/03/oracle_databas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029200" cy="28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vs </a:t>
            </a:r>
            <a:r>
              <a:rPr lang="es-PE" dirty="0" err="1" smtClean="0"/>
              <a:t>sql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0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r>
              <a:rPr lang="es-PE" dirty="0" smtClean="0"/>
              <a:t> vs </a:t>
            </a:r>
            <a:r>
              <a:rPr lang="es-PE" dirty="0" err="1" smtClean="0"/>
              <a:t>jboss</a:t>
            </a:r>
            <a:endParaRPr lang="en-US" dirty="0"/>
          </a:p>
        </p:txBody>
      </p:sp>
      <p:pic>
        <p:nvPicPr>
          <p:cNvPr id="4" name="3 Imagen" descr="C:\Users\Andres\Desktop\Weblogic vs Jbo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334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2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Este estilo consiste en que los componentes de una aplicación proveen servicios hacia otros componentes a través de protocolos de comunicación (contratos).</a:t>
            </a:r>
            <a:endParaRPr lang="es-PE" dirty="0"/>
          </a:p>
          <a:p>
            <a:endParaRPr lang="es-PE" dirty="0" smtClean="0"/>
          </a:p>
          <a:p>
            <a:pPr lvl="1"/>
            <a:r>
              <a:rPr lang="es-PE" dirty="0" smtClean="0"/>
              <a:t>Contrato estandarizado: Entre proveedor y consumidor.</a:t>
            </a:r>
          </a:p>
          <a:p>
            <a:pPr lvl="1"/>
            <a:r>
              <a:rPr lang="es-PE" dirty="0" smtClean="0"/>
              <a:t>Bajo acoplamiento: Uso de mensajes y orquestación.</a:t>
            </a:r>
          </a:p>
          <a:p>
            <a:pPr lvl="1"/>
            <a:r>
              <a:rPr lang="es-PE" dirty="0" smtClean="0"/>
              <a:t>Abstracción: El servicio funciona como una caja negra.</a:t>
            </a:r>
          </a:p>
          <a:p>
            <a:pPr lvl="1"/>
            <a:r>
              <a:rPr lang="es-PE" dirty="0" smtClean="0"/>
              <a:t>Reusabilidad: El servicio es accesible a través de un directorio.</a:t>
            </a:r>
          </a:p>
          <a:p>
            <a:pPr lvl="1"/>
            <a:r>
              <a:rPr lang="es-PE" dirty="0" smtClean="0"/>
              <a:t>Autonomía: El servicio no debería tener dependencias con otros servicios externos.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143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Municipalidad Metropolitana de Lima necesita que la información este ampliamente distribuida. Para esto se estructurará la lógica de negocio en servicios para que puedan ser accedidos desde cualquier parte.</a:t>
            </a:r>
          </a:p>
          <a:p>
            <a:r>
              <a:rPr lang="es-PE" dirty="0" smtClean="0"/>
              <a:t>El negocio principal de la organización no gira alrededor de un alto volumen de transacciones sincrónicas en tiempo real.</a:t>
            </a:r>
          </a:p>
          <a:p>
            <a:r>
              <a:rPr lang="es-PE" dirty="0" smtClean="0"/>
              <a:t>La organización es grande y opera con una red heterogénea que consume servicios de diferentes proveedores y entrega funcionalidad a diferentes consumidores, lo cual evita la amenaza de la dependencia de un solo </a:t>
            </a:r>
            <a:r>
              <a:rPr lang="es-PE" dirty="0" err="1" smtClean="0"/>
              <a:t>provedor</a:t>
            </a:r>
            <a:r>
              <a:rPr lang="es-PE" smtClean="0"/>
              <a:t>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 qué </a:t>
            </a:r>
            <a:r>
              <a:rPr lang="es-PE" dirty="0" err="1" smtClean="0"/>
              <a:t>soa</a:t>
            </a:r>
            <a:r>
              <a:rPr lang="es-PE" dirty="0" smtClean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735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Escenarios de estilo arquitectónico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781800" cy="48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0" y="1676400"/>
            <a:ext cx="8407893" cy="4407408"/>
          </a:xfrm>
        </p:spPr>
        <p:txBody>
          <a:bodyPr/>
          <a:lstStyle/>
          <a:p>
            <a:r>
              <a:rPr lang="es-PE" dirty="0" smtClean="0"/>
              <a:t>US01: </a:t>
            </a:r>
            <a:r>
              <a:rPr lang="es-PE" dirty="0"/>
              <a:t>Como Usuario Natural y empresa debo poder registrar una cuenta en el sistema para poder acceder a los servicios de la </a:t>
            </a:r>
            <a:r>
              <a:rPr lang="es-PE" dirty="0" smtClean="0"/>
              <a:t>aplicación.</a:t>
            </a:r>
          </a:p>
          <a:p>
            <a:r>
              <a:rPr lang="es-PE" dirty="0" smtClean="0"/>
              <a:t>US02: Como </a:t>
            </a:r>
            <a:r>
              <a:rPr lang="es-PE" dirty="0"/>
              <a:t>Usuario Natural y empresa debo especificar el tipo de cuenta que tendré en el sistema (Natural o empresa) para tener acceso a diferentes funcionalidades</a:t>
            </a:r>
            <a:r>
              <a:rPr lang="es-PE" dirty="0" smtClean="0"/>
              <a:t>.</a:t>
            </a:r>
          </a:p>
          <a:p>
            <a:r>
              <a:rPr lang="es-PE" dirty="0" smtClean="0"/>
              <a:t>US03: Como </a:t>
            </a:r>
            <a:r>
              <a:rPr lang="es-PE" dirty="0"/>
              <a:t>Usuario Natural debo poder inscribirme como un Usuario Propietario para acceder a las funcionalidades del sistema correspondientes al sistema vehicular.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2050" name="Picture 2" descr="http://upload.wikimedia.org/wikipedia/commons/thumb/1/1a/2010ChevroletCamaro-04.png/800px-2010ChevroletCamaro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10200"/>
            <a:ext cx="190500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US04: </a:t>
            </a:r>
            <a:r>
              <a:rPr lang="es-PE" dirty="0"/>
              <a:t>Como Usuario Natural de poder inscribirme como Usuario Pasajero para acceder a las funcionalidades del sistema que corresponden al servicio de transporte público. </a:t>
            </a:r>
            <a:endParaRPr lang="es-PE" dirty="0" smtClean="0"/>
          </a:p>
          <a:p>
            <a:r>
              <a:rPr lang="es-PE" dirty="0" smtClean="0"/>
              <a:t>US05: </a:t>
            </a:r>
            <a:r>
              <a:rPr lang="es-PE" dirty="0"/>
              <a:t>Como Usuario Propietario debo poder inscribir un vehículo en el sistema para que pueda ser detectado por los Usuarios Pasajeros.</a:t>
            </a:r>
            <a:endParaRPr lang="en-US" dirty="0"/>
          </a:p>
          <a:p>
            <a:r>
              <a:rPr lang="es-PE" dirty="0" smtClean="0"/>
              <a:t>US06: </a:t>
            </a:r>
            <a:r>
              <a:rPr lang="es-PE" dirty="0"/>
              <a:t>Como Sistema QWERTY debo poder comparar los datos de una cuenta, al momento de registro, con la base de datos de la SUNARP para confirmar la autenticidad de los mismos.</a:t>
            </a:r>
            <a:endParaRPr lang="en-US" dirty="0"/>
          </a:p>
          <a:p>
            <a:r>
              <a:rPr lang="es-PE" dirty="0" smtClean="0"/>
              <a:t>US07: </a:t>
            </a:r>
            <a:r>
              <a:rPr lang="es-PE" dirty="0"/>
              <a:t>Como Usuario propietario de vehículo particular o empresa debo poder registrar uno o más vehículos usando el código del GPS y el número de placa obligatoriamente para que la posición del vehículo pueda ser rastreada.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3074" name="Picture 2" descr="http://i584.photobucket.com/albums/ss281/Dariclacar/Autos-Motos/Su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102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s-PE" dirty="0" smtClean="0"/>
              <a:t>US08: </a:t>
            </a:r>
            <a:r>
              <a:rPr lang="es-PE" dirty="0"/>
              <a:t>Como Usuario propietario de vehículo particular o empresa debo poder especificar el tipo de mis vehículos para verificar qué tipo de funciones puedo desempeñar de acuerdo a este.</a:t>
            </a:r>
            <a:endParaRPr lang="en-US" dirty="0"/>
          </a:p>
          <a:p>
            <a:r>
              <a:rPr lang="es-PE" dirty="0" smtClean="0"/>
              <a:t>US09: </a:t>
            </a:r>
            <a:r>
              <a:rPr lang="es-PE" dirty="0"/>
              <a:t>Como Usuario propietario de vehículo particular o empresa debo poder pagar impuestos para simplificar el proceso de recaudación.</a:t>
            </a:r>
            <a:endParaRPr lang="en-US" dirty="0"/>
          </a:p>
          <a:p>
            <a:r>
              <a:rPr lang="es-PE" dirty="0" smtClean="0"/>
              <a:t>US10: </a:t>
            </a:r>
            <a:r>
              <a:rPr lang="es-PE" dirty="0"/>
              <a:t>Como usuario pasajero debo poder consultar la ubicación de la unidad de transporte requerida, así como también su capacidad disponible para poder llegar pronto a mi centro de labores.</a:t>
            </a:r>
            <a:endParaRPr lang="en-US" dirty="0"/>
          </a:p>
          <a:p>
            <a:r>
              <a:rPr lang="es-PE" dirty="0" smtClean="0"/>
              <a:t>US11:Como </a:t>
            </a:r>
            <a:r>
              <a:rPr lang="es-PE" dirty="0"/>
              <a:t>usuario conductor de empresa debo poder actualizar la información de la capacidad disponible de mi vehículo en cada paradero.</a:t>
            </a:r>
            <a:endParaRPr lang="en-US" dirty="0"/>
          </a:p>
          <a:p>
            <a:endParaRPr lang="es-PE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4098" name="Picture 2" descr="http://i584.photobucket.com/albums/ss281/Dariclacar/Autos-Motos/carro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5410200"/>
            <a:ext cx="2286000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US12: </a:t>
            </a:r>
            <a:r>
              <a:rPr lang="es-PE" dirty="0"/>
              <a:t>Como usuario sistema QWERTY debo poder obtener la información de la localización de cada vehículo cada 5 segundos a través del sistema GPS.</a:t>
            </a:r>
            <a:endParaRPr lang="en-US" dirty="0"/>
          </a:p>
          <a:p>
            <a:r>
              <a:rPr lang="es-PE" dirty="0" smtClean="0"/>
              <a:t>US13: </a:t>
            </a:r>
            <a:r>
              <a:rPr lang="es-PE" dirty="0"/>
              <a:t>Como usuario conductor de empresa debo poder reportar la cantidad de pasajeros, el </a:t>
            </a:r>
            <a:r>
              <a:rPr lang="es-PE" dirty="0" smtClean="0"/>
              <a:t>punto </a:t>
            </a:r>
            <a:r>
              <a:rPr lang="es-PE" dirty="0"/>
              <a:t>de origen y el punto de destino de un viaje cada vez que realice algún tipo de servicio.</a:t>
            </a:r>
            <a:endParaRPr lang="en-US" dirty="0"/>
          </a:p>
          <a:p>
            <a:r>
              <a:rPr lang="es-PE" dirty="0" smtClean="0"/>
              <a:t>US14: </a:t>
            </a:r>
            <a:r>
              <a:rPr lang="es-PE" dirty="0"/>
              <a:t>Como usuario empresa debo poder recibir el pago por el servicio realizado para realizar un balance de los ingresos.</a:t>
            </a:r>
            <a:endParaRPr lang="en-US" dirty="0"/>
          </a:p>
          <a:p>
            <a:r>
              <a:rPr lang="es-PE" dirty="0" smtClean="0"/>
              <a:t>US15: </a:t>
            </a:r>
            <a:r>
              <a:rPr lang="es-PE" dirty="0"/>
              <a:t>Como usuario pasajero debo poder realizar un pago a la empresa a través de tarjetas de crédito o móvil para poder hacer uso del servicio</a:t>
            </a:r>
            <a:r>
              <a:rPr lang="es-PE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5122" name="Picture 2" descr="http://images4.wikia.nocookie.net/__cb20110719005638/nfs/es/images/4/45/800px-1968ChevroletCamaroZ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13590"/>
            <a:ext cx="2615309" cy="167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US16: </a:t>
            </a:r>
            <a:r>
              <a:rPr lang="es-PE" dirty="0"/>
              <a:t>Como sistema QWERTY debo poder recopilar información de tráfico de usuarios </a:t>
            </a:r>
            <a:r>
              <a:rPr lang="es-PE" dirty="0" err="1"/>
              <a:t>Waze</a:t>
            </a:r>
            <a:r>
              <a:rPr lang="es-PE" dirty="0"/>
              <a:t> para gestionar el tráfico vehicular.</a:t>
            </a:r>
            <a:endParaRPr lang="en-US" dirty="0"/>
          </a:p>
          <a:p>
            <a:r>
              <a:rPr lang="es-PE" dirty="0" smtClean="0"/>
              <a:t>US17: </a:t>
            </a:r>
            <a:r>
              <a:rPr lang="es-PE" dirty="0"/>
              <a:t>Como usuario pasajero debo poder calificar el servicio brindado por transporte público y reportar infracciones a la conducción y estacionamiento mediante fotos o videos para que sean aplicadas las multas respectivas a los infractores.</a:t>
            </a:r>
            <a:endParaRPr lang="en-US" dirty="0"/>
          </a:p>
          <a:p>
            <a:r>
              <a:rPr lang="es-PE" dirty="0" smtClean="0"/>
              <a:t>US18: </a:t>
            </a:r>
            <a:r>
              <a:rPr lang="es-PE" dirty="0"/>
              <a:t>Como usuario propietario de vehículo y conductor empresa debo poder reportar abusos por parte del personal PNP, SAT y SUNAT para agilizar el proceso de denuncia.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6146" name="Picture 2" descr="http://upload.wikimedia.org/wikipedia/commons/thumb/1/15/2006-07_Chevrolet_Monte_Carlo.png/800px-2006-07_Chevrolet_Monte_Car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81600"/>
            <a:ext cx="2743200" cy="14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US19: </a:t>
            </a:r>
            <a:r>
              <a:rPr lang="es-PE" dirty="0"/>
              <a:t>Como usuario pasajero, propietario de vehículo y conductor de empresa debo poder definir un contacto de emergencia para que éste pueda hacer seguimiento en línea de la ruta seguida.</a:t>
            </a:r>
            <a:endParaRPr lang="en-US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US20: </a:t>
            </a:r>
            <a:r>
              <a:rPr lang="es-PE" dirty="0"/>
              <a:t>Como usuario consultor debo poder realizar búsquedas de información en el sistema para efectos de marketing.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7174" name="Picture 6" descr="http://www.kia.com/us/k3/content/media/mediabin/vehicle_experience/experience/vehicles/forte/2014/experience/hero_forte_2014--kia-960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76674"/>
            <a:ext cx="2740025" cy="1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2286000"/>
          </a:xfrm>
        </p:spPr>
        <p:txBody>
          <a:bodyPr/>
          <a:lstStyle/>
          <a:p>
            <a:r>
              <a:rPr lang="es-PE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Tecnologías a utilizar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leguaje de programación de alto nivel desarrollado por </a:t>
            </a:r>
            <a:r>
              <a:rPr lang="es-PE" dirty="0" err="1" smtClean="0"/>
              <a:t>SunMicroSystem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Java</a:t>
            </a:r>
            <a:endParaRPr lang="en-US" dirty="0"/>
          </a:p>
        </p:txBody>
      </p:sp>
      <p:pic>
        <p:nvPicPr>
          <p:cNvPr id="8196" name="Picture 4" descr="http://www.trucosicloud.com/wp-content/uploads/2015/04/62d9f_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199</TotalTime>
  <Words>991</Words>
  <Application>Microsoft Office PowerPoint</Application>
  <PresentationFormat>Presentación en pantalla (4:3)</PresentationFormat>
  <Paragraphs>64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Cuadrícula</vt:lpstr>
      <vt:lpstr>TB01 – Arquitectura del software</vt:lpstr>
      <vt:lpstr>Historias de usuarios</vt:lpstr>
      <vt:lpstr>Historias de usuarios</vt:lpstr>
      <vt:lpstr>Historias de usuarios</vt:lpstr>
      <vt:lpstr>Historias de usuarios</vt:lpstr>
      <vt:lpstr>Historias de usuarios</vt:lpstr>
      <vt:lpstr>Historias de usuarios</vt:lpstr>
      <vt:lpstr>Tecnologías a utilizar</vt:lpstr>
      <vt:lpstr>Java</vt:lpstr>
      <vt:lpstr>Weblogic</vt:lpstr>
      <vt:lpstr>Spring data</vt:lpstr>
      <vt:lpstr>REST</vt:lpstr>
      <vt:lpstr>SOAP</vt:lpstr>
      <vt:lpstr>Oracle DB</vt:lpstr>
      <vt:lpstr>Oracle vs sql</vt:lpstr>
      <vt:lpstr>Weblogic vs jboss</vt:lpstr>
      <vt:lpstr>SOA</vt:lpstr>
      <vt:lpstr>¿Por qué soa?</vt:lpstr>
      <vt:lpstr>Escenarios de estilo arquitectónico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TB01 – Arquitectura del software</dc:title>
  <dc:creator>Renato</dc:creator>
  <cp:lastModifiedBy>alumnos</cp:lastModifiedBy>
  <cp:revision>9</cp:revision>
  <dcterms:created xsi:type="dcterms:W3CDTF">2015-04-18T00:07:12Z</dcterms:created>
  <dcterms:modified xsi:type="dcterms:W3CDTF">2015-04-18T12:35:20Z</dcterms:modified>
</cp:coreProperties>
</file>