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35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8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1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57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45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1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2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41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64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CD527B8-2A03-4C9A-A142-A2049755A1F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CAD6EE5-4184-4A1A-A6AE-3A2B346A2E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2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461551"/>
            <a:ext cx="9418320" cy="1663339"/>
          </a:xfrm>
        </p:spPr>
        <p:txBody>
          <a:bodyPr>
            <a:noAutofit/>
          </a:bodyPr>
          <a:lstStyle/>
          <a:p>
            <a:r>
              <a:rPr lang="ru-RU" sz="4000" dirty="0" smtClean="0"/>
              <a:t>Бегунок на основе личного кабинета ВСГУТУ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198914"/>
            <a:ext cx="9101328" cy="40930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Участники команды ПОГ</a:t>
            </a:r>
            <a:endParaRPr lang="ru-RU" dirty="0"/>
          </a:p>
        </p:txBody>
      </p:sp>
      <p:pic>
        <p:nvPicPr>
          <p:cNvPr id="1026" name="Picture 2" descr="https://sun9-38.userapi.com/impg/c855224/v855224590/1e0195/NWSlp00nc4Y.jpg?size=380x500&amp;quality=96&amp;sign=4b854c58d7d05a7ee6531fcc6def9569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0" y="3518969"/>
            <a:ext cx="2134471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318" y="2917371"/>
            <a:ext cx="223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Лидер: </a:t>
            </a:r>
            <a:r>
              <a:rPr lang="ru-RU" sz="1400" dirty="0" err="1" smtClean="0"/>
              <a:t>Хингелов</a:t>
            </a:r>
            <a:r>
              <a:rPr lang="ru-RU" sz="1400" dirty="0" smtClean="0"/>
              <a:t> Владислав Леонидович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6" y="3518969"/>
            <a:ext cx="2230250" cy="28085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11" y="3518969"/>
            <a:ext cx="2669610" cy="28085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06" y="3523323"/>
            <a:ext cx="2620811" cy="2804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8866" y="2917371"/>
            <a:ext cx="223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Участник: </a:t>
            </a:r>
            <a:r>
              <a:rPr lang="ru-RU" sz="1400" dirty="0" err="1" smtClean="0"/>
              <a:t>Самбуев</a:t>
            </a:r>
            <a:r>
              <a:rPr lang="ru-RU" sz="1400" dirty="0" smtClean="0"/>
              <a:t> </a:t>
            </a:r>
            <a:r>
              <a:rPr lang="ru-RU" sz="1400" dirty="0" err="1" smtClean="0"/>
              <a:t>Гармажап</a:t>
            </a:r>
            <a:r>
              <a:rPr lang="ru-RU" sz="1400" dirty="0" smtClean="0"/>
              <a:t> </a:t>
            </a:r>
            <a:r>
              <a:rPr lang="ru-RU" sz="1400" dirty="0" err="1" smtClean="0"/>
              <a:t>Жалбаевич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53311" y="2878887"/>
            <a:ext cx="266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Участник: </a:t>
            </a:r>
            <a:r>
              <a:rPr lang="ru-RU" sz="1400" dirty="0" err="1" smtClean="0"/>
              <a:t>Галданов</a:t>
            </a:r>
            <a:r>
              <a:rPr lang="ru-RU" sz="1400" dirty="0" smtClean="0"/>
              <a:t> </a:t>
            </a:r>
            <a:r>
              <a:rPr lang="ru-RU" sz="1400" dirty="0" err="1" smtClean="0"/>
              <a:t>Гэсэр</a:t>
            </a:r>
            <a:r>
              <a:rPr lang="ru-RU" sz="1400" dirty="0" smtClean="0"/>
              <a:t> </a:t>
            </a:r>
            <a:r>
              <a:rPr lang="ru-RU" sz="1400" dirty="0" err="1" smtClean="0"/>
              <a:t>Жамбалович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114805" y="2878887"/>
            <a:ext cx="262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Участник: Баженов Никита Александрович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495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57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он из себя представляет?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175658"/>
            <a:ext cx="8595360" cy="50044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Бегунок был спроектирован как надстройка к уже существующему личному кабинету ВСГУТУ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481" y="2027768"/>
            <a:ext cx="2295845" cy="3429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51" y="2027767"/>
            <a:ext cx="6241226" cy="34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Будущее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046514"/>
            <a:ext cx="9893808" cy="38927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ru-RU" sz="3200" dirty="0" smtClean="0"/>
              <a:t>Подключение бегунка к базе данных ВСГУТУ</a:t>
            </a:r>
          </a:p>
          <a:p>
            <a:pPr>
              <a:lnSpc>
                <a:spcPct val="200000"/>
              </a:lnSpc>
            </a:pPr>
            <a:r>
              <a:rPr lang="ru-RU" sz="3200" dirty="0" smtClean="0"/>
              <a:t>Его полное внедрение в </a:t>
            </a:r>
            <a:r>
              <a:rPr lang="ru-RU" sz="3200" dirty="0"/>
              <a:t>личный кабинет </a:t>
            </a:r>
            <a:r>
              <a:rPr lang="ru-RU" sz="3200" dirty="0" smtClean="0"/>
              <a:t>ВСГУТУ</a:t>
            </a:r>
          </a:p>
          <a:p>
            <a:pPr>
              <a:lnSpc>
                <a:spcPct val="200000"/>
              </a:lnSpc>
            </a:pPr>
            <a:r>
              <a:rPr lang="ru-RU" sz="3200" dirty="0"/>
              <a:t>Повсеместное использование бегунка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695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450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145</TotalTime>
  <Words>66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Бегунок на основе личного кабинета ВСГУТУ</vt:lpstr>
      <vt:lpstr>Что он из себя представляет?</vt:lpstr>
      <vt:lpstr>Будущее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Наша работа</dc:title>
  <dc:creator>Учетная запись Майкрософт</dc:creator>
  <cp:lastModifiedBy>Учетная запись Майкрософт</cp:lastModifiedBy>
  <cp:revision>9</cp:revision>
  <dcterms:created xsi:type="dcterms:W3CDTF">2022-11-24T07:50:26Z</dcterms:created>
  <dcterms:modified xsi:type="dcterms:W3CDTF">2022-11-24T15:20:22Z</dcterms:modified>
</cp:coreProperties>
</file>