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7" r:id="rId17"/>
    <p:sldId id="260" r:id="rId18"/>
    <p:sldId id="261" r:id="rId19"/>
    <p:sldId id="274" r:id="rId20"/>
    <p:sldId id="275" r:id="rId21"/>
    <p:sldId id="27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91" d="100"/>
          <a:sy n="91" d="100"/>
        </p:scale>
        <p:origin x="7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khanacademy.org/computer-programming/depth-first-traversals-of-binary-trees/93402435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sharphelper.com/blog/2015/08/recursively-draw-a-binary-tre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4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Recursion and recursive algorithms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400550"/>
            <a:ext cx="3200400" cy="4953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Stoimenov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Tail recursion – calculation of Factorial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133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A common computer programming tactic is to divide a problem into sub-problems of the same type as the original, solve those sub-problems, and combine the results. </a:t>
            </a:r>
            <a:endParaRPr lang="bg-BG" dirty="0"/>
          </a:p>
        </p:txBody>
      </p:sp>
      <p:pic>
        <p:nvPicPr>
          <p:cNvPr id="4" name="Picture 3" descr="DevideAndConqu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257550"/>
            <a:ext cx="2819400" cy="168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algorithms with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90750"/>
            <a:ext cx="4114800" cy="7619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path in labyrinth</a:t>
            </a:r>
          </a:p>
          <a:p>
            <a:pPr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4" name="Picture 3" descr="Labyrin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76350"/>
            <a:ext cx="3761032" cy="330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 path in labyrinth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Traversing through tree like data structures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4476750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Tree traversal visualization</a:t>
            </a:r>
            <a:endParaRPr lang="bg-BG" dirty="0"/>
          </a:p>
        </p:txBody>
      </p:sp>
      <p:pic>
        <p:nvPicPr>
          <p:cNvPr id="7" name="Picture 6" descr="BinaryTreeTravers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80795">
            <a:off x="457200" y="1657350"/>
            <a:ext cx="3652092" cy="2743200"/>
          </a:xfrm>
          <a:prstGeom prst="rect">
            <a:avLst/>
          </a:prstGeom>
        </p:spPr>
      </p:pic>
      <p:pic>
        <p:nvPicPr>
          <p:cNvPr id="8" name="Picture 7" descr="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352550"/>
            <a:ext cx="317182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400" y="4400550"/>
            <a:ext cx="1143000" cy="45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hlinkClick r:id="rId2"/>
              </a:rPr>
              <a:t>Click me!</a:t>
            </a:r>
            <a:endParaRPr lang="bg-BG" sz="2000" dirty="0"/>
          </a:p>
        </p:txBody>
      </p:sp>
      <p:pic>
        <p:nvPicPr>
          <p:cNvPr id="4" name="Picture 3" descr="SierpinskiTrian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0503">
            <a:off x="5715000" y="1809750"/>
            <a:ext cx="1905000" cy="1905000"/>
          </a:xfrm>
          <a:prstGeom prst="rect">
            <a:avLst/>
          </a:prstGeom>
        </p:spPr>
      </p:pic>
      <p:pic>
        <p:nvPicPr>
          <p:cNvPr id="5" name="Picture 4" descr="Recursive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443488">
            <a:off x="1143000" y="1504950"/>
            <a:ext cx="3123583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Drawing a binary tree</a:t>
            </a:r>
            <a:br>
              <a:rPr lang="en-US" sz="4000" dirty="0" smtClean="0"/>
            </a:b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benefits of Recursion?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Simpler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4315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Improved code readability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28949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approach (sometimes)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pexels-photo-24498-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14885">
            <a:off x="6019800" y="1504950"/>
            <a:ext cx="2312289" cy="17335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38550"/>
            <a:ext cx="8686800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Can be referred with divide and conquer technique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recursion perfect?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48600" cy="1371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using big data or even bad algorithm</a:t>
            </a:r>
          </a:p>
          <a:p>
            <a:pPr>
              <a:buNone/>
            </a:pPr>
            <a:r>
              <a:rPr lang="en-US" dirty="0" smtClean="0"/>
              <a:t>can cause </a:t>
            </a:r>
            <a:r>
              <a:rPr lang="en-US" dirty="0" err="1" smtClean="0"/>
              <a:t>StackOverflow</a:t>
            </a:r>
            <a:r>
              <a:rPr lang="en-US" dirty="0" smtClean="0"/>
              <a:t> Exception.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7175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May require more memory (because of stack)</a:t>
            </a:r>
            <a:endParaRPr lang="bg-BG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86150"/>
            <a:ext cx="762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It's usually slower due to the overhead of maintaining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alternative?</a:t>
            </a:r>
            <a:endParaRPr lang="bg-BG" dirty="0"/>
          </a:p>
        </p:txBody>
      </p:sp>
      <p:pic>
        <p:nvPicPr>
          <p:cNvPr id="4" name="Content Placeholder 3" descr="Iter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0" y="1733550"/>
            <a:ext cx="2280299" cy="2286000"/>
          </a:xfrm>
        </p:spPr>
      </p:pic>
      <p:sp>
        <p:nvSpPr>
          <p:cNvPr id="5" name="TextBox 4"/>
          <p:cNvSpPr txBox="1"/>
          <p:nvPr/>
        </p:nvSpPr>
        <p:spPr>
          <a:xfrm>
            <a:off x="914400" y="120015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Iteration</a:t>
            </a:r>
            <a:endParaRPr lang="bg-B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595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Works well with big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 additional memory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Easy calculation of  time complexity of the algorithm.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actually a recursion?</a:t>
            </a:r>
            <a:endParaRPr lang="bg-BG" dirty="0"/>
          </a:p>
        </p:txBody>
      </p:sp>
      <p:pic>
        <p:nvPicPr>
          <p:cNvPr id="7" name="Picture 6" descr="RecursionWarMe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047750"/>
            <a:ext cx="3663494" cy="3962400"/>
          </a:xfrm>
          <a:prstGeom prst="rect">
            <a:avLst/>
          </a:prstGeom>
        </p:spPr>
      </p:pic>
      <p:pic>
        <p:nvPicPr>
          <p:cNvPr id="8" name="Picture 7" descr="MirrorRecurs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047750"/>
            <a:ext cx="2558677" cy="3790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1000" cy="33944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Recursion is really</a:t>
            </a:r>
          </a:p>
          <a:p>
            <a:pPr>
              <a:buNone/>
            </a:pPr>
            <a:r>
              <a:rPr lang="en-US" dirty="0" smtClean="0"/>
              <a:t>powerful tool but it can</a:t>
            </a:r>
          </a:p>
          <a:p>
            <a:pPr>
              <a:buNone/>
            </a:pPr>
            <a:r>
              <a:rPr lang="en-US" dirty="0" smtClean="0"/>
              <a:t>Turn against it’s user. If</a:t>
            </a:r>
          </a:p>
          <a:p>
            <a:pPr>
              <a:buNone/>
            </a:pPr>
            <a:r>
              <a:rPr lang="en-US" dirty="0" smtClean="0"/>
              <a:t>It’s not used correctly</a:t>
            </a:r>
          </a:p>
          <a:p>
            <a:pPr>
              <a:buNone/>
            </a:pPr>
            <a:r>
              <a:rPr lang="en-US" dirty="0" smtClean="0"/>
              <a:t>may cause your system</a:t>
            </a:r>
          </a:p>
          <a:p>
            <a:pPr>
              <a:buNone/>
            </a:pPr>
            <a:r>
              <a:rPr lang="en-US" dirty="0" smtClean="0"/>
              <a:t>stack to “crack”.</a:t>
            </a:r>
            <a:endParaRPr lang="bg-BG" dirty="0"/>
          </a:p>
        </p:txBody>
      </p:sp>
      <p:pic>
        <p:nvPicPr>
          <p:cNvPr id="4" name="Picture 3" descr="Atten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266950"/>
            <a:ext cx="2057400" cy="2057400"/>
          </a:xfrm>
          <a:prstGeom prst="rect">
            <a:avLst/>
          </a:prstGeom>
        </p:spPr>
      </p:pic>
      <p:pic>
        <p:nvPicPr>
          <p:cNvPr id="5" name="Picture 4" descr="Attention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514350"/>
            <a:ext cx="244038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66750"/>
            <a:ext cx="37338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Questions ?</a:t>
            </a:r>
            <a:endParaRPr lang="bg-BG" sz="4000" dirty="0"/>
          </a:p>
        </p:txBody>
      </p:sp>
      <p:pic>
        <p:nvPicPr>
          <p:cNvPr id="1026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428750"/>
            <a:ext cx="2678112" cy="2678113"/>
          </a:xfrm>
          <a:prstGeom prst="rect">
            <a:avLst/>
          </a:prstGeom>
          <a:noFill/>
        </p:spPr>
      </p:pic>
      <p:pic>
        <p:nvPicPr>
          <p:cNvPr id="1028" name="Picture 4" descr="http://images.inc.com/uploaded_files/image/970x450/071912_First_Question_1725x810-PAN_189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14550"/>
            <a:ext cx="4370917" cy="2027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857250"/>
          </a:xfrm>
        </p:spPr>
        <p:txBody>
          <a:bodyPr/>
          <a:lstStyle/>
          <a:p>
            <a:r>
              <a:rPr lang="en-US" dirty="0" smtClean="0"/>
              <a:t>Thanks for the attention!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893676" y="440055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https://goo.gl/oHlTgs</a:t>
            </a: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857250"/>
          </a:xfrm>
        </p:spPr>
        <p:txBody>
          <a:bodyPr/>
          <a:lstStyle/>
          <a:p>
            <a:r>
              <a:rPr lang="en-US" dirty="0" smtClean="0"/>
              <a:t>Recursion in programming is…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281939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“Recursion</a:t>
            </a:r>
            <a:r>
              <a:rPr lang="en-US" dirty="0" smtClean="0"/>
              <a:t> is a method where the solution to a problem depends on solutions to smaller instances of the same problem (as opposed to iteration)”</a:t>
            </a:r>
          </a:p>
          <a:p>
            <a:pPr>
              <a:buNone/>
            </a:pPr>
            <a:r>
              <a:rPr lang="en-US" dirty="0" smtClean="0"/>
              <a:t>							</a:t>
            </a:r>
            <a:r>
              <a:rPr lang="en-US" i="1" dirty="0" smtClean="0"/>
              <a:t>Wikipedia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Fibonacci sequence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bg-BG" dirty="0"/>
          </a:p>
        </p:txBody>
      </p:sp>
      <p:pic>
        <p:nvPicPr>
          <p:cNvPr id="4" name="Content Placeholder 3" descr="FibonacciSeque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546" y="2254160"/>
            <a:ext cx="8106907" cy="14605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 of a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0479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must have end – it’s called bottom of recursion.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has depth.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has two directions(moves) –forward and backward.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Fibonacci</a:t>
            </a:r>
            <a:endParaRPr lang="bg-BG" dirty="0"/>
          </a:p>
        </p:txBody>
      </p:sp>
      <p:pic>
        <p:nvPicPr>
          <p:cNvPr id="7" name="Picture 6" descr="FibonacciModifi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28750"/>
            <a:ext cx="7616951" cy="2590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1981200" y="1962150"/>
            <a:ext cx="8382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819400" y="18214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Bottom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3924300" y="2228850"/>
            <a:ext cx="9906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4572000" y="1733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Straight move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" y="3181350"/>
            <a:ext cx="6096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10800000">
            <a:off x="2514600" y="3333750"/>
            <a:ext cx="12192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3886200" y="32575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Backward move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00" y="386715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Indirect </a:t>
            </a:r>
            <a:r>
              <a:rPr lang="en-US" dirty="0" smtClean="0">
                <a:hlinkClick r:id="rId2"/>
              </a:rPr>
              <a:t>recursion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 recursion</a:t>
            </a:r>
            <a:endParaRPr lang="bg-BG" dirty="0"/>
          </a:p>
        </p:txBody>
      </p:sp>
      <p:pic>
        <p:nvPicPr>
          <p:cNvPr id="11268" name="Picture 4" descr="https://prateekvjoshi.files.wordpress.com/2013/10/part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76350"/>
            <a:ext cx="4057651" cy="3246120"/>
          </a:xfrm>
          <a:prstGeom prst="rect">
            <a:avLst/>
          </a:prstGeom>
          <a:noFill/>
        </p:spPr>
      </p:pic>
      <p:pic>
        <p:nvPicPr>
          <p:cNvPr id="11270" name="Picture 6" descr="http://i.stack.imgur.com/0DaD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05150"/>
            <a:ext cx="269286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4114800" cy="381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In </a:t>
            </a:r>
            <a:r>
              <a:rPr lang="en-US" b="1" dirty="0" smtClean="0"/>
              <a:t>tail recursion</a:t>
            </a:r>
            <a:r>
              <a:rPr lang="en-US" dirty="0" smtClean="0"/>
              <a:t>, you perform your calculations first, and then you execute the recursive call, passing the results of your current step to the next recursive step.</a:t>
            </a:r>
            <a:endParaRPr lang="bg-BG" dirty="0"/>
          </a:p>
        </p:txBody>
      </p:sp>
      <p:pic>
        <p:nvPicPr>
          <p:cNvPr id="4" name="Picture 3" descr="TailRecursionD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200150"/>
            <a:ext cx="4561672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251</Words>
  <Application>Microsoft Office PowerPoint</Application>
  <PresentationFormat>On-screen Show (16:9)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Recursion and recursive algorithms</vt:lpstr>
      <vt:lpstr>What is actually a recursion?</vt:lpstr>
      <vt:lpstr>Recursion in programming is…</vt:lpstr>
      <vt:lpstr>The Fibonacci sequence</vt:lpstr>
      <vt:lpstr>How it works?</vt:lpstr>
      <vt:lpstr>Specifics of a recursion</vt:lpstr>
      <vt:lpstr>Modified Fibonacci</vt:lpstr>
      <vt:lpstr>Recursion types</vt:lpstr>
      <vt:lpstr>Tail recursion</vt:lpstr>
      <vt:lpstr>Tail recursion – calculation of Factorial</vt:lpstr>
      <vt:lpstr>Recursive algorithms</vt:lpstr>
      <vt:lpstr>Interesting algorithms with recursion</vt:lpstr>
      <vt:lpstr>Find path in labyrinth</vt:lpstr>
      <vt:lpstr>PowerPoint Presentation</vt:lpstr>
      <vt:lpstr>Drawing</vt:lpstr>
      <vt:lpstr>Drawing a binary tree </vt:lpstr>
      <vt:lpstr>What are the benefits of Recursion?</vt:lpstr>
      <vt:lpstr>Is recursion perfect?</vt:lpstr>
      <vt:lpstr>What is the alternative?</vt:lpstr>
      <vt:lpstr>Conclusion</vt:lpstr>
      <vt:lpstr>PowerPoint Presentation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recursive algorithms</dc:title>
  <dc:creator>Георги</dc:creator>
  <cp:lastModifiedBy>Георги</cp:lastModifiedBy>
  <cp:revision>43</cp:revision>
  <dcterms:created xsi:type="dcterms:W3CDTF">2006-08-16T00:00:00Z</dcterms:created>
  <dcterms:modified xsi:type="dcterms:W3CDTF">2016-06-03T11:54:33Z</dcterms:modified>
</cp:coreProperties>
</file>