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
      <p:font typeface="Lato"/>
      <p:regular r:id="rId42"/>
      <p:bold r:id="rId43"/>
      <p:italic r:id="rId44"/>
      <p:boldItalic r:id="rId45"/>
    </p:embeddedFont>
    <p:embeddedFont>
      <p:font typeface="Press Start 2P"/>
      <p:regular r:id="rId46"/>
    </p:embeddedFont>
    <p:embeddedFont>
      <p:font typeface="Fira Sans Condensed Medium"/>
      <p:regular r:id="rId47"/>
      <p:bold r:id="rId48"/>
      <p:italic r:id="rId49"/>
      <p:boldItalic r:id="rId50"/>
    </p:embeddedFont>
    <p:embeddedFont>
      <p:font typeface="Maven Pro"/>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8715B7-EC59-46E3-BC37-BECA703CF325}">
  <a:tblStyle styleId="{A08715B7-EC59-46E3-BC37-BECA703CF32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28839E93-4855-4B35-8416-C2B9A94E14F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Lato-regular.fntdata"/><Relationship Id="rId41" Type="http://schemas.openxmlformats.org/officeDocument/2006/relationships/font" Target="fonts/Roboto-boldItalic.fntdata"/><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PressStart2P-regular.fntdata"/><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FiraSansCondensedMedium-bold.fntdata"/><Relationship Id="rId47" Type="http://schemas.openxmlformats.org/officeDocument/2006/relationships/font" Target="fonts/FiraSansCondensedMedium-regular.fntdata"/><Relationship Id="rId49" Type="http://schemas.openxmlformats.org/officeDocument/2006/relationships/font" Target="fonts/FiraSansCondensed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avenPro-regular.fntdata"/><Relationship Id="rId50" Type="http://schemas.openxmlformats.org/officeDocument/2006/relationships/font" Target="fonts/FiraSansCondensedMedium-boldItalic.fntdata"/><Relationship Id="rId52"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ace710277d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ace710277d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13ccc520b7c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13ccc520b7c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13cb4aa5002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13cb4aa5002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13ce21187b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13ce21187b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gad10344254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ad10344254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g13ccc520b7c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13ccc520b7c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6" name="Shape 1426"/>
        <p:cNvGrpSpPr/>
        <p:nvPr/>
      </p:nvGrpSpPr>
      <p:grpSpPr>
        <a:xfrm>
          <a:off x="0" y="0"/>
          <a:ext cx="0" cy="0"/>
          <a:chOff x="0" y="0"/>
          <a:chExt cx="0" cy="0"/>
        </a:xfrm>
      </p:grpSpPr>
      <p:sp>
        <p:nvSpPr>
          <p:cNvPr id="1427" name="Google Shape;1427;g13ccc520b7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8" name="Google Shape;1428;g13ccc520b7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g13c2598eee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1" name="Google Shape;1461;g13c2598eee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g13c2598eee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0" name="Google Shape;1490;g13c2598eee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g13c2598eee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1" name="Google Shape;1501;g13c2598eee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0" name="Shape 1510"/>
        <p:cNvGrpSpPr/>
        <p:nvPr/>
      </p:nvGrpSpPr>
      <p:grpSpPr>
        <a:xfrm>
          <a:off x="0" y="0"/>
          <a:ext cx="0" cy="0"/>
          <a:chOff x="0" y="0"/>
          <a:chExt cx="0" cy="0"/>
        </a:xfrm>
      </p:grpSpPr>
      <p:sp>
        <p:nvSpPr>
          <p:cNvPr id="1511" name="Google Shape;1511;g13c2598eee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2" name="Google Shape;1512;g13c2598eee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13ccc520b7c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13ccc520b7c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13cb4aa500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7" name="Google Shape;1527;g13cb4aa500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13ccc520b7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5" name="Google Shape;1535;g13ccc520b7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7" name="Shape 1547"/>
        <p:cNvGrpSpPr/>
        <p:nvPr/>
      </p:nvGrpSpPr>
      <p:grpSpPr>
        <a:xfrm>
          <a:off x="0" y="0"/>
          <a:ext cx="0" cy="0"/>
          <a:chOff x="0" y="0"/>
          <a:chExt cx="0" cy="0"/>
        </a:xfrm>
      </p:grpSpPr>
      <p:sp>
        <p:nvSpPr>
          <p:cNvPr id="1548" name="Google Shape;1548;g13c330cbfa2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9" name="Google Shape;1549;g13c330cbfa2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3" name="Shape 1613"/>
        <p:cNvGrpSpPr/>
        <p:nvPr/>
      </p:nvGrpSpPr>
      <p:grpSpPr>
        <a:xfrm>
          <a:off x="0" y="0"/>
          <a:ext cx="0" cy="0"/>
          <a:chOff x="0" y="0"/>
          <a:chExt cx="0" cy="0"/>
        </a:xfrm>
      </p:grpSpPr>
      <p:sp>
        <p:nvSpPr>
          <p:cNvPr id="1614" name="Google Shape;1614;g13ccc520b7c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5" name="Google Shape;1615;g13ccc520b7c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13c330cbfa2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13c330cbfa2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g13c330cbfa2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5" name="Google Shape;1705;g13c330cbfa2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5" name="Shape 1715"/>
        <p:cNvGrpSpPr/>
        <p:nvPr/>
      </p:nvGrpSpPr>
      <p:grpSpPr>
        <a:xfrm>
          <a:off x="0" y="0"/>
          <a:ext cx="0" cy="0"/>
          <a:chOff x="0" y="0"/>
          <a:chExt cx="0" cy="0"/>
        </a:xfrm>
      </p:grpSpPr>
      <p:sp>
        <p:nvSpPr>
          <p:cNvPr id="1716" name="Google Shape;1716;g13ccc520b7c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7" name="Google Shape;1717;g13ccc520b7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g13c330cbfa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2" name="Google Shape;1732;g13c330cbfa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1" name="Shape 1741"/>
        <p:cNvGrpSpPr/>
        <p:nvPr/>
      </p:nvGrpSpPr>
      <p:grpSpPr>
        <a:xfrm>
          <a:off x="0" y="0"/>
          <a:ext cx="0" cy="0"/>
          <a:chOff x="0" y="0"/>
          <a:chExt cx="0" cy="0"/>
        </a:xfrm>
      </p:grpSpPr>
      <p:sp>
        <p:nvSpPr>
          <p:cNvPr id="1742" name="Google Shape;1742;g13c330cbfa2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3" name="Google Shape;1743;g13c330cbfa2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3" name="Shape 1753"/>
        <p:cNvGrpSpPr/>
        <p:nvPr/>
      </p:nvGrpSpPr>
      <p:grpSpPr>
        <a:xfrm>
          <a:off x="0" y="0"/>
          <a:ext cx="0" cy="0"/>
          <a:chOff x="0" y="0"/>
          <a:chExt cx="0" cy="0"/>
        </a:xfrm>
      </p:grpSpPr>
      <p:sp>
        <p:nvSpPr>
          <p:cNvPr id="1754" name="Google Shape;1754;g13c330cbfa2_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5" name="Google Shape;1755;g13c330cbfa2_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13cb4aa500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13cb4aa500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13cb4aa500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0" name="Google Shape;1770;g13cb4aa500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13ccc520b7c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13ccc520b7c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3" name="Shape 1783"/>
        <p:cNvGrpSpPr/>
        <p:nvPr/>
      </p:nvGrpSpPr>
      <p:grpSpPr>
        <a:xfrm>
          <a:off x="0" y="0"/>
          <a:ext cx="0" cy="0"/>
          <a:chOff x="0" y="0"/>
          <a:chExt cx="0" cy="0"/>
        </a:xfrm>
      </p:grpSpPr>
      <p:sp>
        <p:nvSpPr>
          <p:cNvPr id="1784" name="Google Shape;1784;g13ccc520b7c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5" name="Google Shape;1785;g13ccc520b7c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13c330cbfa2_1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13c330cbfa2_1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6f1ba423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6f1ba423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ad94538a3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ad94538a3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ad10344254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ad10344254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ad10344254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ad10344254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g13ccc520b7c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13ccc520b7c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dk2"/>
            </a:gs>
            <a:gs pos="24000">
              <a:schemeClr val="dk2"/>
            </a:gs>
            <a:gs pos="56000">
              <a:schemeClr val="dk2"/>
            </a:gs>
            <a:gs pos="100000">
              <a:srgbClr val="141C21"/>
            </a:gs>
          </a:gsLst>
          <a:lin ang="5400012" scaled="0"/>
        </a:gradFill>
      </p:bgPr>
    </p:bg>
    <p:spTree>
      <p:nvGrpSpPr>
        <p:cNvPr id="9" name="Shape 9"/>
        <p:cNvGrpSpPr/>
        <p:nvPr/>
      </p:nvGrpSpPr>
      <p:grpSpPr>
        <a:xfrm>
          <a:off x="0" y="0"/>
          <a:ext cx="0" cy="0"/>
          <a:chOff x="0" y="0"/>
          <a:chExt cx="0" cy="0"/>
        </a:xfrm>
      </p:grpSpPr>
      <p:sp>
        <p:nvSpPr>
          <p:cNvPr id="10" name="Google Shape;10;p2"/>
          <p:cNvSpPr/>
          <p:nvPr/>
        </p:nvSpPr>
        <p:spPr>
          <a:xfrm>
            <a:off x="2358902" y="4842290"/>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48617" y="4842290"/>
            <a:ext cx="295369" cy="301119"/>
          </a:xfrm>
          <a:custGeom>
            <a:rect b="b" l="l" r="r" t="t"/>
            <a:pathLst>
              <a:path extrusionOk="0" h="10548" w="9515">
                <a:moveTo>
                  <a:pt x="1" y="0"/>
                </a:moveTo>
                <a:lnTo>
                  <a:pt x="1"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897255" y="4842290"/>
            <a:ext cx="295338" cy="301119"/>
          </a:xfrm>
          <a:custGeom>
            <a:rect b="b" l="l" r="r" t="t"/>
            <a:pathLst>
              <a:path extrusionOk="0" h="10548" w="9514">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257017" y="4842501"/>
            <a:ext cx="295369" cy="301119"/>
          </a:xfrm>
          <a:custGeom>
            <a:rect b="b" l="l" r="r" t="t"/>
            <a:pathLst>
              <a:path extrusionOk="0" h="10548" w="9515">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9" y="4239249"/>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89725" y="4239249"/>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179440" y="4239249"/>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769155" y="4239249"/>
            <a:ext cx="295369" cy="301975"/>
          </a:xfrm>
          <a:custGeom>
            <a:rect b="b" l="l" r="r" t="t"/>
            <a:pathLst>
              <a:path extrusionOk="0" h="10578" w="9515">
                <a:moveTo>
                  <a:pt x="1" y="0"/>
                </a:moveTo>
                <a:lnTo>
                  <a:pt x="1" y="10578"/>
                </a:lnTo>
                <a:lnTo>
                  <a:pt x="9515" y="1057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948617" y="4239249"/>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538332" y="4239249"/>
            <a:ext cx="295369" cy="301975"/>
          </a:xfrm>
          <a:custGeom>
            <a:rect b="b" l="l" r="r" t="t"/>
            <a:pathLst>
              <a:path extrusionOk="0" h="10578" w="9515">
                <a:moveTo>
                  <a:pt x="1" y="0"/>
                </a:moveTo>
                <a:lnTo>
                  <a:pt x="1" y="10578"/>
                </a:lnTo>
                <a:lnTo>
                  <a:pt x="9515" y="1057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307509"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897255" y="4239249"/>
            <a:ext cx="295338" cy="301975"/>
          </a:xfrm>
          <a:custGeom>
            <a:rect b="b" l="l" r="r" t="t"/>
            <a:pathLst>
              <a:path extrusionOk="0" h="10578" w="9514">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486970" y="4239249"/>
            <a:ext cx="295369" cy="301975"/>
          </a:xfrm>
          <a:custGeom>
            <a:rect b="b" l="l" r="r" t="t"/>
            <a:pathLst>
              <a:path extrusionOk="0" h="10578" w="9515">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076686"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9" y="3637064"/>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257017" y="3637275"/>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666240" y="3635868"/>
            <a:ext cx="294438" cy="301119"/>
          </a:xfrm>
          <a:custGeom>
            <a:rect b="b" l="l" r="r" t="t"/>
            <a:pathLst>
              <a:path extrusionOk="0" h="10548" w="9485">
                <a:moveTo>
                  <a:pt x="1" y="0"/>
                </a:moveTo>
                <a:lnTo>
                  <a:pt x="1" y="10548"/>
                </a:lnTo>
                <a:lnTo>
                  <a:pt x="9484" y="1054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9" y="3034023"/>
            <a:ext cx="295338" cy="302004"/>
          </a:xfrm>
          <a:custGeom>
            <a:rect b="b" l="l" r="r" t="t"/>
            <a:pathLst>
              <a:path extrusionOk="0" h="10579" w="9514">
                <a:moveTo>
                  <a:pt x="0" y="1"/>
                </a:moveTo>
                <a:lnTo>
                  <a:pt x="0" y="10578"/>
                </a:lnTo>
                <a:lnTo>
                  <a:pt x="9514" y="1057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 y="2431866"/>
            <a:ext cx="295338" cy="301119"/>
          </a:xfrm>
          <a:custGeom>
            <a:rect b="b" l="l" r="r" t="t"/>
            <a:pathLst>
              <a:path extrusionOk="0" h="10548" w="9514">
                <a:moveTo>
                  <a:pt x="0" y="0"/>
                </a:moveTo>
                <a:lnTo>
                  <a:pt x="0" y="10547"/>
                </a:lnTo>
                <a:lnTo>
                  <a:pt x="9514" y="10547"/>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846774" y="4239877"/>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846774" y="3034680"/>
            <a:ext cx="295369" cy="301119"/>
          </a:xfrm>
          <a:custGeom>
            <a:rect b="b" l="l" r="r" t="t"/>
            <a:pathLst>
              <a:path extrusionOk="0" h="10548" w="9515">
                <a:moveTo>
                  <a:pt x="1" y="0"/>
                </a:moveTo>
                <a:lnTo>
                  <a:pt x="1" y="10548"/>
                </a:lnTo>
                <a:lnTo>
                  <a:pt x="9515" y="1054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1" y="1784888"/>
            <a:ext cx="295369" cy="302004"/>
          </a:xfrm>
          <a:custGeom>
            <a:rect b="b" l="l" r="r" t="t"/>
            <a:pathLst>
              <a:path extrusionOk="0" h="10579" w="9515">
                <a:moveTo>
                  <a:pt x="1" y="1"/>
                </a:moveTo>
                <a:lnTo>
                  <a:pt x="1" y="10579"/>
                </a:lnTo>
                <a:lnTo>
                  <a:pt x="9515" y="10579"/>
                </a:lnTo>
                <a:lnTo>
                  <a:pt x="9515"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90611" y="3034023"/>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90637" y="3637051"/>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0" y="4842282"/>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90169" y="4842251"/>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179931" y="4842263"/>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768929" y="4840556"/>
            <a:ext cx="295369" cy="301148"/>
          </a:xfrm>
          <a:custGeom>
            <a:rect b="b" l="l" r="r" t="t"/>
            <a:pathLst>
              <a:path extrusionOk="0" h="10549" w="9515">
                <a:moveTo>
                  <a:pt x="0" y="1"/>
                </a:moveTo>
                <a:lnTo>
                  <a:pt x="0" y="10548"/>
                </a:lnTo>
                <a:lnTo>
                  <a:pt x="9514" y="10548"/>
                </a:lnTo>
                <a:lnTo>
                  <a:pt x="951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538345" y="4840565"/>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128530" y="4840551"/>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717807" y="4840565"/>
            <a:ext cx="295369" cy="301148"/>
          </a:xfrm>
          <a:custGeom>
            <a:rect b="b" l="l" r="r" t="t"/>
            <a:pathLst>
              <a:path extrusionOk="0" h="10549" w="9515">
                <a:moveTo>
                  <a:pt x="1" y="1"/>
                </a:moveTo>
                <a:lnTo>
                  <a:pt x="1"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308000" y="4840551"/>
            <a:ext cx="294438" cy="301148"/>
          </a:xfrm>
          <a:custGeom>
            <a:rect b="b" l="l" r="r" t="t"/>
            <a:pathLst>
              <a:path extrusionOk="0" h="10549" w="9485">
                <a:moveTo>
                  <a:pt x="1" y="1"/>
                </a:moveTo>
                <a:lnTo>
                  <a:pt x="1"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486964" y="4840565"/>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076686" y="4844176"/>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4128052" y="4239301"/>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667320" y="4238203"/>
            <a:ext cx="294438" cy="301119"/>
          </a:xfrm>
          <a:custGeom>
            <a:rect b="b" l="l" r="r" t="t"/>
            <a:pathLst>
              <a:path extrusionOk="0" h="10548" w="9485">
                <a:moveTo>
                  <a:pt x="1" y="0"/>
                </a:moveTo>
                <a:lnTo>
                  <a:pt x="1" y="10548"/>
                </a:lnTo>
                <a:lnTo>
                  <a:pt x="9484" y="10548"/>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666398" y="4840524"/>
            <a:ext cx="294438" cy="301119"/>
          </a:xfrm>
          <a:custGeom>
            <a:rect b="b" l="l" r="r" t="t"/>
            <a:pathLst>
              <a:path extrusionOk="0" h="10548" w="9485">
                <a:moveTo>
                  <a:pt x="1" y="0"/>
                </a:moveTo>
                <a:lnTo>
                  <a:pt x="1" y="10548"/>
                </a:lnTo>
                <a:lnTo>
                  <a:pt x="9484" y="10548"/>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8257049" y="4239459"/>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848580" y="4842049"/>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847780" y="3637291"/>
            <a:ext cx="295369" cy="301119"/>
          </a:xfrm>
          <a:custGeom>
            <a:rect b="b" l="l" r="r" t="t"/>
            <a:pathLst>
              <a:path extrusionOk="0" h="10548" w="9515">
                <a:moveTo>
                  <a:pt x="1" y="0"/>
                </a:moveTo>
                <a:lnTo>
                  <a:pt x="1" y="10548"/>
                </a:lnTo>
                <a:lnTo>
                  <a:pt x="9515" y="1054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8846852" y="2432085"/>
            <a:ext cx="295369" cy="301119"/>
          </a:xfrm>
          <a:custGeom>
            <a:rect b="b" l="l" r="r" t="t"/>
            <a:pathLst>
              <a:path extrusionOk="0" h="10548" w="9515">
                <a:moveTo>
                  <a:pt x="1" y="0"/>
                </a:moveTo>
                <a:lnTo>
                  <a:pt x="1" y="10547"/>
                </a:lnTo>
                <a:lnTo>
                  <a:pt x="9515" y="10547"/>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8846837" y="1829248"/>
            <a:ext cx="294407" cy="302004"/>
          </a:xfrm>
          <a:custGeom>
            <a:rect b="b" l="l" r="r" t="t"/>
            <a:pathLst>
              <a:path extrusionOk="0" h="10579" w="9484">
                <a:moveTo>
                  <a:pt x="0" y="1"/>
                </a:moveTo>
                <a:lnTo>
                  <a:pt x="0" y="10579"/>
                </a:lnTo>
                <a:lnTo>
                  <a:pt x="9484" y="10579"/>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074526" y="3637928"/>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768933" y="3638751"/>
            <a:ext cx="295369" cy="301148"/>
          </a:xfrm>
          <a:custGeom>
            <a:rect b="b" l="l" r="r" t="t"/>
            <a:pathLst>
              <a:path extrusionOk="0" h="10549"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258967" y="3035100"/>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txBox="1"/>
          <p:nvPr>
            <p:ph type="ctrTitle"/>
          </p:nvPr>
        </p:nvSpPr>
        <p:spPr>
          <a:xfrm>
            <a:off x="1841100" y="2279225"/>
            <a:ext cx="5461800" cy="948300"/>
          </a:xfrm>
          <a:prstGeom prst="rect">
            <a:avLst/>
          </a:prstGeom>
        </p:spPr>
        <p:txBody>
          <a:bodyPr anchorCtr="0" anchor="ctr" bIns="91425" lIns="91425" spcFirstLastPara="1" rIns="91425" wrap="square" tIns="91425">
            <a:noAutofit/>
          </a:bodyPr>
          <a:lstStyle>
            <a:lvl1pPr lvl="0" algn="ctr">
              <a:spcBef>
                <a:spcPts val="0"/>
              </a:spcBef>
              <a:spcAft>
                <a:spcPts val="0"/>
              </a:spcAft>
              <a:buSzPts val="5300"/>
              <a:buNone/>
              <a:defRPr sz="3500">
                <a:solidFill>
                  <a:srgbClr val="FFFFFF"/>
                </a:solidFill>
              </a:defRPr>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56" name="Google Shape;56;p2"/>
          <p:cNvSpPr txBox="1"/>
          <p:nvPr>
            <p:ph idx="1" type="subTitle"/>
          </p:nvPr>
        </p:nvSpPr>
        <p:spPr>
          <a:xfrm>
            <a:off x="2358950" y="3281500"/>
            <a:ext cx="4283100" cy="525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2"/>
          <p:cNvSpPr txBox="1"/>
          <p:nvPr>
            <p:ph idx="2" type="ctrTitle"/>
          </p:nvPr>
        </p:nvSpPr>
        <p:spPr>
          <a:xfrm>
            <a:off x="713100" y="1323175"/>
            <a:ext cx="7717800" cy="73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43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p:txBody>
      </p:sp>
      <p:sp>
        <p:nvSpPr>
          <p:cNvPr id="58" name="Google Shape;58;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284" name="Shape 284"/>
        <p:cNvGrpSpPr/>
        <p:nvPr/>
      </p:nvGrpSpPr>
      <p:grpSpPr>
        <a:xfrm>
          <a:off x="0" y="0"/>
          <a:ext cx="0" cy="0"/>
          <a:chOff x="0" y="0"/>
          <a:chExt cx="0" cy="0"/>
        </a:xfrm>
      </p:grpSpPr>
      <p:sp>
        <p:nvSpPr>
          <p:cNvPr id="285" name="Google Shape;285;p11"/>
          <p:cNvSpPr/>
          <p:nvPr/>
        </p:nvSpPr>
        <p:spPr>
          <a:xfrm>
            <a:off x="2358902" y="4842290"/>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a:off x="2948617" y="4842290"/>
            <a:ext cx="295369" cy="301119"/>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a:off x="5897255" y="4842290"/>
            <a:ext cx="295338" cy="301119"/>
          </a:xfrm>
          <a:custGeom>
            <a:rect b="b" l="l" r="r" t="t"/>
            <a:pathLst>
              <a:path extrusionOk="0" h="10548" w="9514">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a:off x="8257017" y="48425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a:off x="9" y="4239249"/>
            <a:ext cx="295338" cy="301975"/>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589725" y="4239249"/>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a:off x="1179440" y="4239249"/>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a:off x="1769155"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a:off x="3538332"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4717794" y="4239249"/>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a:off x="5307509"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a:off x="5897255" y="4239249"/>
            <a:ext cx="295338" cy="301975"/>
          </a:xfrm>
          <a:custGeom>
            <a:rect b="b" l="l" r="r" t="t"/>
            <a:pathLst>
              <a:path extrusionOk="0" h="10578" w="9514">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a:off x="7076686"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a:off x="9" y="3637064"/>
            <a:ext cx="295338" cy="301119"/>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a:off x="8257017" y="3637275"/>
            <a:ext cx="295369" cy="301119"/>
          </a:xfrm>
          <a:custGeom>
            <a:rect b="b" l="l" r="r" t="t"/>
            <a:pathLst>
              <a:path extrusionOk="0" h="10548"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a:off x="7666240" y="3635868"/>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a:off x="8846774" y="4239877"/>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a:off x="8846774" y="3034680"/>
            <a:ext cx="295369" cy="301119"/>
          </a:xfrm>
          <a:custGeom>
            <a:rect b="b" l="l" r="r" t="t"/>
            <a:pathLst>
              <a:path extrusionOk="0" h="10548" w="9515">
                <a:moveTo>
                  <a:pt x="1" y="0"/>
                </a:moveTo>
                <a:lnTo>
                  <a:pt x="1" y="10548"/>
                </a:lnTo>
                <a:lnTo>
                  <a:pt x="9515" y="1054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a:off x="590611" y="3034023"/>
            <a:ext cx="294407" cy="302004"/>
          </a:xfrm>
          <a:custGeom>
            <a:rect b="b" l="l" r="r" t="t"/>
            <a:pathLst>
              <a:path extrusionOk="0" h="10579" w="9484">
                <a:moveTo>
                  <a:pt x="0" y="1"/>
                </a:moveTo>
                <a:lnTo>
                  <a:pt x="0" y="10578"/>
                </a:lnTo>
                <a:lnTo>
                  <a:pt x="9484" y="1057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p:nvPr/>
        </p:nvSpPr>
        <p:spPr>
          <a:xfrm>
            <a:off x="590637" y="3637051"/>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a:off x="-50" y="4842282"/>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p:nvPr/>
        </p:nvSpPr>
        <p:spPr>
          <a:xfrm>
            <a:off x="590169" y="4842251"/>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a:off x="1179931" y="4842263"/>
            <a:ext cx="294407" cy="301119"/>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1768929" y="4840556"/>
            <a:ext cx="295369" cy="301148"/>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a:off x="3538345" y="4840565"/>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1"/>
          <p:cNvSpPr/>
          <p:nvPr/>
        </p:nvSpPr>
        <p:spPr>
          <a:xfrm>
            <a:off x="4128530" y="4840551"/>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1"/>
          <p:cNvSpPr/>
          <p:nvPr/>
        </p:nvSpPr>
        <p:spPr>
          <a:xfrm>
            <a:off x="4717807" y="4840565"/>
            <a:ext cx="295369" cy="301148"/>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a:off x="5308000" y="4840551"/>
            <a:ext cx="294438" cy="301148"/>
          </a:xfrm>
          <a:custGeom>
            <a:rect b="b" l="l" r="r" t="t"/>
            <a:pathLst>
              <a:path extrusionOk="0" h="10549" w="9485">
                <a:moveTo>
                  <a:pt x="1" y="1"/>
                </a:moveTo>
                <a:lnTo>
                  <a:pt x="1"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p:nvPr/>
        </p:nvSpPr>
        <p:spPr>
          <a:xfrm>
            <a:off x="6486964" y="4840565"/>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a:off x="7076686" y="4844176"/>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a:off x="4128052" y="4239301"/>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a:off x="7667320" y="4238203"/>
            <a:ext cx="294438" cy="301119"/>
          </a:xfrm>
          <a:custGeom>
            <a:rect b="b" l="l" r="r" t="t"/>
            <a:pathLst>
              <a:path extrusionOk="0" h="10548" w="9485">
                <a:moveTo>
                  <a:pt x="1" y="0"/>
                </a:moveTo>
                <a:lnTo>
                  <a:pt x="1" y="10548"/>
                </a:lnTo>
                <a:lnTo>
                  <a:pt x="9484" y="10548"/>
                </a:lnTo>
                <a:lnTo>
                  <a:pt x="94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p:nvPr/>
        </p:nvSpPr>
        <p:spPr>
          <a:xfrm>
            <a:off x="7666398" y="4840524"/>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a:off x="8257049" y="4239459"/>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a:off x="8848580" y="4842049"/>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8847780" y="3637291"/>
            <a:ext cx="295369" cy="301119"/>
          </a:xfrm>
          <a:custGeom>
            <a:rect b="b" l="l" r="r" t="t"/>
            <a:pathLst>
              <a:path extrusionOk="0" h="10548" w="9515">
                <a:moveTo>
                  <a:pt x="1" y="0"/>
                </a:moveTo>
                <a:lnTo>
                  <a:pt x="1" y="10548"/>
                </a:lnTo>
                <a:lnTo>
                  <a:pt x="9515" y="1054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5897247" y="3637026"/>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flipH="1" rot="10800000">
            <a:off x="2358952" y="1912"/>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flipH="1" rot="10800000">
            <a:off x="2948667" y="1912"/>
            <a:ext cx="295369" cy="301119"/>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flipH="1" rot="10800000">
            <a:off x="5897305" y="1912"/>
            <a:ext cx="295338" cy="301119"/>
          </a:xfrm>
          <a:custGeom>
            <a:rect b="b" l="l" r="r" t="t"/>
            <a:pathLst>
              <a:path extrusionOk="0" h="10548" w="9514">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flipH="1" rot="10800000">
            <a:off x="8257067" y="17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flipH="1" rot="10800000">
            <a:off x="59" y="604097"/>
            <a:ext cx="295338" cy="301975"/>
          </a:xfrm>
          <a:custGeom>
            <a:rect b="b" l="l" r="r" t="t"/>
            <a:pathLst>
              <a:path extrusionOk="0" h="10578" w="9514">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flipH="1" rot="10800000">
            <a:off x="589775" y="604097"/>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flipH="1" rot="10800000">
            <a:off x="1769205" y="60409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flipH="1" rot="10800000">
            <a:off x="3538382" y="60409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flipH="1" rot="10800000">
            <a:off x="5307559" y="60409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flipH="1" rot="10800000">
            <a:off x="7076736" y="60409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flipH="1" rot="10800000">
            <a:off x="8846824" y="604296"/>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flipH="1" rot="10800000">
            <a:off x="0" y="1064"/>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
          <p:cNvSpPr/>
          <p:nvPr/>
        </p:nvSpPr>
        <p:spPr>
          <a:xfrm flipH="1" rot="10800000">
            <a:off x="590219" y="1922"/>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1"/>
          <p:cNvSpPr/>
          <p:nvPr/>
        </p:nvSpPr>
        <p:spPr>
          <a:xfrm flipH="1" rot="10800000">
            <a:off x="1179981" y="1938"/>
            <a:ext cx="294407" cy="301119"/>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
          <p:cNvSpPr/>
          <p:nvPr/>
        </p:nvSpPr>
        <p:spPr>
          <a:xfrm flipH="1" rot="10800000">
            <a:off x="1768979" y="3617"/>
            <a:ext cx="295369" cy="301148"/>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1"/>
          <p:cNvSpPr/>
          <p:nvPr/>
        </p:nvSpPr>
        <p:spPr>
          <a:xfrm flipH="1" rot="10800000">
            <a:off x="3538395" y="3609"/>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flipH="1" rot="10800000">
            <a:off x="4128580" y="3622"/>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flipH="1" rot="10800000">
            <a:off x="4717857" y="3609"/>
            <a:ext cx="295369" cy="301148"/>
          </a:xfrm>
          <a:custGeom>
            <a:rect b="b" l="l" r="r" t="t"/>
            <a:pathLst>
              <a:path extrusionOk="0" h="10549" w="9515">
                <a:moveTo>
                  <a:pt x="1" y="1"/>
                </a:moveTo>
                <a:lnTo>
                  <a:pt x="1"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flipH="1" rot="10800000">
            <a:off x="5308050" y="3622"/>
            <a:ext cx="294438" cy="301148"/>
          </a:xfrm>
          <a:custGeom>
            <a:rect b="b" l="l" r="r" t="t"/>
            <a:pathLst>
              <a:path extrusionOk="0" h="10549" w="9485">
                <a:moveTo>
                  <a:pt x="1" y="1"/>
                </a:moveTo>
                <a:lnTo>
                  <a:pt x="1"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
          <p:cNvSpPr/>
          <p:nvPr/>
        </p:nvSpPr>
        <p:spPr>
          <a:xfrm flipH="1" rot="10800000">
            <a:off x="6487014" y="3609"/>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1"/>
          <p:cNvSpPr/>
          <p:nvPr/>
        </p:nvSpPr>
        <p:spPr>
          <a:xfrm flipH="1" rot="10800000">
            <a:off x="7076736" y="-2"/>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flipH="1" rot="10800000">
            <a:off x="4128102" y="604044"/>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
          <p:cNvSpPr/>
          <p:nvPr/>
        </p:nvSpPr>
        <p:spPr>
          <a:xfrm flipH="1" rot="10800000">
            <a:off x="7666448" y="3678"/>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flipH="1" rot="10800000">
            <a:off x="8257099" y="603886"/>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flipH="1" rot="10800000">
            <a:off x="8848630" y="2124"/>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txBox="1"/>
          <p:nvPr>
            <p:ph hasCustomPrompt="1" type="title"/>
          </p:nvPr>
        </p:nvSpPr>
        <p:spPr>
          <a:xfrm>
            <a:off x="484325" y="1949750"/>
            <a:ext cx="7953900" cy="1079100"/>
          </a:xfrm>
          <a:prstGeom prst="rect">
            <a:avLst/>
          </a:prstGeom>
        </p:spPr>
        <p:txBody>
          <a:bodyPr anchorCtr="0" anchor="ctr" bIns="91425" lIns="91425" spcFirstLastPara="1" rIns="91425" wrap="square" tIns="91425">
            <a:noAutofit/>
          </a:bodyPr>
          <a:lstStyle>
            <a:lvl1pPr lvl="0" algn="ctr">
              <a:spcBef>
                <a:spcPts val="1000"/>
              </a:spcBef>
              <a:spcAft>
                <a:spcPts val="0"/>
              </a:spcAft>
              <a:buClr>
                <a:schemeClr val="dk1"/>
              </a:buClr>
              <a:buSzPts val="12000"/>
              <a:buNone/>
              <a:defRPr sz="5400">
                <a:solidFill>
                  <a:schemeClr val="dk1"/>
                </a:solidFill>
              </a:defRPr>
            </a:lvl1pPr>
            <a:lvl2pPr lvl="1" algn="ctr">
              <a:spcBef>
                <a:spcPts val="0"/>
              </a:spcBef>
              <a:spcAft>
                <a:spcPts val="0"/>
              </a:spcAft>
              <a:buClr>
                <a:schemeClr val="dk1"/>
              </a:buClr>
              <a:buSzPts val="12000"/>
              <a:buNone/>
              <a:defRPr sz="12000">
                <a:solidFill>
                  <a:schemeClr val="dk1"/>
                </a:solidFill>
              </a:defRPr>
            </a:lvl2pPr>
            <a:lvl3pPr lvl="2" algn="ctr">
              <a:spcBef>
                <a:spcPts val="0"/>
              </a:spcBef>
              <a:spcAft>
                <a:spcPts val="0"/>
              </a:spcAft>
              <a:buClr>
                <a:schemeClr val="dk1"/>
              </a:buClr>
              <a:buSzPts val="12000"/>
              <a:buNone/>
              <a:defRPr sz="12000">
                <a:solidFill>
                  <a:schemeClr val="dk1"/>
                </a:solidFill>
              </a:defRPr>
            </a:lvl3pPr>
            <a:lvl4pPr lvl="3" algn="ctr">
              <a:spcBef>
                <a:spcPts val="0"/>
              </a:spcBef>
              <a:spcAft>
                <a:spcPts val="0"/>
              </a:spcAft>
              <a:buClr>
                <a:schemeClr val="dk1"/>
              </a:buClr>
              <a:buSzPts val="12000"/>
              <a:buNone/>
              <a:defRPr sz="12000">
                <a:solidFill>
                  <a:schemeClr val="dk1"/>
                </a:solidFill>
              </a:defRPr>
            </a:lvl4pPr>
            <a:lvl5pPr lvl="4" algn="ctr">
              <a:spcBef>
                <a:spcPts val="0"/>
              </a:spcBef>
              <a:spcAft>
                <a:spcPts val="0"/>
              </a:spcAft>
              <a:buClr>
                <a:schemeClr val="dk1"/>
              </a:buClr>
              <a:buSzPts val="12000"/>
              <a:buNone/>
              <a:defRPr sz="12000">
                <a:solidFill>
                  <a:schemeClr val="dk1"/>
                </a:solidFill>
              </a:defRPr>
            </a:lvl5pPr>
            <a:lvl6pPr lvl="5" algn="ctr">
              <a:spcBef>
                <a:spcPts val="0"/>
              </a:spcBef>
              <a:spcAft>
                <a:spcPts val="0"/>
              </a:spcAft>
              <a:buClr>
                <a:schemeClr val="dk1"/>
              </a:buClr>
              <a:buSzPts val="12000"/>
              <a:buNone/>
              <a:defRPr sz="12000">
                <a:solidFill>
                  <a:schemeClr val="dk1"/>
                </a:solidFill>
              </a:defRPr>
            </a:lvl6pPr>
            <a:lvl7pPr lvl="6" algn="ctr">
              <a:spcBef>
                <a:spcPts val="0"/>
              </a:spcBef>
              <a:spcAft>
                <a:spcPts val="0"/>
              </a:spcAft>
              <a:buClr>
                <a:schemeClr val="dk1"/>
              </a:buClr>
              <a:buSzPts val="12000"/>
              <a:buNone/>
              <a:defRPr sz="12000">
                <a:solidFill>
                  <a:schemeClr val="dk1"/>
                </a:solidFill>
              </a:defRPr>
            </a:lvl7pPr>
            <a:lvl8pPr lvl="7" algn="ctr">
              <a:spcBef>
                <a:spcPts val="0"/>
              </a:spcBef>
              <a:spcAft>
                <a:spcPts val="0"/>
              </a:spcAft>
              <a:buClr>
                <a:schemeClr val="dk1"/>
              </a:buClr>
              <a:buSzPts val="12000"/>
              <a:buNone/>
              <a:defRPr sz="12000">
                <a:solidFill>
                  <a:schemeClr val="dk1"/>
                </a:solidFill>
              </a:defRPr>
            </a:lvl8pPr>
            <a:lvl9pPr lvl="8" algn="ctr">
              <a:spcBef>
                <a:spcPts val="0"/>
              </a:spcBef>
              <a:spcAft>
                <a:spcPts val="0"/>
              </a:spcAft>
              <a:buClr>
                <a:schemeClr val="dk1"/>
              </a:buClr>
              <a:buSzPts val="12000"/>
              <a:buNone/>
              <a:defRPr sz="12000">
                <a:solidFill>
                  <a:schemeClr val="dk1"/>
                </a:solidFill>
              </a:defRPr>
            </a:lvl9pPr>
          </a:lstStyle>
          <a:p>
            <a:r>
              <a:t>xx%</a:t>
            </a:r>
          </a:p>
        </p:txBody>
      </p:sp>
      <p:sp>
        <p:nvSpPr>
          <p:cNvPr id="348" name="Google Shape;348;p11"/>
          <p:cNvSpPr txBox="1"/>
          <p:nvPr>
            <p:ph idx="1" type="subTitle"/>
          </p:nvPr>
        </p:nvSpPr>
        <p:spPr>
          <a:xfrm>
            <a:off x="484318" y="2952600"/>
            <a:ext cx="7953900" cy="4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800">
                <a:solidFill>
                  <a:srgbClr val="FFFFFF"/>
                </a:solidFill>
              </a:defRPr>
            </a:lvl1pPr>
            <a:lvl2pPr lvl="1" rtl="0" algn="ctr">
              <a:lnSpc>
                <a:spcPct val="100000"/>
              </a:lnSpc>
              <a:spcBef>
                <a:spcPts val="0"/>
              </a:spcBef>
              <a:spcAft>
                <a:spcPts val="0"/>
              </a:spcAft>
              <a:buNone/>
              <a:defRPr sz="1800">
                <a:solidFill>
                  <a:srgbClr val="FFFFFF"/>
                </a:solidFill>
              </a:defRPr>
            </a:lvl2pPr>
            <a:lvl3pPr lvl="2" rtl="0" algn="ctr">
              <a:lnSpc>
                <a:spcPct val="100000"/>
              </a:lnSpc>
              <a:spcBef>
                <a:spcPts val="0"/>
              </a:spcBef>
              <a:spcAft>
                <a:spcPts val="0"/>
              </a:spcAft>
              <a:buNone/>
              <a:defRPr sz="1800">
                <a:solidFill>
                  <a:srgbClr val="FFFFFF"/>
                </a:solidFill>
              </a:defRPr>
            </a:lvl3pPr>
            <a:lvl4pPr lvl="3" rtl="0" algn="ctr">
              <a:lnSpc>
                <a:spcPct val="100000"/>
              </a:lnSpc>
              <a:spcBef>
                <a:spcPts val="0"/>
              </a:spcBef>
              <a:spcAft>
                <a:spcPts val="0"/>
              </a:spcAft>
              <a:buNone/>
              <a:defRPr sz="1800">
                <a:solidFill>
                  <a:srgbClr val="FFFFFF"/>
                </a:solidFill>
              </a:defRPr>
            </a:lvl4pPr>
            <a:lvl5pPr lvl="4" rtl="0" algn="ctr">
              <a:lnSpc>
                <a:spcPct val="100000"/>
              </a:lnSpc>
              <a:spcBef>
                <a:spcPts val="0"/>
              </a:spcBef>
              <a:spcAft>
                <a:spcPts val="0"/>
              </a:spcAft>
              <a:buNone/>
              <a:defRPr sz="1800">
                <a:solidFill>
                  <a:srgbClr val="FFFFFF"/>
                </a:solidFill>
              </a:defRPr>
            </a:lvl5pPr>
            <a:lvl6pPr lvl="5" rtl="0" algn="ctr">
              <a:lnSpc>
                <a:spcPct val="100000"/>
              </a:lnSpc>
              <a:spcBef>
                <a:spcPts val="0"/>
              </a:spcBef>
              <a:spcAft>
                <a:spcPts val="0"/>
              </a:spcAft>
              <a:buNone/>
              <a:defRPr sz="1800">
                <a:solidFill>
                  <a:srgbClr val="FFFFFF"/>
                </a:solidFill>
              </a:defRPr>
            </a:lvl6pPr>
            <a:lvl7pPr lvl="6" rtl="0" algn="ctr">
              <a:lnSpc>
                <a:spcPct val="100000"/>
              </a:lnSpc>
              <a:spcBef>
                <a:spcPts val="0"/>
              </a:spcBef>
              <a:spcAft>
                <a:spcPts val="0"/>
              </a:spcAft>
              <a:buNone/>
              <a:defRPr sz="1800">
                <a:solidFill>
                  <a:srgbClr val="FFFFFF"/>
                </a:solidFill>
              </a:defRPr>
            </a:lvl7pPr>
            <a:lvl8pPr lvl="7" rtl="0" algn="ctr">
              <a:lnSpc>
                <a:spcPct val="100000"/>
              </a:lnSpc>
              <a:spcBef>
                <a:spcPts val="0"/>
              </a:spcBef>
              <a:spcAft>
                <a:spcPts val="0"/>
              </a:spcAft>
              <a:buNone/>
              <a:defRPr sz="1800">
                <a:solidFill>
                  <a:srgbClr val="FFFFFF"/>
                </a:solidFill>
              </a:defRPr>
            </a:lvl8pPr>
            <a:lvl9pPr lvl="8" rtl="0" algn="ctr">
              <a:lnSpc>
                <a:spcPct val="100000"/>
              </a:lnSpc>
              <a:spcBef>
                <a:spcPts val="0"/>
              </a:spcBef>
              <a:spcAft>
                <a:spcPts val="0"/>
              </a:spcAft>
              <a:buNone/>
              <a:defRPr sz="1800">
                <a:solidFill>
                  <a:srgbClr val="FFFFFF"/>
                </a:solidFill>
              </a:defRPr>
            </a:lvl9pPr>
          </a:lstStyle>
          <a:p/>
        </p:txBody>
      </p:sp>
      <p:sp>
        <p:nvSpPr>
          <p:cNvPr id="349" name="Google Shape;349;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50" name="Shape 350"/>
        <p:cNvGrpSpPr/>
        <p:nvPr/>
      </p:nvGrpSpPr>
      <p:grpSpPr>
        <a:xfrm>
          <a:off x="0" y="0"/>
          <a:ext cx="0" cy="0"/>
          <a:chOff x="0" y="0"/>
          <a:chExt cx="0" cy="0"/>
        </a:xfrm>
      </p:grpSpPr>
      <p:sp>
        <p:nvSpPr>
          <p:cNvPr id="351" name="Google Shape;351;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_1_1">
    <p:spTree>
      <p:nvGrpSpPr>
        <p:cNvPr id="352" name="Shape 352"/>
        <p:cNvGrpSpPr/>
        <p:nvPr/>
      </p:nvGrpSpPr>
      <p:grpSpPr>
        <a:xfrm>
          <a:off x="0" y="0"/>
          <a:ext cx="0" cy="0"/>
          <a:chOff x="0" y="0"/>
          <a:chExt cx="0" cy="0"/>
        </a:xfrm>
      </p:grpSpPr>
      <p:sp>
        <p:nvSpPr>
          <p:cNvPr id="353" name="Google Shape;353;p13"/>
          <p:cNvSpPr/>
          <p:nvPr/>
        </p:nvSpPr>
        <p:spPr>
          <a:xfrm flipH="1" rot="10800000">
            <a:off x="0" y="602173"/>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flipH="1" rot="10800000">
            <a:off x="589715" y="602173"/>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flipH="1" rot="10800000">
            <a:off x="1179430" y="602173"/>
            <a:ext cx="295369" cy="301975"/>
          </a:xfrm>
          <a:custGeom>
            <a:rect b="b" l="l" r="r" t="t"/>
            <a:pathLst>
              <a:path extrusionOk="0" h="10578" w="9515">
                <a:moveTo>
                  <a:pt x="1" y="0"/>
                </a:moveTo>
                <a:lnTo>
                  <a:pt x="1" y="10578"/>
                </a:lnTo>
                <a:lnTo>
                  <a:pt x="9515" y="1057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p:nvPr/>
        </p:nvSpPr>
        <p:spPr>
          <a:xfrm flipH="1" rot="10800000">
            <a:off x="886" y="1807370"/>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3"/>
          <p:cNvSpPr/>
          <p:nvPr/>
        </p:nvSpPr>
        <p:spPr>
          <a:xfrm flipH="1" rot="10800000">
            <a:off x="912" y="1205198"/>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3"/>
          <p:cNvSpPr/>
          <p:nvPr/>
        </p:nvSpPr>
        <p:spPr>
          <a:xfrm flipH="1" rot="10800000">
            <a:off x="444" y="-2"/>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p:nvPr/>
        </p:nvSpPr>
        <p:spPr>
          <a:xfrm flipH="1" rot="10800000">
            <a:off x="590206" y="14"/>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3"/>
          <p:cNvSpPr/>
          <p:nvPr/>
        </p:nvSpPr>
        <p:spPr>
          <a:xfrm flipH="1" rot="10800000">
            <a:off x="1179204" y="1693"/>
            <a:ext cx="295369" cy="301148"/>
          </a:xfrm>
          <a:custGeom>
            <a:rect b="b" l="l" r="r" t="t"/>
            <a:pathLst>
              <a:path extrusionOk="0" h="10549" w="9515">
                <a:moveTo>
                  <a:pt x="0" y="1"/>
                </a:moveTo>
                <a:lnTo>
                  <a:pt x="0" y="10548"/>
                </a:lnTo>
                <a:lnTo>
                  <a:pt x="9514" y="10548"/>
                </a:lnTo>
                <a:lnTo>
                  <a:pt x="951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flipH="1" rot="10800000">
            <a:off x="1179208" y="1203498"/>
            <a:ext cx="295369" cy="301148"/>
          </a:xfrm>
          <a:custGeom>
            <a:rect b="b" l="l" r="r" t="t"/>
            <a:pathLst>
              <a:path extrusionOk="0" h="10549"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3"/>
          <p:cNvSpPr/>
          <p:nvPr/>
        </p:nvSpPr>
        <p:spPr>
          <a:xfrm>
            <a:off x="8846692" y="4840676"/>
            <a:ext cx="295369" cy="301119"/>
          </a:xfrm>
          <a:custGeom>
            <a:rect b="b" l="l" r="r" t="t"/>
            <a:pathLst>
              <a:path extrusionOk="0" h="10548" w="9515">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p:nvPr/>
        </p:nvSpPr>
        <p:spPr>
          <a:xfrm>
            <a:off x="7666361" y="4237424"/>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3"/>
          <p:cNvSpPr/>
          <p:nvPr/>
        </p:nvSpPr>
        <p:spPr>
          <a:xfrm>
            <a:off x="8846692" y="3635450"/>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3"/>
          <p:cNvSpPr/>
          <p:nvPr/>
        </p:nvSpPr>
        <p:spPr>
          <a:xfrm>
            <a:off x="8255915" y="3634043"/>
            <a:ext cx="294438" cy="301119"/>
          </a:xfrm>
          <a:custGeom>
            <a:rect b="b" l="l" r="r" t="t"/>
            <a:pathLst>
              <a:path extrusionOk="0" h="10548" w="9485">
                <a:moveTo>
                  <a:pt x="1" y="0"/>
                </a:moveTo>
                <a:lnTo>
                  <a:pt x="1" y="10548"/>
                </a:lnTo>
                <a:lnTo>
                  <a:pt x="9484" y="1054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
          <p:cNvSpPr/>
          <p:nvPr/>
        </p:nvSpPr>
        <p:spPr>
          <a:xfrm>
            <a:off x="7666361" y="4842351"/>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3"/>
          <p:cNvSpPr/>
          <p:nvPr/>
        </p:nvSpPr>
        <p:spPr>
          <a:xfrm>
            <a:off x="8256995" y="4236378"/>
            <a:ext cx="294438" cy="301119"/>
          </a:xfrm>
          <a:custGeom>
            <a:rect b="b" l="l" r="r" t="t"/>
            <a:pathLst>
              <a:path extrusionOk="0" h="10548" w="9485">
                <a:moveTo>
                  <a:pt x="1" y="0"/>
                </a:moveTo>
                <a:lnTo>
                  <a:pt x="1" y="10548"/>
                </a:lnTo>
                <a:lnTo>
                  <a:pt x="9484" y="10548"/>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3"/>
          <p:cNvSpPr/>
          <p:nvPr/>
        </p:nvSpPr>
        <p:spPr>
          <a:xfrm>
            <a:off x="8256073" y="4838699"/>
            <a:ext cx="294438" cy="301119"/>
          </a:xfrm>
          <a:custGeom>
            <a:rect b="b" l="l" r="r" t="t"/>
            <a:pathLst>
              <a:path extrusionOk="0" h="10548" w="9485">
                <a:moveTo>
                  <a:pt x="1" y="0"/>
                </a:moveTo>
                <a:lnTo>
                  <a:pt x="1" y="10548"/>
                </a:lnTo>
                <a:lnTo>
                  <a:pt x="9484" y="10548"/>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3"/>
          <p:cNvSpPr/>
          <p:nvPr/>
        </p:nvSpPr>
        <p:spPr>
          <a:xfrm>
            <a:off x="8846724" y="4237634"/>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3"/>
          <p:cNvSpPr/>
          <p:nvPr/>
        </p:nvSpPr>
        <p:spPr>
          <a:xfrm>
            <a:off x="8848642" y="3033275"/>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3"/>
          <p:cNvSpPr txBox="1"/>
          <p:nvPr>
            <p:ph idx="1" type="subTitle"/>
          </p:nvPr>
        </p:nvSpPr>
        <p:spPr>
          <a:xfrm>
            <a:off x="1407681" y="4102075"/>
            <a:ext cx="3075000" cy="34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372" name="Google Shape;372;p13"/>
          <p:cNvSpPr txBox="1"/>
          <p:nvPr>
            <p:ph idx="2" type="subTitle"/>
          </p:nvPr>
        </p:nvSpPr>
        <p:spPr>
          <a:xfrm>
            <a:off x="4661319" y="4104337"/>
            <a:ext cx="3075000" cy="34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373" name="Google Shape;373;p13"/>
          <p:cNvSpPr txBox="1"/>
          <p:nvPr>
            <p:ph hasCustomPrompt="1" type="title"/>
          </p:nvPr>
        </p:nvSpPr>
        <p:spPr>
          <a:xfrm>
            <a:off x="1462581" y="1367150"/>
            <a:ext cx="2965200" cy="51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400"/>
              <a:buNone/>
              <a:defRPr sz="34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374" name="Google Shape;374;p13"/>
          <p:cNvSpPr txBox="1"/>
          <p:nvPr>
            <p:ph hasCustomPrompt="1" idx="3" type="title"/>
          </p:nvPr>
        </p:nvSpPr>
        <p:spPr>
          <a:xfrm>
            <a:off x="4716219" y="1367150"/>
            <a:ext cx="2965200" cy="51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400"/>
              <a:buNone/>
              <a:defRPr sz="34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375" name="Google Shape;375;p13"/>
          <p:cNvSpPr txBox="1"/>
          <p:nvPr>
            <p:ph hasCustomPrompt="1" idx="4" type="title"/>
          </p:nvPr>
        </p:nvSpPr>
        <p:spPr>
          <a:xfrm>
            <a:off x="1462581" y="2996049"/>
            <a:ext cx="2965200" cy="51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400"/>
              <a:buNone/>
              <a:defRPr sz="34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376" name="Google Shape;376;p13"/>
          <p:cNvSpPr txBox="1"/>
          <p:nvPr>
            <p:ph hasCustomPrompt="1" idx="5" type="title"/>
          </p:nvPr>
        </p:nvSpPr>
        <p:spPr>
          <a:xfrm>
            <a:off x="4716219" y="2998075"/>
            <a:ext cx="2965200" cy="51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400"/>
              <a:buNone/>
              <a:defRPr sz="34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377" name="Google Shape;377;p13"/>
          <p:cNvSpPr txBox="1"/>
          <p:nvPr>
            <p:ph idx="6" type="subTitle"/>
          </p:nvPr>
        </p:nvSpPr>
        <p:spPr>
          <a:xfrm>
            <a:off x="1781031" y="2015850"/>
            <a:ext cx="2328300" cy="3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378" name="Google Shape;378;p13"/>
          <p:cNvSpPr txBox="1"/>
          <p:nvPr>
            <p:ph idx="7" type="subTitle"/>
          </p:nvPr>
        </p:nvSpPr>
        <p:spPr>
          <a:xfrm>
            <a:off x="5034669" y="2018575"/>
            <a:ext cx="2328300" cy="3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379" name="Google Shape;379;p13"/>
          <p:cNvSpPr txBox="1"/>
          <p:nvPr>
            <p:ph idx="8" type="subTitle"/>
          </p:nvPr>
        </p:nvSpPr>
        <p:spPr>
          <a:xfrm>
            <a:off x="5034669" y="3643025"/>
            <a:ext cx="2328300" cy="3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380" name="Google Shape;380;p13"/>
          <p:cNvSpPr txBox="1"/>
          <p:nvPr>
            <p:ph idx="9" type="subTitle"/>
          </p:nvPr>
        </p:nvSpPr>
        <p:spPr>
          <a:xfrm>
            <a:off x="1407681" y="2479575"/>
            <a:ext cx="3075000" cy="34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381" name="Google Shape;381;p13"/>
          <p:cNvSpPr txBox="1"/>
          <p:nvPr>
            <p:ph idx="13" type="subTitle"/>
          </p:nvPr>
        </p:nvSpPr>
        <p:spPr>
          <a:xfrm>
            <a:off x="4668369" y="2480138"/>
            <a:ext cx="3060900" cy="34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382" name="Google Shape;382;p13"/>
          <p:cNvSpPr txBox="1"/>
          <p:nvPr>
            <p:ph idx="14" type="subTitle"/>
          </p:nvPr>
        </p:nvSpPr>
        <p:spPr>
          <a:xfrm>
            <a:off x="1781031" y="3640250"/>
            <a:ext cx="2328300" cy="3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383" name="Google Shape;383;p13"/>
          <p:cNvSpPr txBox="1"/>
          <p:nvPr>
            <p:ph idx="15"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384" name="Google Shape;384;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_AND_TWO_COLUMNS_3_1">
    <p:spTree>
      <p:nvGrpSpPr>
        <p:cNvPr id="385" name="Shape 385"/>
        <p:cNvGrpSpPr/>
        <p:nvPr/>
      </p:nvGrpSpPr>
      <p:grpSpPr>
        <a:xfrm>
          <a:off x="0" y="0"/>
          <a:ext cx="0" cy="0"/>
          <a:chOff x="0" y="0"/>
          <a:chExt cx="0" cy="0"/>
        </a:xfrm>
      </p:grpSpPr>
      <p:sp>
        <p:nvSpPr>
          <p:cNvPr id="386" name="Google Shape;386;p14"/>
          <p:cNvSpPr/>
          <p:nvPr/>
        </p:nvSpPr>
        <p:spPr>
          <a:xfrm flipH="1" rot="10800000">
            <a:off x="8257067" y="1701"/>
            <a:ext cx="295369" cy="301119"/>
          </a:xfrm>
          <a:custGeom>
            <a:rect b="b" l="l" r="r" t="t"/>
            <a:pathLst>
              <a:path extrusionOk="0" h="10548" w="9515">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4"/>
          <p:cNvSpPr/>
          <p:nvPr/>
        </p:nvSpPr>
        <p:spPr>
          <a:xfrm flipH="1" rot="10800000">
            <a:off x="59" y="604097"/>
            <a:ext cx="295338" cy="301975"/>
          </a:xfrm>
          <a:custGeom>
            <a:rect b="b" l="l" r="r" t="t"/>
            <a:pathLst>
              <a:path extrusionOk="0" h="10578" w="9514">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p:nvPr/>
        </p:nvSpPr>
        <p:spPr>
          <a:xfrm flipH="1" rot="10800000">
            <a:off x="589775" y="604097"/>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p:nvPr/>
        </p:nvSpPr>
        <p:spPr>
          <a:xfrm flipH="1" rot="10800000">
            <a:off x="8846824" y="604296"/>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
          <p:cNvSpPr/>
          <p:nvPr/>
        </p:nvSpPr>
        <p:spPr>
          <a:xfrm flipH="1" rot="10800000">
            <a:off x="0" y="1064"/>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flipH="1" rot="10800000">
            <a:off x="590219" y="1922"/>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p:nvPr/>
        </p:nvSpPr>
        <p:spPr>
          <a:xfrm flipH="1" rot="10800000">
            <a:off x="1179981" y="1938"/>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p:nvPr/>
        </p:nvSpPr>
        <p:spPr>
          <a:xfrm flipH="1" rot="10800000">
            <a:off x="1768979" y="3617"/>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4"/>
          <p:cNvSpPr/>
          <p:nvPr/>
        </p:nvSpPr>
        <p:spPr>
          <a:xfrm flipH="1" rot="10800000">
            <a:off x="7076736" y="-2"/>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4"/>
          <p:cNvSpPr/>
          <p:nvPr/>
        </p:nvSpPr>
        <p:spPr>
          <a:xfrm flipH="1" rot="10800000">
            <a:off x="7666448" y="3678"/>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
          <p:cNvSpPr/>
          <p:nvPr/>
        </p:nvSpPr>
        <p:spPr>
          <a:xfrm flipH="1" rot="10800000">
            <a:off x="8257099" y="603886"/>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p:nvPr/>
        </p:nvSpPr>
        <p:spPr>
          <a:xfrm flipH="1" rot="10800000">
            <a:off x="8848630" y="2124"/>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txBox="1"/>
          <p:nvPr>
            <p:ph idx="1" type="subTitle"/>
          </p:nvPr>
        </p:nvSpPr>
        <p:spPr>
          <a:xfrm>
            <a:off x="6187303" y="3331100"/>
            <a:ext cx="1899000" cy="804600"/>
          </a:xfrm>
          <a:prstGeom prst="rect">
            <a:avLst/>
          </a:prstGeom>
          <a:noFill/>
        </p:spPr>
        <p:txBody>
          <a:bodyPr anchorCtr="0" anchor="ctr" bIns="91425" lIns="91425" spcFirstLastPara="1" rIns="91425" wrap="square" tIns="15270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399" name="Google Shape;399;p14"/>
          <p:cNvSpPr txBox="1"/>
          <p:nvPr>
            <p:ph idx="2" type="subTitle"/>
          </p:nvPr>
        </p:nvSpPr>
        <p:spPr>
          <a:xfrm>
            <a:off x="3622500" y="3331100"/>
            <a:ext cx="1899000" cy="804600"/>
          </a:xfrm>
          <a:prstGeom prst="rect">
            <a:avLst/>
          </a:prstGeom>
          <a:noFill/>
        </p:spPr>
        <p:txBody>
          <a:bodyPr anchorCtr="0" anchor="ctr" bIns="91425" lIns="91425" spcFirstLastPara="1" rIns="91425" wrap="square" tIns="15270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400" name="Google Shape;400;p14"/>
          <p:cNvSpPr txBox="1"/>
          <p:nvPr>
            <p:ph idx="3" type="subTitle"/>
          </p:nvPr>
        </p:nvSpPr>
        <p:spPr>
          <a:xfrm>
            <a:off x="1057697" y="3331100"/>
            <a:ext cx="1899000" cy="804600"/>
          </a:xfrm>
          <a:prstGeom prst="rect">
            <a:avLst/>
          </a:prstGeom>
          <a:noFill/>
        </p:spPr>
        <p:txBody>
          <a:bodyPr anchorCtr="0" anchor="ctr" bIns="91425" lIns="91425" spcFirstLastPara="1" rIns="91425" wrap="square" tIns="15270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401" name="Google Shape;401;p14"/>
          <p:cNvSpPr txBox="1"/>
          <p:nvPr>
            <p:ph idx="4" type="subTitle"/>
          </p:nvPr>
        </p:nvSpPr>
        <p:spPr>
          <a:xfrm>
            <a:off x="1057697" y="2949800"/>
            <a:ext cx="1899000" cy="38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402" name="Google Shape;402;p14"/>
          <p:cNvSpPr txBox="1"/>
          <p:nvPr>
            <p:ph idx="5" type="subTitle"/>
          </p:nvPr>
        </p:nvSpPr>
        <p:spPr>
          <a:xfrm>
            <a:off x="3622500" y="2949850"/>
            <a:ext cx="1899000" cy="38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403" name="Google Shape;403;p14"/>
          <p:cNvSpPr txBox="1"/>
          <p:nvPr>
            <p:ph idx="6" type="subTitle"/>
          </p:nvPr>
        </p:nvSpPr>
        <p:spPr>
          <a:xfrm>
            <a:off x="6187303" y="2949850"/>
            <a:ext cx="1899000" cy="38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404" name="Google Shape;404;p14"/>
          <p:cNvSpPr/>
          <p:nvPr/>
        </p:nvSpPr>
        <p:spPr>
          <a:xfrm flipH="1" rot="10800000">
            <a:off x="8847312" y="1206486"/>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4"/>
          <p:cNvSpPr/>
          <p:nvPr/>
        </p:nvSpPr>
        <p:spPr>
          <a:xfrm flipH="1" rot="10800000">
            <a:off x="589737" y="1207097"/>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4"/>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407" name="Google Shape;40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2_1">
    <p:spTree>
      <p:nvGrpSpPr>
        <p:cNvPr id="408" name="Shape 408"/>
        <p:cNvGrpSpPr/>
        <p:nvPr/>
      </p:nvGrpSpPr>
      <p:grpSpPr>
        <a:xfrm>
          <a:off x="0" y="0"/>
          <a:ext cx="0" cy="0"/>
          <a:chOff x="0" y="0"/>
          <a:chExt cx="0" cy="0"/>
        </a:xfrm>
      </p:grpSpPr>
      <p:sp>
        <p:nvSpPr>
          <p:cNvPr id="409" name="Google Shape;409;p15"/>
          <p:cNvSpPr/>
          <p:nvPr/>
        </p:nvSpPr>
        <p:spPr>
          <a:xfrm rot="10800000">
            <a:off x="591538" y="17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rot="10800000">
            <a:off x="8848577" y="604097"/>
            <a:ext cx="295338" cy="301975"/>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rot="10800000">
            <a:off x="8258831" y="604097"/>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rot="10800000">
            <a:off x="7669115" y="604097"/>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rot="10800000">
            <a:off x="7079400" y="60409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rot="10800000">
            <a:off x="1771869" y="60409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rot="10800000">
            <a:off x="8848577" y="1207138"/>
            <a:ext cx="295338" cy="301119"/>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rot="10800000">
            <a:off x="591538" y="1206927"/>
            <a:ext cx="295369" cy="301119"/>
          </a:xfrm>
          <a:custGeom>
            <a:rect b="b" l="l" r="r" t="t"/>
            <a:pathLst>
              <a:path extrusionOk="0" h="10548"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rot="10800000">
            <a:off x="1183247" y="120833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rot="10800000">
            <a:off x="1781" y="604296"/>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rot="10800000">
            <a:off x="1781" y="1809522"/>
            <a:ext cx="295369" cy="301119"/>
          </a:xfrm>
          <a:custGeom>
            <a:rect b="b" l="l" r="r" t="t"/>
            <a:pathLst>
              <a:path extrusionOk="0" h="10548" w="9515">
                <a:moveTo>
                  <a:pt x="1" y="0"/>
                </a:moveTo>
                <a:lnTo>
                  <a:pt x="1" y="10548"/>
                </a:lnTo>
                <a:lnTo>
                  <a:pt x="9515" y="1054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rot="10800000">
            <a:off x="8258906" y="1809294"/>
            <a:ext cx="294407" cy="302004"/>
          </a:xfrm>
          <a:custGeom>
            <a:rect b="b" l="l" r="r" t="t"/>
            <a:pathLst>
              <a:path extrusionOk="0" h="10579" w="9484">
                <a:moveTo>
                  <a:pt x="0" y="1"/>
                </a:moveTo>
                <a:lnTo>
                  <a:pt x="0" y="10578"/>
                </a:lnTo>
                <a:lnTo>
                  <a:pt x="9484" y="1057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p:nvPr/>
        </p:nvSpPr>
        <p:spPr>
          <a:xfrm rot="10800000">
            <a:off x="8258880" y="1207122"/>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5"/>
          <p:cNvSpPr/>
          <p:nvPr/>
        </p:nvSpPr>
        <p:spPr>
          <a:xfrm rot="10800000">
            <a:off x="8848605" y="1064"/>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5"/>
          <p:cNvSpPr/>
          <p:nvPr/>
        </p:nvSpPr>
        <p:spPr>
          <a:xfrm rot="10800000">
            <a:off x="8259348" y="1922"/>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p:nvPr/>
        </p:nvSpPr>
        <p:spPr>
          <a:xfrm rot="10800000">
            <a:off x="7669587" y="1938"/>
            <a:ext cx="294407" cy="301119"/>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rot="10800000">
            <a:off x="7079626" y="3617"/>
            <a:ext cx="295369" cy="301148"/>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5"/>
          <p:cNvSpPr/>
          <p:nvPr/>
        </p:nvSpPr>
        <p:spPr>
          <a:xfrm rot="10800000">
            <a:off x="2361591" y="3609"/>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5"/>
          <p:cNvSpPr/>
          <p:nvPr/>
        </p:nvSpPr>
        <p:spPr>
          <a:xfrm rot="10800000">
            <a:off x="1771869" y="-2"/>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
          <p:cNvSpPr/>
          <p:nvPr/>
        </p:nvSpPr>
        <p:spPr>
          <a:xfrm rot="10800000">
            <a:off x="1182166" y="605999"/>
            <a:ext cx="294438" cy="301119"/>
          </a:xfrm>
          <a:custGeom>
            <a:rect b="b" l="l" r="r" t="t"/>
            <a:pathLst>
              <a:path extrusionOk="0" h="10548" w="9485">
                <a:moveTo>
                  <a:pt x="1" y="0"/>
                </a:moveTo>
                <a:lnTo>
                  <a:pt x="1" y="10548"/>
                </a:lnTo>
                <a:lnTo>
                  <a:pt x="9484" y="10548"/>
                </a:lnTo>
                <a:lnTo>
                  <a:pt x="94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5"/>
          <p:cNvSpPr/>
          <p:nvPr/>
        </p:nvSpPr>
        <p:spPr>
          <a:xfrm rot="10800000">
            <a:off x="1183089" y="3678"/>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5"/>
          <p:cNvSpPr/>
          <p:nvPr/>
        </p:nvSpPr>
        <p:spPr>
          <a:xfrm rot="10800000">
            <a:off x="592468" y="603886"/>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5"/>
          <p:cNvSpPr/>
          <p:nvPr/>
        </p:nvSpPr>
        <p:spPr>
          <a:xfrm rot="10800000">
            <a:off x="-25" y="2124"/>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5"/>
          <p:cNvSpPr/>
          <p:nvPr/>
        </p:nvSpPr>
        <p:spPr>
          <a:xfrm rot="10800000">
            <a:off x="775" y="1206911"/>
            <a:ext cx="295369" cy="301119"/>
          </a:xfrm>
          <a:custGeom>
            <a:rect b="b" l="l" r="r" t="t"/>
            <a:pathLst>
              <a:path extrusionOk="0" h="10548" w="9515">
                <a:moveTo>
                  <a:pt x="1" y="0"/>
                </a:moveTo>
                <a:lnTo>
                  <a:pt x="1" y="10548"/>
                </a:lnTo>
                <a:lnTo>
                  <a:pt x="9515" y="1054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5"/>
          <p:cNvSpPr txBox="1"/>
          <p:nvPr>
            <p:ph idx="1" type="subTitle"/>
          </p:nvPr>
        </p:nvSpPr>
        <p:spPr>
          <a:xfrm>
            <a:off x="2746782" y="3017575"/>
            <a:ext cx="1673400" cy="35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434" name="Google Shape;434;p15"/>
          <p:cNvSpPr txBox="1"/>
          <p:nvPr>
            <p:ph idx="2" type="subTitle"/>
          </p:nvPr>
        </p:nvSpPr>
        <p:spPr>
          <a:xfrm>
            <a:off x="769750" y="3017575"/>
            <a:ext cx="1673400" cy="35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435" name="Google Shape;435;p15"/>
          <p:cNvSpPr txBox="1"/>
          <p:nvPr>
            <p:ph idx="3" type="subTitle"/>
          </p:nvPr>
        </p:nvSpPr>
        <p:spPr>
          <a:xfrm>
            <a:off x="4723813" y="3017575"/>
            <a:ext cx="1673400" cy="35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436" name="Google Shape;436;p15"/>
          <p:cNvSpPr txBox="1"/>
          <p:nvPr>
            <p:ph idx="4" type="subTitle"/>
          </p:nvPr>
        </p:nvSpPr>
        <p:spPr>
          <a:xfrm>
            <a:off x="6700845" y="3017575"/>
            <a:ext cx="1673400" cy="350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500">
                <a:solidFill>
                  <a:schemeClr val="dk1"/>
                </a:solidFill>
                <a:latin typeface="Press Start 2P"/>
                <a:ea typeface="Press Start 2P"/>
                <a:cs typeface="Press Start 2P"/>
                <a:sym typeface="Press Start 2P"/>
              </a:defRPr>
            </a:lvl1pPr>
            <a:lvl2pPr lvl="1" rtl="0" algn="ctr">
              <a:spcBef>
                <a:spcPts val="0"/>
              </a:spcBef>
              <a:spcAft>
                <a:spcPts val="0"/>
              </a:spcAft>
              <a:buNone/>
              <a:defRPr sz="1500">
                <a:solidFill>
                  <a:schemeClr val="dk1"/>
                </a:solidFill>
                <a:latin typeface="Press Start 2P"/>
                <a:ea typeface="Press Start 2P"/>
                <a:cs typeface="Press Start 2P"/>
                <a:sym typeface="Press Start 2P"/>
              </a:defRPr>
            </a:lvl2pPr>
            <a:lvl3pPr lvl="2" rtl="0" algn="ctr">
              <a:spcBef>
                <a:spcPts val="0"/>
              </a:spcBef>
              <a:spcAft>
                <a:spcPts val="0"/>
              </a:spcAft>
              <a:buNone/>
              <a:defRPr sz="1500">
                <a:solidFill>
                  <a:schemeClr val="dk1"/>
                </a:solidFill>
                <a:latin typeface="Press Start 2P"/>
                <a:ea typeface="Press Start 2P"/>
                <a:cs typeface="Press Start 2P"/>
                <a:sym typeface="Press Start 2P"/>
              </a:defRPr>
            </a:lvl3pPr>
            <a:lvl4pPr lvl="3" rtl="0" algn="ctr">
              <a:spcBef>
                <a:spcPts val="0"/>
              </a:spcBef>
              <a:spcAft>
                <a:spcPts val="0"/>
              </a:spcAft>
              <a:buNone/>
              <a:defRPr sz="1500">
                <a:solidFill>
                  <a:schemeClr val="dk1"/>
                </a:solidFill>
                <a:latin typeface="Press Start 2P"/>
                <a:ea typeface="Press Start 2P"/>
                <a:cs typeface="Press Start 2P"/>
                <a:sym typeface="Press Start 2P"/>
              </a:defRPr>
            </a:lvl4pPr>
            <a:lvl5pPr lvl="4" rtl="0" algn="ctr">
              <a:spcBef>
                <a:spcPts val="0"/>
              </a:spcBef>
              <a:spcAft>
                <a:spcPts val="0"/>
              </a:spcAft>
              <a:buNone/>
              <a:defRPr sz="1500">
                <a:solidFill>
                  <a:schemeClr val="dk1"/>
                </a:solidFill>
                <a:latin typeface="Press Start 2P"/>
                <a:ea typeface="Press Start 2P"/>
                <a:cs typeface="Press Start 2P"/>
                <a:sym typeface="Press Start 2P"/>
              </a:defRPr>
            </a:lvl5pPr>
            <a:lvl6pPr lvl="5" rtl="0" algn="ctr">
              <a:spcBef>
                <a:spcPts val="0"/>
              </a:spcBef>
              <a:spcAft>
                <a:spcPts val="0"/>
              </a:spcAft>
              <a:buNone/>
              <a:defRPr sz="1500">
                <a:solidFill>
                  <a:schemeClr val="dk1"/>
                </a:solidFill>
                <a:latin typeface="Press Start 2P"/>
                <a:ea typeface="Press Start 2P"/>
                <a:cs typeface="Press Start 2P"/>
                <a:sym typeface="Press Start 2P"/>
              </a:defRPr>
            </a:lvl6pPr>
            <a:lvl7pPr lvl="6" rtl="0" algn="ctr">
              <a:spcBef>
                <a:spcPts val="0"/>
              </a:spcBef>
              <a:spcAft>
                <a:spcPts val="0"/>
              </a:spcAft>
              <a:buNone/>
              <a:defRPr sz="1500">
                <a:solidFill>
                  <a:schemeClr val="dk1"/>
                </a:solidFill>
                <a:latin typeface="Press Start 2P"/>
                <a:ea typeface="Press Start 2P"/>
                <a:cs typeface="Press Start 2P"/>
                <a:sym typeface="Press Start 2P"/>
              </a:defRPr>
            </a:lvl7pPr>
            <a:lvl8pPr lvl="7" rtl="0" algn="ctr">
              <a:spcBef>
                <a:spcPts val="0"/>
              </a:spcBef>
              <a:spcAft>
                <a:spcPts val="0"/>
              </a:spcAft>
              <a:buNone/>
              <a:defRPr sz="1500">
                <a:solidFill>
                  <a:schemeClr val="dk1"/>
                </a:solidFill>
                <a:latin typeface="Press Start 2P"/>
                <a:ea typeface="Press Start 2P"/>
                <a:cs typeface="Press Start 2P"/>
                <a:sym typeface="Press Start 2P"/>
              </a:defRPr>
            </a:lvl8pPr>
            <a:lvl9pPr lvl="8" rtl="0" algn="ctr">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437" name="Google Shape;437;p15"/>
          <p:cNvSpPr txBox="1"/>
          <p:nvPr>
            <p:ph idx="5" type="subTitle"/>
          </p:nvPr>
        </p:nvSpPr>
        <p:spPr>
          <a:xfrm>
            <a:off x="769762" y="3512600"/>
            <a:ext cx="1673400" cy="67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8" name="Google Shape;438;p15"/>
          <p:cNvSpPr txBox="1"/>
          <p:nvPr>
            <p:ph idx="6" type="subTitle"/>
          </p:nvPr>
        </p:nvSpPr>
        <p:spPr>
          <a:xfrm>
            <a:off x="2746787" y="3512600"/>
            <a:ext cx="1673400" cy="67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9" name="Google Shape;439;p15"/>
          <p:cNvSpPr txBox="1"/>
          <p:nvPr>
            <p:ph idx="7" type="subTitle"/>
          </p:nvPr>
        </p:nvSpPr>
        <p:spPr>
          <a:xfrm>
            <a:off x="6700838" y="3512600"/>
            <a:ext cx="1673400" cy="67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0" name="Google Shape;440;p15"/>
          <p:cNvSpPr txBox="1"/>
          <p:nvPr>
            <p:ph idx="8" type="subTitle"/>
          </p:nvPr>
        </p:nvSpPr>
        <p:spPr>
          <a:xfrm>
            <a:off x="4723813" y="3512600"/>
            <a:ext cx="1673400" cy="67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1" name="Google Shape;441;p15"/>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442" name="Google Shape;44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AND_TWO_COLUMNS_2_1_1">
    <p:spTree>
      <p:nvGrpSpPr>
        <p:cNvPr id="443" name="Shape 443"/>
        <p:cNvGrpSpPr/>
        <p:nvPr/>
      </p:nvGrpSpPr>
      <p:grpSpPr>
        <a:xfrm>
          <a:off x="0" y="0"/>
          <a:ext cx="0" cy="0"/>
          <a:chOff x="0" y="0"/>
          <a:chExt cx="0" cy="0"/>
        </a:xfrm>
      </p:grpSpPr>
      <p:sp>
        <p:nvSpPr>
          <p:cNvPr id="444" name="Google Shape;444;p16"/>
          <p:cNvSpPr txBox="1"/>
          <p:nvPr>
            <p:ph idx="1" type="subTitle"/>
          </p:nvPr>
        </p:nvSpPr>
        <p:spPr>
          <a:xfrm>
            <a:off x="1900403" y="1421044"/>
            <a:ext cx="20880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9pPr>
          </a:lstStyle>
          <a:p/>
        </p:txBody>
      </p:sp>
      <p:sp>
        <p:nvSpPr>
          <p:cNvPr id="445" name="Google Shape;445;p16"/>
          <p:cNvSpPr txBox="1"/>
          <p:nvPr>
            <p:ph idx="2" type="subTitle"/>
          </p:nvPr>
        </p:nvSpPr>
        <p:spPr>
          <a:xfrm>
            <a:off x="1994903" y="2886851"/>
            <a:ext cx="18990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1pPr>
            <a:lvl2pPr lvl="1" rtl="0" algn="ctr">
              <a:lnSpc>
                <a:spcPct val="100000"/>
              </a:lnSpc>
              <a:spcBef>
                <a:spcPts val="1600"/>
              </a:spcBef>
              <a:spcAft>
                <a:spcPts val="0"/>
              </a:spcAft>
              <a:buNone/>
              <a:defRPr b="0" sz="1500">
                <a:solidFill>
                  <a:schemeClr val="dk1"/>
                </a:solidFill>
                <a:latin typeface="Press Start 2P"/>
                <a:ea typeface="Press Start 2P"/>
                <a:cs typeface="Press Start 2P"/>
                <a:sym typeface="Press Start 2P"/>
              </a:defRPr>
            </a:lvl2pPr>
            <a:lvl3pPr lvl="2" rtl="0" algn="ctr">
              <a:lnSpc>
                <a:spcPct val="100000"/>
              </a:lnSpc>
              <a:spcBef>
                <a:spcPts val="1600"/>
              </a:spcBef>
              <a:spcAft>
                <a:spcPts val="0"/>
              </a:spcAft>
              <a:buNone/>
              <a:defRPr b="0" sz="1500">
                <a:solidFill>
                  <a:schemeClr val="dk1"/>
                </a:solidFill>
                <a:latin typeface="Press Start 2P"/>
                <a:ea typeface="Press Start 2P"/>
                <a:cs typeface="Press Start 2P"/>
                <a:sym typeface="Press Start 2P"/>
              </a:defRPr>
            </a:lvl3pPr>
            <a:lvl4pPr lvl="3" rtl="0" algn="ctr">
              <a:lnSpc>
                <a:spcPct val="100000"/>
              </a:lnSpc>
              <a:spcBef>
                <a:spcPts val="1600"/>
              </a:spcBef>
              <a:spcAft>
                <a:spcPts val="0"/>
              </a:spcAft>
              <a:buNone/>
              <a:defRPr b="0" sz="1500">
                <a:solidFill>
                  <a:schemeClr val="dk1"/>
                </a:solidFill>
                <a:latin typeface="Press Start 2P"/>
                <a:ea typeface="Press Start 2P"/>
                <a:cs typeface="Press Start 2P"/>
                <a:sym typeface="Press Start 2P"/>
              </a:defRPr>
            </a:lvl4pPr>
            <a:lvl5pPr lvl="4" rtl="0" algn="ctr">
              <a:lnSpc>
                <a:spcPct val="100000"/>
              </a:lnSpc>
              <a:spcBef>
                <a:spcPts val="1600"/>
              </a:spcBef>
              <a:spcAft>
                <a:spcPts val="0"/>
              </a:spcAft>
              <a:buNone/>
              <a:defRPr b="0" sz="1500">
                <a:solidFill>
                  <a:schemeClr val="dk1"/>
                </a:solidFill>
                <a:latin typeface="Press Start 2P"/>
                <a:ea typeface="Press Start 2P"/>
                <a:cs typeface="Press Start 2P"/>
                <a:sym typeface="Press Start 2P"/>
              </a:defRPr>
            </a:lvl5pPr>
            <a:lvl6pPr lvl="5" rtl="0" algn="ctr">
              <a:lnSpc>
                <a:spcPct val="100000"/>
              </a:lnSpc>
              <a:spcBef>
                <a:spcPts val="1600"/>
              </a:spcBef>
              <a:spcAft>
                <a:spcPts val="0"/>
              </a:spcAft>
              <a:buNone/>
              <a:defRPr b="0" sz="1500">
                <a:solidFill>
                  <a:schemeClr val="dk1"/>
                </a:solidFill>
                <a:latin typeface="Press Start 2P"/>
                <a:ea typeface="Press Start 2P"/>
                <a:cs typeface="Press Start 2P"/>
                <a:sym typeface="Press Start 2P"/>
              </a:defRPr>
            </a:lvl6pPr>
            <a:lvl7pPr lvl="6" rtl="0" algn="ctr">
              <a:lnSpc>
                <a:spcPct val="100000"/>
              </a:lnSpc>
              <a:spcBef>
                <a:spcPts val="1600"/>
              </a:spcBef>
              <a:spcAft>
                <a:spcPts val="0"/>
              </a:spcAft>
              <a:buNone/>
              <a:defRPr b="0" sz="1500">
                <a:solidFill>
                  <a:schemeClr val="dk1"/>
                </a:solidFill>
                <a:latin typeface="Press Start 2P"/>
                <a:ea typeface="Press Start 2P"/>
                <a:cs typeface="Press Start 2P"/>
                <a:sym typeface="Press Start 2P"/>
              </a:defRPr>
            </a:lvl7pPr>
            <a:lvl8pPr lvl="7" rtl="0" algn="ctr">
              <a:lnSpc>
                <a:spcPct val="100000"/>
              </a:lnSpc>
              <a:spcBef>
                <a:spcPts val="1600"/>
              </a:spcBef>
              <a:spcAft>
                <a:spcPts val="0"/>
              </a:spcAft>
              <a:buNone/>
              <a:defRPr b="0" sz="1500">
                <a:solidFill>
                  <a:schemeClr val="dk1"/>
                </a:solidFill>
                <a:latin typeface="Press Start 2P"/>
                <a:ea typeface="Press Start 2P"/>
                <a:cs typeface="Press Start 2P"/>
                <a:sym typeface="Press Start 2P"/>
              </a:defRPr>
            </a:lvl8pPr>
            <a:lvl9pPr lvl="8" rtl="0" algn="ctr">
              <a:lnSpc>
                <a:spcPct val="100000"/>
              </a:lnSpc>
              <a:spcBef>
                <a:spcPts val="1600"/>
              </a:spcBef>
              <a:spcAft>
                <a:spcPts val="1600"/>
              </a:spcAft>
              <a:buNone/>
              <a:defRPr b="0" sz="1500">
                <a:solidFill>
                  <a:schemeClr val="dk1"/>
                </a:solidFill>
                <a:latin typeface="Press Start 2P"/>
                <a:ea typeface="Press Start 2P"/>
                <a:cs typeface="Press Start 2P"/>
                <a:sym typeface="Press Start 2P"/>
              </a:defRPr>
            </a:lvl9pPr>
          </a:lstStyle>
          <a:p/>
        </p:txBody>
      </p:sp>
      <p:sp>
        <p:nvSpPr>
          <p:cNvPr id="446" name="Google Shape;446;p16"/>
          <p:cNvSpPr txBox="1"/>
          <p:nvPr>
            <p:ph idx="3" type="subTitle"/>
          </p:nvPr>
        </p:nvSpPr>
        <p:spPr>
          <a:xfrm>
            <a:off x="5127397" y="2886851"/>
            <a:ext cx="20880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9pPr>
          </a:lstStyle>
          <a:p/>
        </p:txBody>
      </p:sp>
      <p:sp>
        <p:nvSpPr>
          <p:cNvPr id="447" name="Google Shape;447;p16"/>
          <p:cNvSpPr txBox="1"/>
          <p:nvPr>
            <p:ph idx="4" type="subTitle"/>
          </p:nvPr>
        </p:nvSpPr>
        <p:spPr>
          <a:xfrm>
            <a:off x="5099197" y="1421044"/>
            <a:ext cx="2144400" cy="405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500">
                <a:solidFill>
                  <a:schemeClr val="dk1"/>
                </a:solidFill>
                <a:latin typeface="Press Start 2P"/>
                <a:ea typeface="Press Start 2P"/>
                <a:cs typeface="Press Start 2P"/>
                <a:sym typeface="Press Start 2P"/>
              </a:defRPr>
            </a:lvl1pPr>
            <a:lvl2pPr lvl="1" rtl="0" algn="ctr">
              <a:spcBef>
                <a:spcPts val="1600"/>
              </a:spcBef>
              <a:spcAft>
                <a:spcPts val="0"/>
              </a:spcAft>
              <a:buNone/>
              <a:defRPr b="0" sz="1500">
                <a:solidFill>
                  <a:schemeClr val="dk1"/>
                </a:solidFill>
                <a:latin typeface="Press Start 2P"/>
                <a:ea typeface="Press Start 2P"/>
                <a:cs typeface="Press Start 2P"/>
                <a:sym typeface="Press Start 2P"/>
              </a:defRPr>
            </a:lvl2pPr>
            <a:lvl3pPr lvl="2" rtl="0" algn="ctr">
              <a:spcBef>
                <a:spcPts val="1600"/>
              </a:spcBef>
              <a:spcAft>
                <a:spcPts val="0"/>
              </a:spcAft>
              <a:buNone/>
              <a:defRPr b="0" sz="1500">
                <a:solidFill>
                  <a:schemeClr val="dk1"/>
                </a:solidFill>
                <a:latin typeface="Press Start 2P"/>
                <a:ea typeface="Press Start 2P"/>
                <a:cs typeface="Press Start 2P"/>
                <a:sym typeface="Press Start 2P"/>
              </a:defRPr>
            </a:lvl3pPr>
            <a:lvl4pPr lvl="3" rtl="0" algn="ctr">
              <a:spcBef>
                <a:spcPts val="1600"/>
              </a:spcBef>
              <a:spcAft>
                <a:spcPts val="0"/>
              </a:spcAft>
              <a:buNone/>
              <a:defRPr b="0" sz="1500">
                <a:solidFill>
                  <a:schemeClr val="dk1"/>
                </a:solidFill>
                <a:latin typeface="Press Start 2P"/>
                <a:ea typeface="Press Start 2P"/>
                <a:cs typeface="Press Start 2P"/>
                <a:sym typeface="Press Start 2P"/>
              </a:defRPr>
            </a:lvl4pPr>
            <a:lvl5pPr lvl="4" rtl="0" algn="ctr">
              <a:spcBef>
                <a:spcPts val="1600"/>
              </a:spcBef>
              <a:spcAft>
                <a:spcPts val="0"/>
              </a:spcAft>
              <a:buNone/>
              <a:defRPr b="0" sz="1500">
                <a:solidFill>
                  <a:schemeClr val="dk1"/>
                </a:solidFill>
                <a:latin typeface="Press Start 2P"/>
                <a:ea typeface="Press Start 2P"/>
                <a:cs typeface="Press Start 2P"/>
                <a:sym typeface="Press Start 2P"/>
              </a:defRPr>
            </a:lvl5pPr>
            <a:lvl6pPr lvl="5" rtl="0" algn="ctr">
              <a:spcBef>
                <a:spcPts val="1600"/>
              </a:spcBef>
              <a:spcAft>
                <a:spcPts val="0"/>
              </a:spcAft>
              <a:buNone/>
              <a:defRPr b="0" sz="1500">
                <a:solidFill>
                  <a:schemeClr val="dk1"/>
                </a:solidFill>
                <a:latin typeface="Press Start 2P"/>
                <a:ea typeface="Press Start 2P"/>
                <a:cs typeface="Press Start 2P"/>
                <a:sym typeface="Press Start 2P"/>
              </a:defRPr>
            </a:lvl6pPr>
            <a:lvl7pPr lvl="6" rtl="0" algn="ctr">
              <a:spcBef>
                <a:spcPts val="1600"/>
              </a:spcBef>
              <a:spcAft>
                <a:spcPts val="0"/>
              </a:spcAft>
              <a:buNone/>
              <a:defRPr b="0" sz="1500">
                <a:solidFill>
                  <a:schemeClr val="dk1"/>
                </a:solidFill>
                <a:latin typeface="Press Start 2P"/>
                <a:ea typeface="Press Start 2P"/>
                <a:cs typeface="Press Start 2P"/>
                <a:sym typeface="Press Start 2P"/>
              </a:defRPr>
            </a:lvl7pPr>
            <a:lvl8pPr lvl="7" rtl="0" algn="ctr">
              <a:spcBef>
                <a:spcPts val="1600"/>
              </a:spcBef>
              <a:spcAft>
                <a:spcPts val="0"/>
              </a:spcAft>
              <a:buNone/>
              <a:defRPr b="0" sz="1500">
                <a:solidFill>
                  <a:schemeClr val="dk1"/>
                </a:solidFill>
                <a:latin typeface="Press Start 2P"/>
                <a:ea typeface="Press Start 2P"/>
                <a:cs typeface="Press Start 2P"/>
                <a:sym typeface="Press Start 2P"/>
              </a:defRPr>
            </a:lvl8pPr>
            <a:lvl9pPr lvl="8" rtl="0" algn="ctr">
              <a:spcBef>
                <a:spcPts val="1600"/>
              </a:spcBef>
              <a:spcAft>
                <a:spcPts val="1600"/>
              </a:spcAft>
              <a:buNone/>
              <a:defRPr b="0" sz="1500">
                <a:solidFill>
                  <a:schemeClr val="dk1"/>
                </a:solidFill>
                <a:latin typeface="Press Start 2P"/>
                <a:ea typeface="Press Start 2P"/>
                <a:cs typeface="Press Start 2P"/>
                <a:sym typeface="Press Start 2P"/>
              </a:defRPr>
            </a:lvl9pPr>
          </a:lstStyle>
          <a:p/>
        </p:txBody>
      </p:sp>
      <p:sp>
        <p:nvSpPr>
          <p:cNvPr id="448" name="Google Shape;448;p16"/>
          <p:cNvSpPr txBox="1"/>
          <p:nvPr>
            <p:ph idx="5" type="subTitle"/>
          </p:nvPr>
        </p:nvSpPr>
        <p:spPr>
          <a:xfrm>
            <a:off x="1900403" y="3292450"/>
            <a:ext cx="2088000" cy="6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rgbClr val="F2F2F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9" name="Google Shape;449;p16"/>
          <p:cNvSpPr txBox="1"/>
          <p:nvPr>
            <p:ph idx="6" type="subTitle"/>
          </p:nvPr>
        </p:nvSpPr>
        <p:spPr>
          <a:xfrm>
            <a:off x="1900403" y="1826519"/>
            <a:ext cx="2088000" cy="6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rgbClr val="F2F2F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0" name="Google Shape;450;p16"/>
          <p:cNvSpPr txBox="1"/>
          <p:nvPr>
            <p:ph idx="7" type="subTitle"/>
          </p:nvPr>
        </p:nvSpPr>
        <p:spPr>
          <a:xfrm>
            <a:off x="5127397" y="1826519"/>
            <a:ext cx="2088000" cy="6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rgbClr val="F2F2F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1" name="Google Shape;451;p16"/>
          <p:cNvSpPr txBox="1"/>
          <p:nvPr>
            <p:ph idx="8" type="subTitle"/>
          </p:nvPr>
        </p:nvSpPr>
        <p:spPr>
          <a:xfrm>
            <a:off x="5127397" y="3292450"/>
            <a:ext cx="2088000" cy="6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rgbClr val="F2F2F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2" name="Google Shape;452;p16"/>
          <p:cNvSpPr/>
          <p:nvPr/>
        </p:nvSpPr>
        <p:spPr>
          <a:xfrm flipH="1">
            <a:off x="5899913" y="4842290"/>
            <a:ext cx="295369" cy="301119"/>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6"/>
          <p:cNvSpPr/>
          <p:nvPr/>
        </p:nvSpPr>
        <p:spPr>
          <a:xfrm flipH="1">
            <a:off x="2951306" y="4842290"/>
            <a:ext cx="295338" cy="301119"/>
          </a:xfrm>
          <a:custGeom>
            <a:rect b="b" l="l" r="r" t="t"/>
            <a:pathLst>
              <a:path extrusionOk="0" h="10548" w="9514">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
          <p:cNvSpPr/>
          <p:nvPr/>
        </p:nvSpPr>
        <p:spPr>
          <a:xfrm flipH="1">
            <a:off x="591513" y="4842501"/>
            <a:ext cx="295369" cy="301119"/>
          </a:xfrm>
          <a:custGeom>
            <a:rect b="b" l="l" r="r" t="t"/>
            <a:pathLst>
              <a:path extrusionOk="0" h="10548" w="9515">
                <a:moveTo>
                  <a:pt x="0" y="0"/>
                </a:moveTo>
                <a:lnTo>
                  <a:pt x="0"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6"/>
          <p:cNvSpPr/>
          <p:nvPr/>
        </p:nvSpPr>
        <p:spPr>
          <a:xfrm flipH="1">
            <a:off x="8258806" y="4239249"/>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6"/>
          <p:cNvSpPr/>
          <p:nvPr/>
        </p:nvSpPr>
        <p:spPr>
          <a:xfrm flipH="1">
            <a:off x="5310198"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6"/>
          <p:cNvSpPr/>
          <p:nvPr/>
        </p:nvSpPr>
        <p:spPr>
          <a:xfrm flipH="1">
            <a:off x="4130737" y="4239249"/>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6"/>
          <p:cNvSpPr/>
          <p:nvPr/>
        </p:nvSpPr>
        <p:spPr>
          <a:xfrm flipH="1">
            <a:off x="1771844"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6"/>
          <p:cNvSpPr/>
          <p:nvPr/>
        </p:nvSpPr>
        <p:spPr>
          <a:xfrm flipH="1">
            <a:off x="8848580" y="4842282"/>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6"/>
          <p:cNvSpPr/>
          <p:nvPr/>
        </p:nvSpPr>
        <p:spPr>
          <a:xfrm flipH="1">
            <a:off x="8259323" y="4842251"/>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6"/>
          <p:cNvSpPr/>
          <p:nvPr/>
        </p:nvSpPr>
        <p:spPr>
          <a:xfrm flipH="1">
            <a:off x="7669562" y="4842263"/>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6"/>
          <p:cNvSpPr/>
          <p:nvPr/>
        </p:nvSpPr>
        <p:spPr>
          <a:xfrm flipH="1">
            <a:off x="7079601" y="4840556"/>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6"/>
          <p:cNvSpPr/>
          <p:nvPr/>
        </p:nvSpPr>
        <p:spPr>
          <a:xfrm flipH="1">
            <a:off x="5310185" y="4840565"/>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6"/>
          <p:cNvSpPr/>
          <p:nvPr/>
        </p:nvSpPr>
        <p:spPr>
          <a:xfrm flipH="1">
            <a:off x="4720963" y="4840551"/>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6"/>
          <p:cNvSpPr/>
          <p:nvPr/>
        </p:nvSpPr>
        <p:spPr>
          <a:xfrm flipH="1">
            <a:off x="4130723" y="4840565"/>
            <a:ext cx="295369" cy="301148"/>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6"/>
          <p:cNvSpPr/>
          <p:nvPr/>
        </p:nvSpPr>
        <p:spPr>
          <a:xfrm flipH="1">
            <a:off x="2361566" y="4840565"/>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6"/>
          <p:cNvSpPr/>
          <p:nvPr/>
        </p:nvSpPr>
        <p:spPr>
          <a:xfrm flipH="1">
            <a:off x="1771844" y="4844176"/>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6"/>
          <p:cNvSpPr/>
          <p:nvPr/>
        </p:nvSpPr>
        <p:spPr>
          <a:xfrm flipH="1">
            <a:off x="1183064" y="484052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6"/>
          <p:cNvSpPr/>
          <p:nvPr/>
        </p:nvSpPr>
        <p:spPr>
          <a:xfrm flipH="1">
            <a:off x="-50" y="4842049"/>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6"/>
          <p:cNvSpPr/>
          <p:nvPr/>
        </p:nvSpPr>
        <p:spPr>
          <a:xfrm flipH="1">
            <a:off x="592413" y="4239676"/>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6"/>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472" name="Google Shape;47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TITLE_ONLY_1_1">
    <p:bg>
      <p:bgPr>
        <a:gradFill>
          <a:gsLst>
            <a:gs pos="0">
              <a:schemeClr val="dk2"/>
            </a:gs>
            <a:gs pos="24000">
              <a:schemeClr val="dk2"/>
            </a:gs>
            <a:gs pos="56000">
              <a:schemeClr val="dk2"/>
            </a:gs>
            <a:gs pos="100000">
              <a:srgbClr val="141C21"/>
            </a:gs>
          </a:gsLst>
          <a:lin ang="5400700" scaled="0"/>
        </a:gradFill>
      </p:bgPr>
    </p:bg>
    <p:spTree>
      <p:nvGrpSpPr>
        <p:cNvPr id="473" name="Shape 473"/>
        <p:cNvGrpSpPr/>
        <p:nvPr/>
      </p:nvGrpSpPr>
      <p:grpSpPr>
        <a:xfrm>
          <a:off x="0" y="0"/>
          <a:ext cx="0" cy="0"/>
          <a:chOff x="0" y="0"/>
          <a:chExt cx="0" cy="0"/>
        </a:xfrm>
      </p:grpSpPr>
      <p:sp>
        <p:nvSpPr>
          <p:cNvPr id="474" name="Google Shape;474;p17"/>
          <p:cNvSpPr/>
          <p:nvPr/>
        </p:nvSpPr>
        <p:spPr>
          <a:xfrm flipH="1" rot="10800000">
            <a:off x="8257042" y="17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p:nvPr/>
        </p:nvSpPr>
        <p:spPr>
          <a:xfrm flipH="1" rot="10800000">
            <a:off x="34" y="604097"/>
            <a:ext cx="295338" cy="301975"/>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7"/>
          <p:cNvSpPr/>
          <p:nvPr/>
        </p:nvSpPr>
        <p:spPr>
          <a:xfrm flipH="1" rot="10800000">
            <a:off x="589750" y="604097"/>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7"/>
          <p:cNvSpPr/>
          <p:nvPr/>
        </p:nvSpPr>
        <p:spPr>
          <a:xfrm flipH="1" rot="10800000">
            <a:off x="1179465" y="604097"/>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7"/>
          <p:cNvSpPr/>
          <p:nvPr/>
        </p:nvSpPr>
        <p:spPr>
          <a:xfrm flipH="1" rot="10800000">
            <a:off x="34" y="1207138"/>
            <a:ext cx="295338" cy="301119"/>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7"/>
          <p:cNvSpPr/>
          <p:nvPr/>
        </p:nvSpPr>
        <p:spPr>
          <a:xfrm flipH="1" rot="10800000">
            <a:off x="8846799" y="604296"/>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7"/>
          <p:cNvSpPr/>
          <p:nvPr/>
        </p:nvSpPr>
        <p:spPr>
          <a:xfrm flipH="1" rot="10800000">
            <a:off x="590662" y="1207122"/>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7"/>
          <p:cNvSpPr/>
          <p:nvPr/>
        </p:nvSpPr>
        <p:spPr>
          <a:xfrm flipH="1" rot="10800000">
            <a:off x="-25" y="1064"/>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7"/>
          <p:cNvSpPr/>
          <p:nvPr/>
        </p:nvSpPr>
        <p:spPr>
          <a:xfrm flipH="1" rot="10800000">
            <a:off x="590194" y="1922"/>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7"/>
          <p:cNvSpPr/>
          <p:nvPr/>
        </p:nvSpPr>
        <p:spPr>
          <a:xfrm flipH="1" rot="10800000">
            <a:off x="1179956" y="1938"/>
            <a:ext cx="294407" cy="301119"/>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7"/>
          <p:cNvSpPr/>
          <p:nvPr/>
        </p:nvSpPr>
        <p:spPr>
          <a:xfrm flipH="1" rot="10800000">
            <a:off x="1768954" y="3617"/>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7"/>
          <p:cNvSpPr/>
          <p:nvPr/>
        </p:nvSpPr>
        <p:spPr>
          <a:xfrm flipH="1" rot="10800000">
            <a:off x="7076711" y="-2"/>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7"/>
          <p:cNvSpPr/>
          <p:nvPr/>
        </p:nvSpPr>
        <p:spPr>
          <a:xfrm flipH="1" rot="10800000">
            <a:off x="7667345" y="605999"/>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7"/>
          <p:cNvSpPr/>
          <p:nvPr/>
        </p:nvSpPr>
        <p:spPr>
          <a:xfrm flipH="1" rot="10800000">
            <a:off x="7666423" y="3678"/>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7"/>
          <p:cNvSpPr/>
          <p:nvPr/>
        </p:nvSpPr>
        <p:spPr>
          <a:xfrm flipH="1" rot="10800000">
            <a:off x="8257074" y="603886"/>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7"/>
          <p:cNvSpPr/>
          <p:nvPr/>
        </p:nvSpPr>
        <p:spPr>
          <a:xfrm flipH="1" rot="10800000">
            <a:off x="8848605" y="2124"/>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7"/>
          <p:cNvSpPr/>
          <p:nvPr/>
        </p:nvSpPr>
        <p:spPr>
          <a:xfrm flipH="1" rot="10800000">
            <a:off x="8847805" y="1206911"/>
            <a:ext cx="295369" cy="301119"/>
          </a:xfrm>
          <a:custGeom>
            <a:rect b="b" l="l" r="r" t="t"/>
            <a:pathLst>
              <a:path extrusionOk="0" h="10548" w="9515">
                <a:moveTo>
                  <a:pt x="1" y="0"/>
                </a:moveTo>
                <a:lnTo>
                  <a:pt x="1" y="10548"/>
                </a:lnTo>
                <a:lnTo>
                  <a:pt x="9515" y="1054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7"/>
          <p:cNvSpPr txBox="1"/>
          <p:nvPr>
            <p:ph type="title"/>
          </p:nvPr>
        </p:nvSpPr>
        <p:spPr>
          <a:xfrm>
            <a:off x="2102668" y="1820075"/>
            <a:ext cx="2693400" cy="452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200"/>
              <a:buNone/>
              <a:defRPr sz="1500">
                <a:solidFill>
                  <a:schemeClr val="dk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p:txBody>
      </p:sp>
      <p:sp>
        <p:nvSpPr>
          <p:cNvPr id="492" name="Google Shape;492;p17"/>
          <p:cNvSpPr txBox="1"/>
          <p:nvPr>
            <p:ph idx="1" type="subTitle"/>
          </p:nvPr>
        </p:nvSpPr>
        <p:spPr>
          <a:xfrm>
            <a:off x="2102668" y="2272050"/>
            <a:ext cx="24231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93" name="Google Shape;493;p17"/>
          <p:cNvSpPr txBox="1"/>
          <p:nvPr>
            <p:ph idx="2" type="title"/>
          </p:nvPr>
        </p:nvSpPr>
        <p:spPr>
          <a:xfrm>
            <a:off x="2102668" y="3392975"/>
            <a:ext cx="2693400" cy="452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200"/>
              <a:buNone/>
              <a:defRPr sz="1500">
                <a:solidFill>
                  <a:schemeClr val="dk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p:txBody>
      </p:sp>
      <p:sp>
        <p:nvSpPr>
          <p:cNvPr id="494" name="Google Shape;494;p17"/>
          <p:cNvSpPr txBox="1"/>
          <p:nvPr>
            <p:ph idx="3" type="subTitle"/>
          </p:nvPr>
        </p:nvSpPr>
        <p:spPr>
          <a:xfrm>
            <a:off x="2102668" y="3845075"/>
            <a:ext cx="24231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95" name="Google Shape;495;p17"/>
          <p:cNvSpPr txBox="1"/>
          <p:nvPr>
            <p:ph idx="4" type="title"/>
          </p:nvPr>
        </p:nvSpPr>
        <p:spPr>
          <a:xfrm>
            <a:off x="5809669" y="1820075"/>
            <a:ext cx="2693400" cy="452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200"/>
              <a:buNone/>
              <a:defRPr sz="1500">
                <a:solidFill>
                  <a:schemeClr val="dk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p:txBody>
      </p:sp>
      <p:sp>
        <p:nvSpPr>
          <p:cNvPr id="496" name="Google Shape;496;p17"/>
          <p:cNvSpPr txBox="1"/>
          <p:nvPr>
            <p:ph idx="5" type="subTitle"/>
          </p:nvPr>
        </p:nvSpPr>
        <p:spPr>
          <a:xfrm>
            <a:off x="5809671" y="2272050"/>
            <a:ext cx="24231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97" name="Google Shape;497;p17"/>
          <p:cNvSpPr txBox="1"/>
          <p:nvPr>
            <p:ph idx="6" type="title"/>
          </p:nvPr>
        </p:nvSpPr>
        <p:spPr>
          <a:xfrm>
            <a:off x="5809669" y="3392975"/>
            <a:ext cx="2693400" cy="452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200"/>
              <a:buNone/>
              <a:defRPr sz="1500">
                <a:solidFill>
                  <a:schemeClr val="dk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p:txBody>
      </p:sp>
      <p:sp>
        <p:nvSpPr>
          <p:cNvPr id="498" name="Google Shape;498;p17"/>
          <p:cNvSpPr txBox="1"/>
          <p:nvPr>
            <p:ph idx="7" type="subTitle"/>
          </p:nvPr>
        </p:nvSpPr>
        <p:spPr>
          <a:xfrm>
            <a:off x="5809671" y="3845075"/>
            <a:ext cx="24231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99" name="Google Shape;499;p17"/>
          <p:cNvSpPr txBox="1"/>
          <p:nvPr>
            <p:ph idx="8"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500" name="Google Shape;500;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ONE_COLUMN_TEXT_2_1_1">
    <p:bg>
      <p:bgPr>
        <a:gradFill>
          <a:gsLst>
            <a:gs pos="0">
              <a:schemeClr val="dk2"/>
            </a:gs>
            <a:gs pos="24000">
              <a:schemeClr val="dk2"/>
            </a:gs>
            <a:gs pos="56000">
              <a:schemeClr val="dk2"/>
            </a:gs>
            <a:gs pos="100000">
              <a:srgbClr val="141C21"/>
            </a:gs>
          </a:gsLst>
          <a:lin ang="5400700" scaled="0"/>
        </a:gradFill>
      </p:bgPr>
    </p:bg>
    <p:spTree>
      <p:nvGrpSpPr>
        <p:cNvPr id="501" name="Shape 501"/>
        <p:cNvGrpSpPr/>
        <p:nvPr/>
      </p:nvGrpSpPr>
      <p:grpSpPr>
        <a:xfrm>
          <a:off x="0" y="0"/>
          <a:ext cx="0" cy="0"/>
          <a:chOff x="0" y="0"/>
          <a:chExt cx="0" cy="0"/>
        </a:xfrm>
      </p:grpSpPr>
      <p:sp>
        <p:nvSpPr>
          <p:cNvPr id="502" name="Google Shape;502;p18"/>
          <p:cNvSpPr/>
          <p:nvPr/>
        </p:nvSpPr>
        <p:spPr>
          <a:xfrm rot="-5400000">
            <a:off x="5775839" y="4840803"/>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8"/>
          <p:cNvSpPr/>
          <p:nvPr/>
        </p:nvSpPr>
        <p:spPr>
          <a:xfrm rot="-5400000">
            <a:off x="5173226" y="4250659"/>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8"/>
          <p:cNvSpPr/>
          <p:nvPr/>
        </p:nvSpPr>
        <p:spPr>
          <a:xfrm rot="-5400000">
            <a:off x="1868926" y="4839619"/>
            <a:ext cx="295369" cy="301975"/>
          </a:xfrm>
          <a:custGeom>
            <a:rect b="b" l="l" r="r" t="t"/>
            <a:pathLst>
              <a:path extrusionOk="0" h="10578" w="9515">
                <a:moveTo>
                  <a:pt x="1" y="0"/>
                </a:moveTo>
                <a:lnTo>
                  <a:pt x="1" y="10578"/>
                </a:lnTo>
                <a:lnTo>
                  <a:pt x="9515" y="1057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8"/>
          <p:cNvSpPr/>
          <p:nvPr/>
        </p:nvSpPr>
        <p:spPr>
          <a:xfrm rot="-5400000">
            <a:off x="5173222" y="4840802"/>
            <a:ext cx="295369" cy="301148"/>
          </a:xfrm>
          <a:custGeom>
            <a:rect b="b" l="l" r="r" t="t"/>
            <a:pathLst>
              <a:path extrusionOk="0" h="10549"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8"/>
          <p:cNvSpPr/>
          <p:nvPr/>
        </p:nvSpPr>
        <p:spPr>
          <a:xfrm rot="-5400000">
            <a:off x="2469828" y="4840020"/>
            <a:ext cx="295369" cy="301148"/>
          </a:xfrm>
          <a:custGeom>
            <a:rect b="b" l="l" r="r" t="t"/>
            <a:pathLst>
              <a:path extrusionOk="0" h="10549" w="9515">
                <a:moveTo>
                  <a:pt x="1" y="1"/>
                </a:moveTo>
                <a:lnTo>
                  <a:pt x="1" y="10548"/>
                </a:lnTo>
                <a:lnTo>
                  <a:pt x="9515" y="10548"/>
                </a:lnTo>
                <a:lnTo>
                  <a:pt x="9515" y="1"/>
                </a:lnTo>
                <a:close/>
              </a:path>
            </a:pathLst>
          </a:custGeom>
          <a:solidFill>
            <a:srgbClr val="3792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8"/>
          <p:cNvSpPr/>
          <p:nvPr/>
        </p:nvSpPr>
        <p:spPr>
          <a:xfrm rot="-5400000">
            <a:off x="2470296" y="4250316"/>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8"/>
          <p:cNvSpPr/>
          <p:nvPr/>
        </p:nvSpPr>
        <p:spPr>
          <a:xfrm rot="-5400000">
            <a:off x="1868979" y="424989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8"/>
          <p:cNvSpPr/>
          <p:nvPr/>
        </p:nvSpPr>
        <p:spPr>
          <a:xfrm rot="-5400000">
            <a:off x="1268014" y="4841643"/>
            <a:ext cx="295369" cy="301148"/>
          </a:xfrm>
          <a:custGeom>
            <a:rect b="b" l="l" r="r" t="t"/>
            <a:pathLst>
              <a:path extrusionOk="0" h="10549"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8"/>
          <p:cNvSpPr/>
          <p:nvPr/>
        </p:nvSpPr>
        <p:spPr>
          <a:xfrm rot="-5400000">
            <a:off x="6378814" y="4840790"/>
            <a:ext cx="295369" cy="301119"/>
          </a:xfrm>
          <a:custGeom>
            <a:rect b="b" l="l" r="r" t="t"/>
            <a:pathLst>
              <a:path extrusionOk="0" h="10548" w="9515">
                <a:moveTo>
                  <a:pt x="0" y="0"/>
                </a:moveTo>
                <a:lnTo>
                  <a:pt x="0" y="10547"/>
                </a:lnTo>
                <a:lnTo>
                  <a:pt x="9514" y="10547"/>
                </a:lnTo>
                <a:lnTo>
                  <a:pt x="9514" y="0"/>
                </a:lnTo>
                <a:close/>
              </a:path>
            </a:pathLst>
          </a:custGeom>
          <a:solidFill>
            <a:srgbClr val="3792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8"/>
          <p:cNvSpPr/>
          <p:nvPr/>
        </p:nvSpPr>
        <p:spPr>
          <a:xfrm rot="-5400000">
            <a:off x="6378814" y="4251075"/>
            <a:ext cx="295369" cy="301119"/>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8"/>
          <p:cNvSpPr/>
          <p:nvPr/>
        </p:nvSpPr>
        <p:spPr>
          <a:xfrm rot="-5400000">
            <a:off x="3072803" y="4840007"/>
            <a:ext cx="295369" cy="301148"/>
          </a:xfrm>
          <a:custGeom>
            <a:rect b="b" l="l" r="r" t="t"/>
            <a:pathLst>
              <a:path extrusionOk="0" h="10549" w="9515">
                <a:moveTo>
                  <a:pt x="1" y="1"/>
                </a:moveTo>
                <a:lnTo>
                  <a:pt x="1" y="10548"/>
                </a:lnTo>
                <a:lnTo>
                  <a:pt x="9515" y="10548"/>
                </a:lnTo>
                <a:lnTo>
                  <a:pt x="9515" y="1"/>
                </a:lnTo>
                <a:close/>
              </a:path>
            </a:pathLst>
          </a:custGeom>
          <a:solidFill>
            <a:srgbClr val="3792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8"/>
          <p:cNvSpPr/>
          <p:nvPr/>
        </p:nvSpPr>
        <p:spPr>
          <a:xfrm rot="-5400000">
            <a:off x="6981789" y="4840790"/>
            <a:ext cx="295369" cy="301119"/>
          </a:xfrm>
          <a:custGeom>
            <a:rect b="b" l="l" r="r" t="t"/>
            <a:pathLst>
              <a:path extrusionOk="0" h="10548" w="9515">
                <a:moveTo>
                  <a:pt x="0" y="0"/>
                </a:moveTo>
                <a:lnTo>
                  <a:pt x="0" y="10547"/>
                </a:lnTo>
                <a:lnTo>
                  <a:pt x="9514" y="10547"/>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8"/>
          <p:cNvSpPr/>
          <p:nvPr/>
        </p:nvSpPr>
        <p:spPr>
          <a:xfrm rot="-5400000">
            <a:off x="6981789" y="4251075"/>
            <a:ext cx="295369" cy="301119"/>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8"/>
          <p:cNvSpPr/>
          <p:nvPr/>
        </p:nvSpPr>
        <p:spPr>
          <a:xfrm rot="-5400000">
            <a:off x="3675778" y="4840007"/>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8"/>
          <p:cNvSpPr/>
          <p:nvPr/>
        </p:nvSpPr>
        <p:spPr>
          <a:xfrm rot="-5400000">
            <a:off x="7584764" y="4840803"/>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8"/>
          <p:cNvSpPr/>
          <p:nvPr/>
        </p:nvSpPr>
        <p:spPr>
          <a:xfrm rot="-5400000">
            <a:off x="3070721" y="4250791"/>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8"/>
          <p:cNvSpPr txBox="1"/>
          <p:nvPr>
            <p:ph idx="1" type="subTitle"/>
          </p:nvPr>
        </p:nvSpPr>
        <p:spPr>
          <a:xfrm>
            <a:off x="5081356" y="2439000"/>
            <a:ext cx="2784000" cy="108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b="0"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19" name="Google Shape;519;p18"/>
          <p:cNvSpPr txBox="1"/>
          <p:nvPr>
            <p:ph idx="2" type="subTitle"/>
          </p:nvPr>
        </p:nvSpPr>
        <p:spPr>
          <a:xfrm>
            <a:off x="1278644" y="2439000"/>
            <a:ext cx="2784000" cy="108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b="0"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20" name="Google Shape;520;p18"/>
          <p:cNvSpPr txBox="1"/>
          <p:nvPr>
            <p:ph type="ctrTitle"/>
          </p:nvPr>
        </p:nvSpPr>
        <p:spPr>
          <a:xfrm>
            <a:off x="1180994" y="3616625"/>
            <a:ext cx="2979300" cy="3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600"/>
              <a:buFont typeface="Fira Sans Condensed Medium"/>
              <a:buChar char="-"/>
              <a:defRPr sz="1500"/>
            </a:lvl1pPr>
            <a:lvl2pPr lvl="1"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9pPr>
          </a:lstStyle>
          <a:p/>
        </p:txBody>
      </p:sp>
      <p:sp>
        <p:nvSpPr>
          <p:cNvPr id="521" name="Google Shape;521;p18"/>
          <p:cNvSpPr txBox="1"/>
          <p:nvPr>
            <p:ph idx="3" type="ctrTitle"/>
          </p:nvPr>
        </p:nvSpPr>
        <p:spPr>
          <a:xfrm>
            <a:off x="4983706" y="3616842"/>
            <a:ext cx="2979300" cy="3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600"/>
              <a:buFont typeface="Fira Sans Condensed Medium"/>
              <a:buChar char="-"/>
              <a:defRPr sz="1500"/>
            </a:lvl1pPr>
            <a:lvl2pPr lvl="1"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9pPr>
          </a:lstStyle>
          <a:p/>
        </p:txBody>
      </p:sp>
      <p:sp>
        <p:nvSpPr>
          <p:cNvPr id="522" name="Google Shape;522;p18"/>
          <p:cNvSpPr txBox="1"/>
          <p:nvPr>
            <p:ph idx="4"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523" name="Google Shape;523;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ONE_COLUMN_TEXT_1_1_2">
    <p:spTree>
      <p:nvGrpSpPr>
        <p:cNvPr id="524" name="Shape 524"/>
        <p:cNvGrpSpPr/>
        <p:nvPr/>
      </p:nvGrpSpPr>
      <p:grpSpPr>
        <a:xfrm>
          <a:off x="0" y="0"/>
          <a:ext cx="0" cy="0"/>
          <a:chOff x="0" y="0"/>
          <a:chExt cx="0" cy="0"/>
        </a:xfrm>
      </p:grpSpPr>
      <p:sp>
        <p:nvSpPr>
          <p:cNvPr id="525" name="Google Shape;525;p19"/>
          <p:cNvSpPr/>
          <p:nvPr/>
        </p:nvSpPr>
        <p:spPr>
          <a:xfrm flipH="1">
            <a:off x="8848650" y="3026311"/>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9"/>
          <p:cNvSpPr/>
          <p:nvPr/>
        </p:nvSpPr>
        <p:spPr>
          <a:xfrm flipH="1">
            <a:off x="8258903" y="3026311"/>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flipH="1">
            <a:off x="7669188" y="3026311"/>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9"/>
          <p:cNvSpPr/>
          <p:nvPr/>
        </p:nvSpPr>
        <p:spPr>
          <a:xfrm flipH="1">
            <a:off x="8848650" y="2424126"/>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9"/>
          <p:cNvSpPr/>
          <p:nvPr/>
        </p:nvSpPr>
        <p:spPr>
          <a:xfrm flipH="1">
            <a:off x="8848103" y="3629344"/>
            <a:ext cx="295369" cy="301975"/>
          </a:xfrm>
          <a:custGeom>
            <a:rect b="b" l="l" r="r" t="t"/>
            <a:pathLst>
              <a:path extrusionOk="0" h="10578" w="9515">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9"/>
          <p:cNvSpPr/>
          <p:nvPr/>
        </p:nvSpPr>
        <p:spPr>
          <a:xfrm flipH="1">
            <a:off x="8258846" y="3629314"/>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9"/>
          <p:cNvSpPr/>
          <p:nvPr/>
        </p:nvSpPr>
        <p:spPr>
          <a:xfrm flipH="1">
            <a:off x="7669084" y="3629326"/>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9"/>
          <p:cNvSpPr/>
          <p:nvPr/>
        </p:nvSpPr>
        <p:spPr>
          <a:xfrm flipH="1">
            <a:off x="8847991" y="4232369"/>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9"/>
          <p:cNvSpPr/>
          <p:nvPr/>
        </p:nvSpPr>
        <p:spPr>
          <a:xfrm flipH="1">
            <a:off x="8258733" y="4232339"/>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9"/>
          <p:cNvSpPr/>
          <p:nvPr/>
        </p:nvSpPr>
        <p:spPr>
          <a:xfrm flipH="1">
            <a:off x="7668397" y="4232351"/>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9"/>
          <p:cNvSpPr/>
          <p:nvPr/>
        </p:nvSpPr>
        <p:spPr>
          <a:xfrm flipH="1">
            <a:off x="8847991" y="4835394"/>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9"/>
          <p:cNvSpPr/>
          <p:nvPr/>
        </p:nvSpPr>
        <p:spPr>
          <a:xfrm flipH="1">
            <a:off x="8258733" y="4835364"/>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9"/>
          <p:cNvSpPr/>
          <p:nvPr/>
        </p:nvSpPr>
        <p:spPr>
          <a:xfrm flipH="1">
            <a:off x="7668972" y="4835376"/>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9"/>
          <p:cNvSpPr/>
          <p:nvPr/>
        </p:nvSpPr>
        <p:spPr>
          <a:xfrm flipH="1">
            <a:off x="590578" y="3026311"/>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9"/>
          <p:cNvSpPr/>
          <p:nvPr/>
        </p:nvSpPr>
        <p:spPr>
          <a:xfrm flipH="1">
            <a:off x="863" y="3026311"/>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9"/>
          <p:cNvSpPr/>
          <p:nvPr/>
        </p:nvSpPr>
        <p:spPr>
          <a:xfrm flipH="1">
            <a:off x="125" y="2424126"/>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9"/>
          <p:cNvSpPr/>
          <p:nvPr/>
        </p:nvSpPr>
        <p:spPr>
          <a:xfrm flipH="1">
            <a:off x="1179778" y="3629344"/>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9"/>
          <p:cNvSpPr/>
          <p:nvPr/>
        </p:nvSpPr>
        <p:spPr>
          <a:xfrm flipH="1">
            <a:off x="590521" y="3629314"/>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9"/>
          <p:cNvSpPr/>
          <p:nvPr/>
        </p:nvSpPr>
        <p:spPr>
          <a:xfrm flipH="1">
            <a:off x="759" y="3629326"/>
            <a:ext cx="294407" cy="301119"/>
          </a:xfrm>
          <a:custGeom>
            <a:rect b="b" l="l" r="r" t="t"/>
            <a:pathLst>
              <a:path extrusionOk="0" h="10548" w="9484">
                <a:moveTo>
                  <a:pt x="0" y="0"/>
                </a:moveTo>
                <a:lnTo>
                  <a:pt x="0" y="10547"/>
                </a:lnTo>
                <a:lnTo>
                  <a:pt x="9484" y="10547"/>
                </a:lnTo>
                <a:lnTo>
                  <a:pt x="9484" y="0"/>
                </a:lnTo>
                <a:close/>
              </a:path>
            </a:pathLst>
          </a:custGeom>
          <a:solidFill>
            <a:srgbClr val="3792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9"/>
          <p:cNvSpPr/>
          <p:nvPr/>
        </p:nvSpPr>
        <p:spPr>
          <a:xfrm flipH="1">
            <a:off x="1179666" y="4232369"/>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9"/>
          <p:cNvSpPr/>
          <p:nvPr/>
        </p:nvSpPr>
        <p:spPr>
          <a:xfrm flipH="1">
            <a:off x="590408" y="4232339"/>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9"/>
          <p:cNvSpPr/>
          <p:nvPr/>
        </p:nvSpPr>
        <p:spPr>
          <a:xfrm flipH="1">
            <a:off x="72" y="4232351"/>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9"/>
          <p:cNvSpPr/>
          <p:nvPr/>
        </p:nvSpPr>
        <p:spPr>
          <a:xfrm flipH="1">
            <a:off x="1179666" y="4835394"/>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9"/>
          <p:cNvSpPr/>
          <p:nvPr/>
        </p:nvSpPr>
        <p:spPr>
          <a:xfrm flipH="1">
            <a:off x="590408" y="4835364"/>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9"/>
          <p:cNvSpPr/>
          <p:nvPr/>
        </p:nvSpPr>
        <p:spPr>
          <a:xfrm flipH="1">
            <a:off x="647" y="4835376"/>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txBox="1"/>
          <p:nvPr>
            <p:ph idx="1" type="subTitle"/>
          </p:nvPr>
        </p:nvSpPr>
        <p:spPr>
          <a:xfrm>
            <a:off x="2636825" y="3379150"/>
            <a:ext cx="3870300" cy="90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1" name="Google Shape;551;p19"/>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552" name="Google Shape;55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ONE_COLUMN_TEXT_1_1_1_1">
    <p:spTree>
      <p:nvGrpSpPr>
        <p:cNvPr id="553" name="Shape 553"/>
        <p:cNvGrpSpPr/>
        <p:nvPr/>
      </p:nvGrpSpPr>
      <p:grpSpPr>
        <a:xfrm>
          <a:off x="0" y="0"/>
          <a:ext cx="0" cy="0"/>
          <a:chOff x="0" y="0"/>
          <a:chExt cx="0" cy="0"/>
        </a:xfrm>
      </p:grpSpPr>
      <p:sp>
        <p:nvSpPr>
          <p:cNvPr id="554" name="Google Shape;554;p20"/>
          <p:cNvSpPr/>
          <p:nvPr/>
        </p:nvSpPr>
        <p:spPr>
          <a:xfrm rot="10800000">
            <a:off x="591538" y="17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rot="10800000">
            <a:off x="8848577" y="604097"/>
            <a:ext cx="295338" cy="301975"/>
          </a:xfrm>
          <a:custGeom>
            <a:rect b="b" l="l" r="r" t="t"/>
            <a:pathLst>
              <a:path extrusionOk="0" h="10578" w="9514">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0"/>
          <p:cNvSpPr/>
          <p:nvPr/>
        </p:nvSpPr>
        <p:spPr>
          <a:xfrm rot="10800000">
            <a:off x="8258831" y="604097"/>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rot="10800000">
            <a:off x="7669115" y="604097"/>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0"/>
          <p:cNvSpPr/>
          <p:nvPr/>
        </p:nvSpPr>
        <p:spPr>
          <a:xfrm rot="10800000">
            <a:off x="1781" y="604296"/>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rot="10800000">
            <a:off x="8258880" y="1207122"/>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0"/>
          <p:cNvSpPr/>
          <p:nvPr/>
        </p:nvSpPr>
        <p:spPr>
          <a:xfrm rot="10800000">
            <a:off x="8848605" y="1064"/>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rot="10800000">
            <a:off x="8259348" y="1922"/>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rot="10800000">
            <a:off x="7669587" y="1938"/>
            <a:ext cx="294407" cy="301119"/>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0"/>
          <p:cNvSpPr/>
          <p:nvPr/>
        </p:nvSpPr>
        <p:spPr>
          <a:xfrm rot="10800000">
            <a:off x="7079626" y="3617"/>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rot="10800000">
            <a:off x="1771869" y="-2"/>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rot="10800000">
            <a:off x="1182166" y="605999"/>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rot="10800000">
            <a:off x="1183089" y="3678"/>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0"/>
          <p:cNvSpPr/>
          <p:nvPr/>
        </p:nvSpPr>
        <p:spPr>
          <a:xfrm rot="10800000">
            <a:off x="592468" y="603886"/>
            <a:ext cx="294407" cy="301975"/>
          </a:xfrm>
          <a:custGeom>
            <a:rect b="b" l="l" r="r" t="t"/>
            <a:pathLst>
              <a:path extrusionOk="0" h="10578" w="9484">
                <a:moveTo>
                  <a:pt x="0" y="0"/>
                </a:moveTo>
                <a:lnTo>
                  <a:pt x="0" y="10578"/>
                </a:lnTo>
                <a:lnTo>
                  <a:pt x="9484" y="10578"/>
                </a:lnTo>
                <a:lnTo>
                  <a:pt x="94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0"/>
          <p:cNvSpPr/>
          <p:nvPr/>
        </p:nvSpPr>
        <p:spPr>
          <a:xfrm rot="10800000">
            <a:off x="-25" y="2124"/>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0"/>
          <p:cNvSpPr/>
          <p:nvPr/>
        </p:nvSpPr>
        <p:spPr>
          <a:xfrm rot="10800000">
            <a:off x="775" y="1206911"/>
            <a:ext cx="295369" cy="301119"/>
          </a:xfrm>
          <a:custGeom>
            <a:rect b="b" l="l" r="r" t="t"/>
            <a:pathLst>
              <a:path extrusionOk="0" h="10548" w="9515">
                <a:moveTo>
                  <a:pt x="1" y="0"/>
                </a:moveTo>
                <a:lnTo>
                  <a:pt x="1" y="10548"/>
                </a:lnTo>
                <a:lnTo>
                  <a:pt x="9515" y="1054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0"/>
          <p:cNvSpPr/>
          <p:nvPr/>
        </p:nvSpPr>
        <p:spPr>
          <a:xfrm rot="10800000">
            <a:off x="592018" y="1206911"/>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0"/>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572" name="Google Shape;57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3"/>
          <p:cNvSpPr/>
          <p:nvPr/>
        </p:nvSpPr>
        <p:spPr>
          <a:xfrm flipH="1">
            <a:off x="5899913" y="4842290"/>
            <a:ext cx="295369" cy="301119"/>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flipH="1">
            <a:off x="2951306" y="4842290"/>
            <a:ext cx="295338" cy="301119"/>
          </a:xfrm>
          <a:custGeom>
            <a:rect b="b" l="l" r="r" t="t"/>
            <a:pathLst>
              <a:path extrusionOk="0" h="10548" w="9514">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flipH="1">
            <a:off x="591513" y="4842501"/>
            <a:ext cx="295369" cy="301119"/>
          </a:xfrm>
          <a:custGeom>
            <a:rect b="b" l="l" r="r" t="t"/>
            <a:pathLst>
              <a:path extrusionOk="0" h="10548" w="9515">
                <a:moveTo>
                  <a:pt x="0" y="0"/>
                </a:moveTo>
                <a:lnTo>
                  <a:pt x="0"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flipH="1">
            <a:off x="8258806" y="4239249"/>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flipH="1">
            <a:off x="5310198"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flipH="1">
            <a:off x="4130737" y="4239249"/>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flipH="1">
            <a:off x="1771844"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flipH="1">
            <a:off x="8848580" y="4842282"/>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flipH="1">
            <a:off x="8259323" y="4842251"/>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flipH="1">
            <a:off x="7669562" y="4842263"/>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flipH="1">
            <a:off x="7079601" y="4840556"/>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flipH="1">
            <a:off x="5310185" y="4840565"/>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flipH="1">
            <a:off x="4720963" y="4840551"/>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flipH="1">
            <a:off x="4130723" y="4840565"/>
            <a:ext cx="295369" cy="301148"/>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flipH="1">
            <a:off x="2361566" y="4840565"/>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flipH="1">
            <a:off x="1771844" y="4844176"/>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flipH="1">
            <a:off x="1183064" y="484052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flipH="1">
            <a:off x="-50" y="4842049"/>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flipH="1">
            <a:off x="592413" y="4239676"/>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txBox="1"/>
          <p:nvPr>
            <p:ph type="title"/>
          </p:nvPr>
        </p:nvSpPr>
        <p:spPr>
          <a:xfrm>
            <a:off x="1207825" y="3983254"/>
            <a:ext cx="6700500" cy="666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30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80" name="Google Shape;80;p3"/>
          <p:cNvSpPr txBox="1"/>
          <p:nvPr>
            <p:ph hasCustomPrompt="1" idx="2" type="title"/>
          </p:nvPr>
        </p:nvSpPr>
        <p:spPr>
          <a:xfrm>
            <a:off x="3722450" y="526575"/>
            <a:ext cx="1699200" cy="31908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SzPts val="4400"/>
              <a:buNone/>
              <a:defRPr sz="8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1" name="Google Shape;8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ONE_COLUMN_TEXT_1_1_1_1_1">
    <p:spTree>
      <p:nvGrpSpPr>
        <p:cNvPr id="573" name="Shape 573"/>
        <p:cNvGrpSpPr/>
        <p:nvPr/>
      </p:nvGrpSpPr>
      <p:grpSpPr>
        <a:xfrm>
          <a:off x="0" y="0"/>
          <a:ext cx="0" cy="0"/>
          <a:chOff x="0" y="0"/>
          <a:chExt cx="0" cy="0"/>
        </a:xfrm>
      </p:grpSpPr>
      <p:sp>
        <p:nvSpPr>
          <p:cNvPr id="574" name="Google Shape;574;p21"/>
          <p:cNvSpPr/>
          <p:nvPr/>
        </p:nvSpPr>
        <p:spPr>
          <a:xfrm flipH="1">
            <a:off x="6489629" y="4842290"/>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1"/>
          <p:cNvSpPr/>
          <p:nvPr/>
        </p:nvSpPr>
        <p:spPr>
          <a:xfrm flipH="1">
            <a:off x="2951306" y="4842290"/>
            <a:ext cx="295338" cy="301119"/>
          </a:xfrm>
          <a:custGeom>
            <a:rect b="b" l="l" r="r" t="t"/>
            <a:pathLst>
              <a:path extrusionOk="0" h="10548" w="9514">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1"/>
          <p:cNvSpPr/>
          <p:nvPr/>
        </p:nvSpPr>
        <p:spPr>
          <a:xfrm flipH="1">
            <a:off x="591513" y="4842501"/>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1"/>
          <p:cNvSpPr/>
          <p:nvPr/>
        </p:nvSpPr>
        <p:spPr>
          <a:xfrm flipH="1">
            <a:off x="8258806" y="4239249"/>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1"/>
          <p:cNvSpPr/>
          <p:nvPr/>
        </p:nvSpPr>
        <p:spPr>
          <a:xfrm flipH="1">
            <a:off x="4130737" y="4239249"/>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1"/>
          <p:cNvSpPr/>
          <p:nvPr/>
        </p:nvSpPr>
        <p:spPr>
          <a:xfrm flipH="1">
            <a:off x="2951306" y="4239249"/>
            <a:ext cx="295338" cy="301975"/>
          </a:xfrm>
          <a:custGeom>
            <a:rect b="b" l="l" r="r" t="t"/>
            <a:pathLst>
              <a:path extrusionOk="0" h="10578" w="9514">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1"/>
          <p:cNvSpPr/>
          <p:nvPr/>
        </p:nvSpPr>
        <p:spPr>
          <a:xfrm flipH="1">
            <a:off x="8848580" y="4842282"/>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1"/>
          <p:cNvSpPr/>
          <p:nvPr/>
        </p:nvSpPr>
        <p:spPr>
          <a:xfrm flipH="1">
            <a:off x="8259323" y="4842251"/>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1"/>
          <p:cNvSpPr/>
          <p:nvPr/>
        </p:nvSpPr>
        <p:spPr>
          <a:xfrm flipH="1">
            <a:off x="7669562" y="4842263"/>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1"/>
          <p:cNvSpPr/>
          <p:nvPr/>
        </p:nvSpPr>
        <p:spPr>
          <a:xfrm flipH="1">
            <a:off x="7079601" y="4840556"/>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1"/>
          <p:cNvSpPr/>
          <p:nvPr/>
        </p:nvSpPr>
        <p:spPr>
          <a:xfrm flipH="1">
            <a:off x="5310185" y="4840565"/>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1"/>
          <p:cNvSpPr/>
          <p:nvPr/>
        </p:nvSpPr>
        <p:spPr>
          <a:xfrm flipH="1">
            <a:off x="4720963" y="4840551"/>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1"/>
          <p:cNvSpPr/>
          <p:nvPr/>
        </p:nvSpPr>
        <p:spPr>
          <a:xfrm flipH="1">
            <a:off x="4130723" y="4840565"/>
            <a:ext cx="295369" cy="301148"/>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1"/>
          <p:cNvSpPr/>
          <p:nvPr/>
        </p:nvSpPr>
        <p:spPr>
          <a:xfrm flipH="1">
            <a:off x="3541462" y="4840551"/>
            <a:ext cx="294438" cy="301148"/>
          </a:xfrm>
          <a:custGeom>
            <a:rect b="b" l="l" r="r" t="t"/>
            <a:pathLst>
              <a:path extrusionOk="0" h="10549" w="9485">
                <a:moveTo>
                  <a:pt x="1" y="1"/>
                </a:moveTo>
                <a:lnTo>
                  <a:pt x="1"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1"/>
          <p:cNvSpPr/>
          <p:nvPr/>
        </p:nvSpPr>
        <p:spPr>
          <a:xfrm flipH="1">
            <a:off x="2361566" y="4840565"/>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1"/>
          <p:cNvSpPr/>
          <p:nvPr/>
        </p:nvSpPr>
        <p:spPr>
          <a:xfrm flipH="1">
            <a:off x="1771844" y="4844176"/>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1"/>
          <p:cNvSpPr/>
          <p:nvPr/>
        </p:nvSpPr>
        <p:spPr>
          <a:xfrm flipH="1">
            <a:off x="-50" y="4842049"/>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1"/>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592" name="Google Shape;592;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ONE_COLUMN_TEXT_1_1_1_1_1_1">
    <p:spTree>
      <p:nvGrpSpPr>
        <p:cNvPr id="593" name="Shape 593"/>
        <p:cNvGrpSpPr/>
        <p:nvPr/>
      </p:nvGrpSpPr>
      <p:grpSpPr>
        <a:xfrm>
          <a:off x="0" y="0"/>
          <a:ext cx="0" cy="0"/>
          <a:chOff x="0" y="0"/>
          <a:chExt cx="0" cy="0"/>
        </a:xfrm>
      </p:grpSpPr>
      <p:sp>
        <p:nvSpPr>
          <p:cNvPr id="594" name="Google Shape;594;p22"/>
          <p:cNvSpPr/>
          <p:nvPr/>
        </p:nvSpPr>
        <p:spPr>
          <a:xfrm flipH="1" rot="5400000">
            <a:off x="3815" y="2417251"/>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2"/>
          <p:cNvSpPr/>
          <p:nvPr/>
        </p:nvSpPr>
        <p:spPr>
          <a:xfrm flipH="1" rot="5400000">
            <a:off x="3815" y="1812214"/>
            <a:ext cx="303053" cy="308951"/>
          </a:xfrm>
          <a:custGeom>
            <a:rect b="b" l="l" r="r" t="t"/>
            <a:pathLst>
              <a:path extrusionOk="0" h="10548" w="9515">
                <a:moveTo>
                  <a:pt x="1" y="0"/>
                </a:moveTo>
                <a:lnTo>
                  <a:pt x="1"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2"/>
          <p:cNvSpPr/>
          <p:nvPr/>
        </p:nvSpPr>
        <p:spPr>
          <a:xfrm flipH="1" rot="5400000">
            <a:off x="622100" y="4837006"/>
            <a:ext cx="303021" cy="309830"/>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2"/>
          <p:cNvSpPr/>
          <p:nvPr/>
        </p:nvSpPr>
        <p:spPr>
          <a:xfrm flipH="1" rot="5400000">
            <a:off x="622084" y="4231953"/>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2"/>
          <p:cNvSpPr/>
          <p:nvPr/>
        </p:nvSpPr>
        <p:spPr>
          <a:xfrm flipH="1" rot="5400000">
            <a:off x="622084" y="3626917"/>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2"/>
          <p:cNvSpPr/>
          <p:nvPr/>
        </p:nvSpPr>
        <p:spPr>
          <a:xfrm flipH="1" rot="5400000">
            <a:off x="622084" y="3021880"/>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2"/>
          <p:cNvSpPr/>
          <p:nvPr/>
        </p:nvSpPr>
        <p:spPr>
          <a:xfrm flipH="1" rot="5400000">
            <a:off x="1240369" y="4837445"/>
            <a:ext cx="303021" cy="308951"/>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2"/>
          <p:cNvSpPr/>
          <p:nvPr/>
        </p:nvSpPr>
        <p:spPr>
          <a:xfrm flipH="1" rot="5400000">
            <a:off x="1858623" y="4836991"/>
            <a:ext cx="303021" cy="309859"/>
          </a:xfrm>
          <a:custGeom>
            <a:rect b="b" l="l" r="r" t="t"/>
            <a:pathLst>
              <a:path extrusionOk="0" h="10579" w="9514">
                <a:moveTo>
                  <a:pt x="0" y="1"/>
                </a:moveTo>
                <a:lnTo>
                  <a:pt x="0" y="10578"/>
                </a:lnTo>
                <a:lnTo>
                  <a:pt x="9514" y="1057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flipH="1" rot="5400000">
            <a:off x="2476878" y="4837445"/>
            <a:ext cx="303021" cy="308951"/>
          </a:xfrm>
          <a:custGeom>
            <a:rect b="b" l="l" r="r" t="t"/>
            <a:pathLst>
              <a:path extrusionOk="0" h="10548" w="9514">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2"/>
          <p:cNvSpPr/>
          <p:nvPr/>
        </p:nvSpPr>
        <p:spPr>
          <a:xfrm flipH="1" rot="5400000">
            <a:off x="1859101" y="4231523"/>
            <a:ext cx="302065" cy="309859"/>
          </a:xfrm>
          <a:custGeom>
            <a:rect b="b" l="l" r="r" t="t"/>
            <a:pathLst>
              <a:path extrusionOk="0" h="10579" w="9484">
                <a:moveTo>
                  <a:pt x="0" y="1"/>
                </a:moveTo>
                <a:lnTo>
                  <a:pt x="0" y="10578"/>
                </a:lnTo>
                <a:lnTo>
                  <a:pt x="9484" y="1057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2"/>
          <p:cNvSpPr/>
          <p:nvPr/>
        </p:nvSpPr>
        <p:spPr>
          <a:xfrm flipH="1" rot="5400000">
            <a:off x="1240845" y="4231935"/>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2"/>
          <p:cNvSpPr/>
          <p:nvPr/>
        </p:nvSpPr>
        <p:spPr>
          <a:xfrm flipH="1" rot="5400000">
            <a:off x="3384" y="4837051"/>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2"/>
          <p:cNvSpPr/>
          <p:nvPr/>
        </p:nvSpPr>
        <p:spPr>
          <a:xfrm flipH="1" rot="5400000">
            <a:off x="4333" y="4232416"/>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2"/>
          <p:cNvSpPr/>
          <p:nvPr/>
        </p:nvSpPr>
        <p:spPr>
          <a:xfrm flipH="1" rot="5400000">
            <a:off x="4335" y="3627346"/>
            <a:ext cx="302065" cy="308951"/>
          </a:xfrm>
          <a:custGeom>
            <a:rect b="b" l="l" r="r" t="t"/>
            <a:pathLst>
              <a:path extrusionOk="0" h="10548" w="9484">
                <a:moveTo>
                  <a:pt x="0" y="0"/>
                </a:moveTo>
                <a:lnTo>
                  <a:pt x="0" y="10547"/>
                </a:lnTo>
                <a:lnTo>
                  <a:pt x="9484" y="10547"/>
                </a:lnTo>
                <a:lnTo>
                  <a:pt x="94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2"/>
          <p:cNvSpPr/>
          <p:nvPr/>
        </p:nvSpPr>
        <p:spPr>
          <a:xfrm flipH="1" rot="5400000">
            <a:off x="5578" y="3022537"/>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2"/>
          <p:cNvSpPr/>
          <p:nvPr/>
        </p:nvSpPr>
        <p:spPr>
          <a:xfrm flipH="1" rot="5400000">
            <a:off x="5570" y="1207150"/>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2"/>
          <p:cNvSpPr/>
          <p:nvPr/>
        </p:nvSpPr>
        <p:spPr>
          <a:xfrm rot="-5400000">
            <a:off x="8837494" y="3021909"/>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2"/>
          <p:cNvSpPr/>
          <p:nvPr/>
        </p:nvSpPr>
        <p:spPr>
          <a:xfrm rot="-5400000">
            <a:off x="8837494" y="1206767"/>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2"/>
          <p:cNvSpPr/>
          <p:nvPr/>
        </p:nvSpPr>
        <p:spPr>
          <a:xfrm rot="-5400000">
            <a:off x="8837494" y="-3338"/>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2"/>
          <p:cNvSpPr/>
          <p:nvPr/>
        </p:nvSpPr>
        <p:spPr>
          <a:xfrm rot="-5400000">
            <a:off x="8837490" y="2417279"/>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2"/>
          <p:cNvSpPr/>
          <p:nvPr/>
        </p:nvSpPr>
        <p:spPr>
          <a:xfrm rot="-5400000">
            <a:off x="8837548" y="601726"/>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2"/>
          <p:cNvSpPr/>
          <p:nvPr/>
        </p:nvSpPr>
        <p:spPr>
          <a:xfrm rot="-5400000">
            <a:off x="8220972" y="1208844"/>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2"/>
          <p:cNvSpPr/>
          <p:nvPr/>
        </p:nvSpPr>
        <p:spPr>
          <a:xfrm rot="-5400000">
            <a:off x="8220549" y="-3338"/>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2"/>
          <p:cNvSpPr/>
          <p:nvPr/>
        </p:nvSpPr>
        <p:spPr>
          <a:xfrm rot="-5400000">
            <a:off x="7603603" y="-3338"/>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2"/>
          <p:cNvSpPr/>
          <p:nvPr/>
        </p:nvSpPr>
        <p:spPr>
          <a:xfrm rot="-5400000">
            <a:off x="8220973" y="602526"/>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2"/>
          <p:cNvSpPr/>
          <p:nvPr/>
        </p:nvSpPr>
        <p:spPr>
          <a:xfrm rot="-5400000">
            <a:off x="8837490" y="1812229"/>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2"/>
          <p:cNvSpPr/>
          <p:nvPr/>
        </p:nvSpPr>
        <p:spPr>
          <a:xfrm rot="-5400000">
            <a:off x="8220977" y="1814704"/>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2"/>
          <p:cNvSpPr/>
          <p:nvPr/>
        </p:nvSpPr>
        <p:spPr>
          <a:xfrm rot="-5400000">
            <a:off x="6986678" y="-3338"/>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2"/>
          <p:cNvSpPr/>
          <p:nvPr/>
        </p:nvSpPr>
        <p:spPr>
          <a:xfrm rot="-5400000">
            <a:off x="7604399" y="601737"/>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2"/>
          <p:cNvSpPr/>
          <p:nvPr/>
        </p:nvSpPr>
        <p:spPr>
          <a:xfrm rot="-5400000">
            <a:off x="8220990" y="2420579"/>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2"/>
          <p:cNvSpPr/>
          <p:nvPr/>
        </p:nvSpPr>
        <p:spPr>
          <a:xfrm rot="-5400000">
            <a:off x="7604872" y="1207194"/>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2"/>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626" name="Google Shape;62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AND_TWO_COLUMNS_1_1_2_1">
    <p:spTree>
      <p:nvGrpSpPr>
        <p:cNvPr id="627" name="Shape 627"/>
        <p:cNvGrpSpPr/>
        <p:nvPr/>
      </p:nvGrpSpPr>
      <p:grpSpPr>
        <a:xfrm>
          <a:off x="0" y="0"/>
          <a:ext cx="0" cy="0"/>
          <a:chOff x="0" y="0"/>
          <a:chExt cx="0" cy="0"/>
        </a:xfrm>
      </p:grpSpPr>
      <p:sp>
        <p:nvSpPr>
          <p:cNvPr id="628" name="Google Shape;628;p23"/>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629" name="Google Shape;629;p23"/>
          <p:cNvSpPr/>
          <p:nvPr/>
        </p:nvSpPr>
        <p:spPr>
          <a:xfrm rot="5400000">
            <a:off x="7815" y="2417277"/>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3"/>
          <p:cNvSpPr/>
          <p:nvPr/>
        </p:nvSpPr>
        <p:spPr>
          <a:xfrm rot="5400000">
            <a:off x="7815" y="3022317"/>
            <a:ext cx="303053" cy="308951"/>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3"/>
          <p:cNvSpPr/>
          <p:nvPr/>
        </p:nvSpPr>
        <p:spPr>
          <a:xfrm rot="5400000">
            <a:off x="626108" y="-3369"/>
            <a:ext cx="303021" cy="309830"/>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3"/>
          <p:cNvSpPr/>
          <p:nvPr/>
        </p:nvSpPr>
        <p:spPr>
          <a:xfrm rot="5400000">
            <a:off x="626092" y="601687"/>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3"/>
          <p:cNvSpPr/>
          <p:nvPr/>
        </p:nvSpPr>
        <p:spPr>
          <a:xfrm rot="5400000">
            <a:off x="626092" y="1811766"/>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3"/>
          <p:cNvSpPr/>
          <p:nvPr/>
        </p:nvSpPr>
        <p:spPr>
          <a:xfrm rot="5400000">
            <a:off x="626092" y="3626917"/>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p:nvPr/>
        </p:nvSpPr>
        <p:spPr>
          <a:xfrm rot="5400000">
            <a:off x="626092" y="4837028"/>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3"/>
          <p:cNvSpPr/>
          <p:nvPr/>
        </p:nvSpPr>
        <p:spPr>
          <a:xfrm rot="5400000">
            <a:off x="1244385" y="-2929"/>
            <a:ext cx="303021" cy="308951"/>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3"/>
          <p:cNvSpPr/>
          <p:nvPr/>
        </p:nvSpPr>
        <p:spPr>
          <a:xfrm rot="5400000">
            <a:off x="7384" y="-3414"/>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3"/>
          <p:cNvSpPr/>
          <p:nvPr/>
        </p:nvSpPr>
        <p:spPr>
          <a:xfrm rot="5400000">
            <a:off x="8333" y="602074"/>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3"/>
          <p:cNvSpPr/>
          <p:nvPr/>
        </p:nvSpPr>
        <p:spPr>
          <a:xfrm rot="5400000">
            <a:off x="8335" y="1207176"/>
            <a:ext cx="302065" cy="308951"/>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3"/>
          <p:cNvSpPr/>
          <p:nvPr/>
        </p:nvSpPr>
        <p:spPr>
          <a:xfrm rot="5400000">
            <a:off x="9578" y="1811959"/>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3"/>
          <p:cNvSpPr/>
          <p:nvPr/>
        </p:nvSpPr>
        <p:spPr>
          <a:xfrm rot="5400000">
            <a:off x="626096" y="2417249"/>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3"/>
          <p:cNvSpPr/>
          <p:nvPr/>
        </p:nvSpPr>
        <p:spPr>
          <a:xfrm rot="5400000">
            <a:off x="9570" y="3627355"/>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3"/>
          <p:cNvSpPr/>
          <p:nvPr/>
        </p:nvSpPr>
        <p:spPr>
          <a:xfrm rot="5400000">
            <a:off x="10077" y="4232382"/>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3"/>
          <p:cNvSpPr/>
          <p:nvPr/>
        </p:nvSpPr>
        <p:spPr>
          <a:xfrm rot="5400000">
            <a:off x="9570" y="4837466"/>
            <a:ext cx="303053" cy="308980"/>
          </a:xfrm>
          <a:custGeom>
            <a:rect b="b" l="l" r="r" t="t"/>
            <a:pathLst>
              <a:path extrusionOk="0" h="10549" w="9515">
                <a:moveTo>
                  <a:pt x="1" y="1"/>
                </a:moveTo>
                <a:lnTo>
                  <a:pt x="1"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3"/>
          <p:cNvSpPr/>
          <p:nvPr/>
        </p:nvSpPr>
        <p:spPr>
          <a:xfrm rot="5400000">
            <a:off x="626038" y="4231961"/>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3"/>
          <p:cNvSpPr/>
          <p:nvPr/>
        </p:nvSpPr>
        <p:spPr>
          <a:xfrm rot="5400000">
            <a:off x="1242624" y="1811963"/>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3"/>
          <p:cNvSpPr/>
          <p:nvPr/>
        </p:nvSpPr>
        <p:spPr>
          <a:xfrm rot="-5400000">
            <a:off x="7598616" y="4837046"/>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3"/>
          <p:cNvSpPr/>
          <p:nvPr/>
        </p:nvSpPr>
        <p:spPr>
          <a:xfrm rot="-5400000">
            <a:off x="6980372" y="4837482"/>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3"/>
          <p:cNvSpPr/>
          <p:nvPr/>
        </p:nvSpPr>
        <p:spPr>
          <a:xfrm rot="-5400000">
            <a:off x="7596910" y="602120"/>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3"/>
          <p:cNvSpPr/>
          <p:nvPr/>
        </p:nvSpPr>
        <p:spPr>
          <a:xfrm rot="-5400000">
            <a:off x="8216821" y="1812222"/>
            <a:ext cx="303053" cy="308951"/>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3"/>
          <p:cNvSpPr/>
          <p:nvPr/>
        </p:nvSpPr>
        <p:spPr>
          <a:xfrm rot="-5400000">
            <a:off x="8217252" y="4837059"/>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3"/>
          <p:cNvSpPr/>
          <p:nvPr/>
        </p:nvSpPr>
        <p:spPr>
          <a:xfrm rot="-5400000">
            <a:off x="8217290" y="4232423"/>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3"/>
          <p:cNvSpPr/>
          <p:nvPr/>
        </p:nvSpPr>
        <p:spPr>
          <a:xfrm rot="-5400000">
            <a:off x="8217288" y="3627354"/>
            <a:ext cx="302065" cy="308951"/>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3"/>
          <p:cNvSpPr/>
          <p:nvPr/>
        </p:nvSpPr>
        <p:spPr>
          <a:xfrm rot="-5400000">
            <a:off x="8215057" y="3022545"/>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3"/>
          <p:cNvSpPr/>
          <p:nvPr/>
        </p:nvSpPr>
        <p:spPr>
          <a:xfrm rot="-5400000">
            <a:off x="8215066" y="1207158"/>
            <a:ext cx="303053" cy="308980"/>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3"/>
          <p:cNvSpPr/>
          <p:nvPr/>
        </p:nvSpPr>
        <p:spPr>
          <a:xfrm rot="-5400000">
            <a:off x="8215546" y="602133"/>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3"/>
          <p:cNvSpPr/>
          <p:nvPr/>
        </p:nvSpPr>
        <p:spPr>
          <a:xfrm rot="-5400000">
            <a:off x="8215066" y="-2947"/>
            <a:ext cx="303053" cy="308980"/>
          </a:xfrm>
          <a:custGeom>
            <a:rect b="b" l="l" r="r" t="t"/>
            <a:pathLst>
              <a:path extrusionOk="0" h="10549" w="9515">
                <a:moveTo>
                  <a:pt x="1" y="1"/>
                </a:moveTo>
                <a:lnTo>
                  <a:pt x="1"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3"/>
          <p:cNvSpPr/>
          <p:nvPr/>
        </p:nvSpPr>
        <p:spPr>
          <a:xfrm rot="5400000">
            <a:off x="1243048" y="4837028"/>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3"/>
          <p:cNvSpPr/>
          <p:nvPr/>
        </p:nvSpPr>
        <p:spPr>
          <a:xfrm rot="-5400000">
            <a:off x="8837214" y="2417233"/>
            <a:ext cx="303053" cy="308951"/>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3"/>
          <p:cNvSpPr/>
          <p:nvPr/>
        </p:nvSpPr>
        <p:spPr>
          <a:xfrm rot="-5400000">
            <a:off x="8837214" y="1812197"/>
            <a:ext cx="303053" cy="308951"/>
          </a:xfrm>
          <a:custGeom>
            <a:rect b="b" l="l" r="r" t="t"/>
            <a:pathLst>
              <a:path extrusionOk="0" h="10548" w="9515">
                <a:moveTo>
                  <a:pt x="1" y="0"/>
                </a:moveTo>
                <a:lnTo>
                  <a:pt x="1"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3"/>
          <p:cNvSpPr/>
          <p:nvPr/>
        </p:nvSpPr>
        <p:spPr>
          <a:xfrm rot="-5400000">
            <a:off x="8837645" y="4837033"/>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3"/>
          <p:cNvSpPr/>
          <p:nvPr/>
        </p:nvSpPr>
        <p:spPr>
          <a:xfrm rot="-5400000">
            <a:off x="8837683" y="4232398"/>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3"/>
          <p:cNvSpPr/>
          <p:nvPr/>
        </p:nvSpPr>
        <p:spPr>
          <a:xfrm rot="-5400000">
            <a:off x="8837680" y="3627328"/>
            <a:ext cx="302065" cy="308951"/>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3"/>
          <p:cNvSpPr/>
          <p:nvPr/>
        </p:nvSpPr>
        <p:spPr>
          <a:xfrm rot="-5400000">
            <a:off x="8835450" y="3022519"/>
            <a:ext cx="303053" cy="308980"/>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3"/>
          <p:cNvSpPr/>
          <p:nvPr/>
        </p:nvSpPr>
        <p:spPr>
          <a:xfrm rot="-5400000">
            <a:off x="8835458" y="1207132"/>
            <a:ext cx="303053" cy="308980"/>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3"/>
          <p:cNvSpPr/>
          <p:nvPr/>
        </p:nvSpPr>
        <p:spPr>
          <a:xfrm rot="-5400000">
            <a:off x="8835939" y="602108"/>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3"/>
          <p:cNvSpPr/>
          <p:nvPr/>
        </p:nvSpPr>
        <p:spPr>
          <a:xfrm rot="-5400000">
            <a:off x="8835458" y="-2973"/>
            <a:ext cx="303053" cy="308980"/>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3"/>
          <p:cNvSpPr txBox="1"/>
          <p:nvPr>
            <p:ph idx="1" type="subTitle"/>
          </p:nvPr>
        </p:nvSpPr>
        <p:spPr>
          <a:xfrm>
            <a:off x="1948525" y="1499338"/>
            <a:ext cx="2011200" cy="38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669" name="Google Shape;669;p23"/>
          <p:cNvSpPr txBox="1"/>
          <p:nvPr>
            <p:ph idx="2" type="subTitle"/>
          </p:nvPr>
        </p:nvSpPr>
        <p:spPr>
          <a:xfrm>
            <a:off x="1948525" y="2602982"/>
            <a:ext cx="2011200" cy="38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670" name="Google Shape;670;p23"/>
          <p:cNvSpPr txBox="1"/>
          <p:nvPr>
            <p:ph idx="3" type="subTitle"/>
          </p:nvPr>
        </p:nvSpPr>
        <p:spPr>
          <a:xfrm>
            <a:off x="1948525" y="3706626"/>
            <a:ext cx="2011200" cy="38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671" name="Google Shape;671;p23"/>
          <p:cNvSpPr txBox="1"/>
          <p:nvPr>
            <p:ph idx="4" type="subTitle"/>
          </p:nvPr>
        </p:nvSpPr>
        <p:spPr>
          <a:xfrm>
            <a:off x="5142475" y="1353538"/>
            <a:ext cx="2306700" cy="67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b="0" sz="1400">
                <a:solidFill>
                  <a:schemeClr val="lt1"/>
                </a:solidFill>
              </a:defRPr>
            </a:lvl1pPr>
            <a:lvl2pPr lvl="1" rtl="0" algn="ctr">
              <a:lnSpc>
                <a:spcPct val="100000"/>
              </a:lnSpc>
              <a:spcBef>
                <a:spcPts val="1600"/>
              </a:spcBef>
              <a:spcAft>
                <a:spcPts val="0"/>
              </a:spcAft>
              <a:buClr>
                <a:schemeClr val="lt1"/>
              </a:buClr>
              <a:buSzPts val="1600"/>
              <a:buNone/>
              <a:defRPr>
                <a:solidFill>
                  <a:schemeClr val="lt1"/>
                </a:solidFill>
              </a:defRPr>
            </a:lvl2pPr>
            <a:lvl3pPr lvl="2" rtl="0" algn="ctr">
              <a:lnSpc>
                <a:spcPct val="100000"/>
              </a:lnSpc>
              <a:spcBef>
                <a:spcPts val="0"/>
              </a:spcBef>
              <a:spcAft>
                <a:spcPts val="0"/>
              </a:spcAft>
              <a:buClr>
                <a:schemeClr val="lt1"/>
              </a:buClr>
              <a:buSzPts val="1600"/>
              <a:buNone/>
              <a:defRPr>
                <a:solidFill>
                  <a:schemeClr val="lt1"/>
                </a:solidFill>
              </a:defRPr>
            </a:lvl3pPr>
            <a:lvl4pPr lvl="3"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9pPr>
          </a:lstStyle>
          <a:p/>
        </p:txBody>
      </p:sp>
      <p:sp>
        <p:nvSpPr>
          <p:cNvPr id="672" name="Google Shape;672;p23"/>
          <p:cNvSpPr txBox="1"/>
          <p:nvPr>
            <p:ph idx="5" type="subTitle"/>
          </p:nvPr>
        </p:nvSpPr>
        <p:spPr>
          <a:xfrm>
            <a:off x="5142475" y="2483644"/>
            <a:ext cx="2306700" cy="67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b="0" sz="1400">
                <a:solidFill>
                  <a:schemeClr val="lt1"/>
                </a:solidFill>
              </a:defRPr>
            </a:lvl1pPr>
            <a:lvl2pPr lvl="1" rtl="0" algn="ctr">
              <a:lnSpc>
                <a:spcPct val="100000"/>
              </a:lnSpc>
              <a:spcBef>
                <a:spcPts val="1600"/>
              </a:spcBef>
              <a:spcAft>
                <a:spcPts val="0"/>
              </a:spcAft>
              <a:buClr>
                <a:schemeClr val="lt1"/>
              </a:buClr>
              <a:buSzPts val="1600"/>
              <a:buNone/>
              <a:defRPr>
                <a:solidFill>
                  <a:schemeClr val="lt1"/>
                </a:solidFill>
              </a:defRPr>
            </a:lvl2pPr>
            <a:lvl3pPr lvl="2" rtl="0" algn="ctr">
              <a:lnSpc>
                <a:spcPct val="100000"/>
              </a:lnSpc>
              <a:spcBef>
                <a:spcPts val="0"/>
              </a:spcBef>
              <a:spcAft>
                <a:spcPts val="0"/>
              </a:spcAft>
              <a:buClr>
                <a:schemeClr val="lt1"/>
              </a:buClr>
              <a:buSzPts val="1600"/>
              <a:buNone/>
              <a:defRPr>
                <a:solidFill>
                  <a:schemeClr val="lt1"/>
                </a:solidFill>
              </a:defRPr>
            </a:lvl3pPr>
            <a:lvl4pPr lvl="3"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9pPr>
          </a:lstStyle>
          <a:p/>
        </p:txBody>
      </p:sp>
      <p:sp>
        <p:nvSpPr>
          <p:cNvPr id="673" name="Google Shape;673;p23"/>
          <p:cNvSpPr txBox="1"/>
          <p:nvPr>
            <p:ph idx="6" type="subTitle"/>
          </p:nvPr>
        </p:nvSpPr>
        <p:spPr>
          <a:xfrm>
            <a:off x="5142475" y="3613750"/>
            <a:ext cx="2306700" cy="67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b="0" sz="1400">
                <a:solidFill>
                  <a:schemeClr val="lt1"/>
                </a:solidFill>
              </a:defRPr>
            </a:lvl1pPr>
            <a:lvl2pPr lvl="1" rtl="0" algn="ctr">
              <a:lnSpc>
                <a:spcPct val="100000"/>
              </a:lnSpc>
              <a:spcBef>
                <a:spcPts val="0"/>
              </a:spcBef>
              <a:spcAft>
                <a:spcPts val="0"/>
              </a:spcAft>
              <a:buClr>
                <a:schemeClr val="lt1"/>
              </a:buClr>
              <a:buSzPts val="1600"/>
              <a:buNone/>
              <a:defRPr>
                <a:solidFill>
                  <a:schemeClr val="lt1"/>
                </a:solidFill>
              </a:defRPr>
            </a:lvl2pPr>
            <a:lvl3pPr lvl="2" rtl="0" algn="ctr">
              <a:lnSpc>
                <a:spcPct val="100000"/>
              </a:lnSpc>
              <a:spcBef>
                <a:spcPts val="0"/>
              </a:spcBef>
              <a:spcAft>
                <a:spcPts val="0"/>
              </a:spcAft>
              <a:buClr>
                <a:schemeClr val="lt1"/>
              </a:buClr>
              <a:buSzPts val="1600"/>
              <a:buNone/>
              <a:defRPr>
                <a:solidFill>
                  <a:schemeClr val="lt1"/>
                </a:solidFill>
              </a:defRPr>
            </a:lvl3pPr>
            <a:lvl4pPr lvl="3"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9pPr>
          </a:lstStyle>
          <a:p/>
        </p:txBody>
      </p:sp>
      <p:sp>
        <p:nvSpPr>
          <p:cNvPr id="674" name="Google Shape;674;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_2_1_1">
    <p:spTree>
      <p:nvGrpSpPr>
        <p:cNvPr id="675" name="Shape 675"/>
        <p:cNvGrpSpPr/>
        <p:nvPr/>
      </p:nvGrpSpPr>
      <p:grpSpPr>
        <a:xfrm>
          <a:off x="0" y="0"/>
          <a:ext cx="0" cy="0"/>
          <a:chOff x="0" y="0"/>
          <a:chExt cx="0" cy="0"/>
        </a:xfrm>
      </p:grpSpPr>
      <p:sp>
        <p:nvSpPr>
          <p:cNvPr id="676" name="Google Shape;676;p24"/>
          <p:cNvSpPr/>
          <p:nvPr/>
        </p:nvSpPr>
        <p:spPr>
          <a:xfrm rot="10800000">
            <a:off x="591538" y="17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4"/>
          <p:cNvSpPr/>
          <p:nvPr/>
        </p:nvSpPr>
        <p:spPr>
          <a:xfrm rot="10800000">
            <a:off x="8848577" y="604097"/>
            <a:ext cx="295338" cy="301975"/>
          </a:xfrm>
          <a:custGeom>
            <a:rect b="b" l="l" r="r" t="t"/>
            <a:pathLst>
              <a:path extrusionOk="0" h="10578" w="9514">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4"/>
          <p:cNvSpPr/>
          <p:nvPr/>
        </p:nvSpPr>
        <p:spPr>
          <a:xfrm rot="10800000">
            <a:off x="8258831" y="604097"/>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4"/>
          <p:cNvSpPr/>
          <p:nvPr/>
        </p:nvSpPr>
        <p:spPr>
          <a:xfrm rot="10800000">
            <a:off x="7669115" y="604097"/>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4"/>
          <p:cNvSpPr/>
          <p:nvPr/>
        </p:nvSpPr>
        <p:spPr>
          <a:xfrm rot="10800000">
            <a:off x="1781" y="604296"/>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4"/>
          <p:cNvSpPr/>
          <p:nvPr/>
        </p:nvSpPr>
        <p:spPr>
          <a:xfrm rot="10800000">
            <a:off x="8258880" y="1207122"/>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4"/>
          <p:cNvSpPr/>
          <p:nvPr/>
        </p:nvSpPr>
        <p:spPr>
          <a:xfrm rot="10800000">
            <a:off x="8848605" y="1064"/>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4"/>
          <p:cNvSpPr/>
          <p:nvPr/>
        </p:nvSpPr>
        <p:spPr>
          <a:xfrm rot="10800000">
            <a:off x="8259348" y="1922"/>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4"/>
          <p:cNvSpPr/>
          <p:nvPr/>
        </p:nvSpPr>
        <p:spPr>
          <a:xfrm rot="10800000">
            <a:off x="7669587" y="1938"/>
            <a:ext cx="294407" cy="301119"/>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4"/>
          <p:cNvSpPr/>
          <p:nvPr/>
        </p:nvSpPr>
        <p:spPr>
          <a:xfrm rot="10800000">
            <a:off x="7079626" y="3617"/>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4"/>
          <p:cNvSpPr/>
          <p:nvPr/>
        </p:nvSpPr>
        <p:spPr>
          <a:xfrm rot="10800000">
            <a:off x="1771869" y="-2"/>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4"/>
          <p:cNvSpPr/>
          <p:nvPr/>
        </p:nvSpPr>
        <p:spPr>
          <a:xfrm rot="10800000">
            <a:off x="1182166" y="605999"/>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4"/>
          <p:cNvSpPr/>
          <p:nvPr/>
        </p:nvSpPr>
        <p:spPr>
          <a:xfrm rot="10800000">
            <a:off x="1183089" y="3678"/>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4"/>
          <p:cNvSpPr/>
          <p:nvPr/>
        </p:nvSpPr>
        <p:spPr>
          <a:xfrm rot="10800000">
            <a:off x="592468" y="603886"/>
            <a:ext cx="294407" cy="301975"/>
          </a:xfrm>
          <a:custGeom>
            <a:rect b="b" l="l" r="r" t="t"/>
            <a:pathLst>
              <a:path extrusionOk="0" h="10578" w="9484">
                <a:moveTo>
                  <a:pt x="0" y="0"/>
                </a:moveTo>
                <a:lnTo>
                  <a:pt x="0" y="10578"/>
                </a:lnTo>
                <a:lnTo>
                  <a:pt x="9484" y="10578"/>
                </a:lnTo>
                <a:lnTo>
                  <a:pt x="94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4"/>
          <p:cNvSpPr/>
          <p:nvPr/>
        </p:nvSpPr>
        <p:spPr>
          <a:xfrm rot="10800000">
            <a:off x="-25" y="2124"/>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4"/>
          <p:cNvSpPr/>
          <p:nvPr/>
        </p:nvSpPr>
        <p:spPr>
          <a:xfrm rot="10800000">
            <a:off x="775" y="1206911"/>
            <a:ext cx="295369" cy="301119"/>
          </a:xfrm>
          <a:custGeom>
            <a:rect b="b" l="l" r="r" t="t"/>
            <a:pathLst>
              <a:path extrusionOk="0" h="10548" w="9515">
                <a:moveTo>
                  <a:pt x="1" y="0"/>
                </a:moveTo>
                <a:lnTo>
                  <a:pt x="1" y="10548"/>
                </a:lnTo>
                <a:lnTo>
                  <a:pt x="9515" y="1054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4"/>
          <p:cNvSpPr/>
          <p:nvPr/>
        </p:nvSpPr>
        <p:spPr>
          <a:xfrm rot="10800000">
            <a:off x="592018" y="1206911"/>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4"/>
          <p:cNvSpPr txBox="1"/>
          <p:nvPr>
            <p:ph idx="1" type="subTitle"/>
          </p:nvPr>
        </p:nvSpPr>
        <p:spPr>
          <a:xfrm>
            <a:off x="1113412" y="3895647"/>
            <a:ext cx="1899000" cy="28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694" name="Google Shape;694;p24"/>
          <p:cNvSpPr txBox="1"/>
          <p:nvPr>
            <p:ph idx="2" type="subTitle"/>
          </p:nvPr>
        </p:nvSpPr>
        <p:spPr>
          <a:xfrm>
            <a:off x="3621241" y="3895647"/>
            <a:ext cx="1899000" cy="28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695" name="Google Shape;695;p24"/>
          <p:cNvSpPr txBox="1"/>
          <p:nvPr>
            <p:ph idx="3" type="subTitle"/>
          </p:nvPr>
        </p:nvSpPr>
        <p:spPr>
          <a:xfrm>
            <a:off x="6130163" y="3895647"/>
            <a:ext cx="1899000" cy="28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696" name="Google Shape;696;p24"/>
          <p:cNvSpPr txBox="1"/>
          <p:nvPr>
            <p:ph idx="4" type="subTitle"/>
          </p:nvPr>
        </p:nvSpPr>
        <p:spPr>
          <a:xfrm>
            <a:off x="1113412" y="2286201"/>
            <a:ext cx="1899000" cy="28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697" name="Google Shape;697;p24"/>
          <p:cNvSpPr txBox="1"/>
          <p:nvPr>
            <p:ph idx="5" type="subTitle"/>
          </p:nvPr>
        </p:nvSpPr>
        <p:spPr>
          <a:xfrm>
            <a:off x="3621241" y="2286201"/>
            <a:ext cx="1899000" cy="28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698" name="Google Shape;698;p24"/>
          <p:cNvSpPr txBox="1"/>
          <p:nvPr>
            <p:ph idx="6" type="subTitle"/>
          </p:nvPr>
        </p:nvSpPr>
        <p:spPr>
          <a:xfrm>
            <a:off x="6130163" y="2286201"/>
            <a:ext cx="1899000" cy="28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699" name="Google Shape;699;p24"/>
          <p:cNvSpPr txBox="1"/>
          <p:nvPr>
            <p:ph idx="7" type="subTitle"/>
          </p:nvPr>
        </p:nvSpPr>
        <p:spPr>
          <a:xfrm>
            <a:off x="1113412" y="2571800"/>
            <a:ext cx="1899000" cy="41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700" name="Google Shape;700;p24"/>
          <p:cNvSpPr txBox="1"/>
          <p:nvPr>
            <p:ph idx="8" type="subTitle"/>
          </p:nvPr>
        </p:nvSpPr>
        <p:spPr>
          <a:xfrm>
            <a:off x="3621240" y="2571800"/>
            <a:ext cx="1899000" cy="41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701" name="Google Shape;701;p24"/>
          <p:cNvSpPr txBox="1"/>
          <p:nvPr>
            <p:ph idx="9" type="subTitle"/>
          </p:nvPr>
        </p:nvSpPr>
        <p:spPr>
          <a:xfrm>
            <a:off x="6130162" y="2571800"/>
            <a:ext cx="1899000" cy="41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702" name="Google Shape;702;p24"/>
          <p:cNvSpPr txBox="1"/>
          <p:nvPr>
            <p:ph idx="13" type="subTitle"/>
          </p:nvPr>
        </p:nvSpPr>
        <p:spPr>
          <a:xfrm>
            <a:off x="1114837" y="4181250"/>
            <a:ext cx="1899000" cy="41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703" name="Google Shape;703;p24"/>
          <p:cNvSpPr txBox="1"/>
          <p:nvPr>
            <p:ph idx="14" type="subTitle"/>
          </p:nvPr>
        </p:nvSpPr>
        <p:spPr>
          <a:xfrm>
            <a:off x="3622666" y="4181249"/>
            <a:ext cx="1899000" cy="41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704" name="Google Shape;704;p24"/>
          <p:cNvSpPr txBox="1"/>
          <p:nvPr>
            <p:ph idx="15" type="subTitle"/>
          </p:nvPr>
        </p:nvSpPr>
        <p:spPr>
          <a:xfrm>
            <a:off x="6131588" y="4181249"/>
            <a:ext cx="1899000" cy="41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705" name="Google Shape;705;p24"/>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706" name="Google Shape;70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spTree>
      <p:nvGrpSpPr>
        <p:cNvPr id="707" name="Shape 707"/>
        <p:cNvGrpSpPr/>
        <p:nvPr/>
      </p:nvGrpSpPr>
      <p:grpSpPr>
        <a:xfrm>
          <a:off x="0" y="0"/>
          <a:ext cx="0" cy="0"/>
          <a:chOff x="0" y="0"/>
          <a:chExt cx="0" cy="0"/>
        </a:xfrm>
      </p:grpSpPr>
      <p:sp>
        <p:nvSpPr>
          <p:cNvPr id="708" name="Google Shape;708;p25"/>
          <p:cNvSpPr/>
          <p:nvPr/>
        </p:nvSpPr>
        <p:spPr>
          <a:xfrm rot="5400000">
            <a:off x="2480121" y="2417290"/>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5"/>
          <p:cNvSpPr/>
          <p:nvPr/>
        </p:nvSpPr>
        <p:spPr>
          <a:xfrm rot="5400000">
            <a:off x="2480121" y="3022327"/>
            <a:ext cx="303053" cy="308951"/>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rot="5400000">
            <a:off x="3098404" y="-3343"/>
            <a:ext cx="303021" cy="309830"/>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5"/>
          <p:cNvSpPr/>
          <p:nvPr/>
        </p:nvSpPr>
        <p:spPr>
          <a:xfrm rot="5400000">
            <a:off x="3098388" y="601709"/>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rot="5400000">
            <a:off x="3098388" y="1811782"/>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rot="5400000">
            <a:off x="3098388" y="3626924"/>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5"/>
          <p:cNvSpPr/>
          <p:nvPr/>
        </p:nvSpPr>
        <p:spPr>
          <a:xfrm rot="5400000">
            <a:off x="3098388" y="4837029"/>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rot="5400000">
            <a:off x="3716671" y="-2904"/>
            <a:ext cx="303021" cy="308951"/>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rot="5400000">
            <a:off x="4335401" y="602110"/>
            <a:ext cx="302065" cy="309859"/>
          </a:xfrm>
          <a:custGeom>
            <a:rect b="b" l="l" r="r" t="t"/>
            <a:pathLst>
              <a:path extrusionOk="0" h="10579" w="9484">
                <a:moveTo>
                  <a:pt x="0" y="1"/>
                </a:moveTo>
                <a:lnTo>
                  <a:pt x="0" y="10578"/>
                </a:lnTo>
                <a:lnTo>
                  <a:pt x="9484" y="1057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rot="5400000">
            <a:off x="3717147" y="602577"/>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rot="5400000">
            <a:off x="2479690" y="-3388"/>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rot="5400000">
            <a:off x="2480639" y="602096"/>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rot="5400000">
            <a:off x="2480641" y="1207195"/>
            <a:ext cx="302065" cy="308951"/>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rot="5400000">
            <a:off x="2481884" y="1811975"/>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rot="5400000">
            <a:off x="3098392" y="2417262"/>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rot="5400000">
            <a:off x="2481876" y="3627362"/>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rot="5400000">
            <a:off x="2482383" y="4232387"/>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rot="5400000">
            <a:off x="2481876" y="4837467"/>
            <a:ext cx="303053" cy="308980"/>
          </a:xfrm>
          <a:custGeom>
            <a:rect b="b" l="l" r="r" t="t"/>
            <a:pathLst>
              <a:path extrusionOk="0" h="10549" w="9515">
                <a:moveTo>
                  <a:pt x="1" y="1"/>
                </a:moveTo>
                <a:lnTo>
                  <a:pt x="1"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5"/>
          <p:cNvSpPr/>
          <p:nvPr/>
        </p:nvSpPr>
        <p:spPr>
          <a:xfrm rot="5400000">
            <a:off x="3098334" y="4231965"/>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5"/>
          <p:cNvSpPr/>
          <p:nvPr/>
        </p:nvSpPr>
        <p:spPr>
          <a:xfrm rot="5400000">
            <a:off x="3714909" y="1811979"/>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5"/>
          <p:cNvSpPr/>
          <p:nvPr/>
        </p:nvSpPr>
        <p:spPr>
          <a:xfrm rot="5400000">
            <a:off x="3714909" y="3625697"/>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5"/>
          <p:cNvSpPr/>
          <p:nvPr/>
        </p:nvSpPr>
        <p:spPr>
          <a:xfrm rot="5400000">
            <a:off x="1861482" y="2417303"/>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5"/>
          <p:cNvSpPr/>
          <p:nvPr/>
        </p:nvSpPr>
        <p:spPr>
          <a:xfrm rot="5400000">
            <a:off x="1861482" y="3022340"/>
            <a:ext cx="303053" cy="308951"/>
          </a:xfrm>
          <a:custGeom>
            <a:rect b="b" l="l" r="r" t="t"/>
            <a:pathLst>
              <a:path extrusionOk="0" h="10548" w="9515">
                <a:moveTo>
                  <a:pt x="1" y="0"/>
                </a:moveTo>
                <a:lnTo>
                  <a:pt x="1"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5"/>
          <p:cNvSpPr/>
          <p:nvPr/>
        </p:nvSpPr>
        <p:spPr>
          <a:xfrm rot="5400000">
            <a:off x="1861051" y="-3376"/>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5"/>
          <p:cNvSpPr/>
          <p:nvPr/>
        </p:nvSpPr>
        <p:spPr>
          <a:xfrm rot="5400000">
            <a:off x="1862000" y="602109"/>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5"/>
          <p:cNvSpPr/>
          <p:nvPr/>
        </p:nvSpPr>
        <p:spPr>
          <a:xfrm rot="5400000">
            <a:off x="1862003" y="1207208"/>
            <a:ext cx="302065" cy="308951"/>
          </a:xfrm>
          <a:custGeom>
            <a:rect b="b" l="l" r="r" t="t"/>
            <a:pathLst>
              <a:path extrusionOk="0" h="10548" w="9484">
                <a:moveTo>
                  <a:pt x="0" y="0"/>
                </a:moveTo>
                <a:lnTo>
                  <a:pt x="0" y="10547"/>
                </a:lnTo>
                <a:lnTo>
                  <a:pt x="9484" y="10547"/>
                </a:lnTo>
                <a:lnTo>
                  <a:pt x="94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5"/>
          <p:cNvSpPr/>
          <p:nvPr/>
        </p:nvSpPr>
        <p:spPr>
          <a:xfrm rot="5400000">
            <a:off x="1863246" y="1811988"/>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5"/>
          <p:cNvSpPr/>
          <p:nvPr/>
        </p:nvSpPr>
        <p:spPr>
          <a:xfrm rot="5400000">
            <a:off x="1863238" y="3627375"/>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5"/>
          <p:cNvSpPr/>
          <p:nvPr/>
        </p:nvSpPr>
        <p:spPr>
          <a:xfrm rot="5400000">
            <a:off x="1863745" y="4232400"/>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5"/>
          <p:cNvSpPr/>
          <p:nvPr/>
        </p:nvSpPr>
        <p:spPr>
          <a:xfrm rot="5400000">
            <a:off x="1863238" y="4837480"/>
            <a:ext cx="303053" cy="308980"/>
          </a:xfrm>
          <a:custGeom>
            <a:rect b="b" l="l" r="r" t="t"/>
            <a:pathLst>
              <a:path extrusionOk="0" h="10549" w="9515">
                <a:moveTo>
                  <a:pt x="1" y="1"/>
                </a:moveTo>
                <a:lnTo>
                  <a:pt x="1"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5"/>
          <p:cNvSpPr/>
          <p:nvPr/>
        </p:nvSpPr>
        <p:spPr>
          <a:xfrm rot="5400000">
            <a:off x="1242844" y="2417303"/>
            <a:ext cx="303053" cy="308951"/>
          </a:xfrm>
          <a:custGeom>
            <a:rect b="b" l="l" r="r" t="t"/>
            <a:pathLst>
              <a:path extrusionOk="0" h="10548" w="9515">
                <a:moveTo>
                  <a:pt x="0" y="0"/>
                </a:moveTo>
                <a:lnTo>
                  <a:pt x="0"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5"/>
          <p:cNvSpPr/>
          <p:nvPr/>
        </p:nvSpPr>
        <p:spPr>
          <a:xfrm rot="5400000">
            <a:off x="1242844" y="3022340"/>
            <a:ext cx="303053" cy="308951"/>
          </a:xfrm>
          <a:custGeom>
            <a:rect b="b" l="l" r="r" t="t"/>
            <a:pathLst>
              <a:path extrusionOk="0" h="10548" w="9515">
                <a:moveTo>
                  <a:pt x="1" y="0"/>
                </a:moveTo>
                <a:lnTo>
                  <a:pt x="1"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5"/>
          <p:cNvSpPr/>
          <p:nvPr/>
        </p:nvSpPr>
        <p:spPr>
          <a:xfrm rot="5400000">
            <a:off x="1242413" y="-3376"/>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5"/>
          <p:cNvSpPr/>
          <p:nvPr/>
        </p:nvSpPr>
        <p:spPr>
          <a:xfrm rot="5400000">
            <a:off x="1243362" y="602109"/>
            <a:ext cx="302065" cy="308980"/>
          </a:xfrm>
          <a:custGeom>
            <a:rect b="b" l="l" r="r" t="t"/>
            <a:pathLst>
              <a:path extrusionOk="0" h="10549" w="9484">
                <a:moveTo>
                  <a:pt x="0" y="1"/>
                </a:moveTo>
                <a:lnTo>
                  <a:pt x="0" y="10548"/>
                </a:lnTo>
                <a:lnTo>
                  <a:pt x="9484" y="10548"/>
                </a:lnTo>
                <a:lnTo>
                  <a:pt x="94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5"/>
          <p:cNvSpPr/>
          <p:nvPr/>
        </p:nvSpPr>
        <p:spPr>
          <a:xfrm rot="5400000">
            <a:off x="1243365" y="1207208"/>
            <a:ext cx="302065" cy="308951"/>
          </a:xfrm>
          <a:custGeom>
            <a:rect b="b" l="l" r="r" t="t"/>
            <a:pathLst>
              <a:path extrusionOk="0" h="10548" w="9484">
                <a:moveTo>
                  <a:pt x="0" y="0"/>
                </a:moveTo>
                <a:lnTo>
                  <a:pt x="0" y="10547"/>
                </a:lnTo>
                <a:lnTo>
                  <a:pt x="9484" y="10547"/>
                </a:lnTo>
                <a:lnTo>
                  <a:pt x="94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5"/>
          <p:cNvSpPr/>
          <p:nvPr/>
        </p:nvSpPr>
        <p:spPr>
          <a:xfrm rot="5400000">
            <a:off x="1244607" y="1811988"/>
            <a:ext cx="303053" cy="308980"/>
          </a:xfrm>
          <a:custGeom>
            <a:rect b="b" l="l" r="r" t="t"/>
            <a:pathLst>
              <a:path extrusionOk="0" h="10549" w="9515">
                <a:moveTo>
                  <a:pt x="0" y="1"/>
                </a:moveTo>
                <a:lnTo>
                  <a:pt x="0" y="10548"/>
                </a:lnTo>
                <a:lnTo>
                  <a:pt x="9514" y="10548"/>
                </a:lnTo>
                <a:lnTo>
                  <a:pt x="95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5"/>
          <p:cNvSpPr/>
          <p:nvPr/>
        </p:nvSpPr>
        <p:spPr>
          <a:xfrm rot="5400000">
            <a:off x="1244599" y="3627375"/>
            <a:ext cx="303053" cy="308980"/>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5"/>
          <p:cNvSpPr/>
          <p:nvPr/>
        </p:nvSpPr>
        <p:spPr>
          <a:xfrm rot="5400000">
            <a:off x="1245106" y="4232400"/>
            <a:ext cx="302065" cy="308980"/>
          </a:xfrm>
          <a:custGeom>
            <a:rect b="b" l="l" r="r" t="t"/>
            <a:pathLst>
              <a:path extrusionOk="0" h="10549" w="9484">
                <a:moveTo>
                  <a:pt x="0" y="1"/>
                </a:moveTo>
                <a:lnTo>
                  <a:pt x="0" y="10548"/>
                </a:lnTo>
                <a:lnTo>
                  <a:pt x="9484" y="10548"/>
                </a:lnTo>
                <a:lnTo>
                  <a:pt x="94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5"/>
          <p:cNvSpPr/>
          <p:nvPr/>
        </p:nvSpPr>
        <p:spPr>
          <a:xfrm rot="5400000">
            <a:off x="1244599" y="4837480"/>
            <a:ext cx="303053" cy="308980"/>
          </a:xfrm>
          <a:custGeom>
            <a:rect b="b" l="l" r="r" t="t"/>
            <a:pathLst>
              <a:path extrusionOk="0" h="10549" w="9515">
                <a:moveTo>
                  <a:pt x="1" y="1"/>
                </a:moveTo>
                <a:lnTo>
                  <a:pt x="1" y="10548"/>
                </a:lnTo>
                <a:lnTo>
                  <a:pt x="9514" y="10548"/>
                </a:lnTo>
                <a:lnTo>
                  <a:pt x="95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5"/>
          <p:cNvSpPr/>
          <p:nvPr/>
        </p:nvSpPr>
        <p:spPr>
          <a:xfrm rot="5400000">
            <a:off x="624205" y="2417290"/>
            <a:ext cx="303053" cy="308951"/>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5"/>
          <p:cNvSpPr/>
          <p:nvPr/>
        </p:nvSpPr>
        <p:spPr>
          <a:xfrm rot="5400000">
            <a:off x="624205" y="3022327"/>
            <a:ext cx="303053" cy="308951"/>
          </a:xfrm>
          <a:custGeom>
            <a:rect b="b" l="l" r="r" t="t"/>
            <a:pathLst>
              <a:path extrusionOk="0" h="10548" w="9515">
                <a:moveTo>
                  <a:pt x="1" y="0"/>
                </a:moveTo>
                <a:lnTo>
                  <a:pt x="1"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5"/>
          <p:cNvSpPr/>
          <p:nvPr/>
        </p:nvSpPr>
        <p:spPr>
          <a:xfrm rot="5400000">
            <a:off x="623774" y="-3388"/>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5"/>
          <p:cNvSpPr/>
          <p:nvPr/>
        </p:nvSpPr>
        <p:spPr>
          <a:xfrm rot="5400000">
            <a:off x="624724" y="602096"/>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5"/>
          <p:cNvSpPr/>
          <p:nvPr/>
        </p:nvSpPr>
        <p:spPr>
          <a:xfrm rot="5400000">
            <a:off x="624726" y="1207195"/>
            <a:ext cx="302065" cy="308951"/>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5"/>
          <p:cNvSpPr/>
          <p:nvPr/>
        </p:nvSpPr>
        <p:spPr>
          <a:xfrm rot="5400000">
            <a:off x="625969" y="1811975"/>
            <a:ext cx="303053" cy="308980"/>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rot="5400000">
            <a:off x="625961" y="3627362"/>
            <a:ext cx="303053" cy="308980"/>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rot="5400000">
            <a:off x="626468" y="4232387"/>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5"/>
          <p:cNvSpPr/>
          <p:nvPr/>
        </p:nvSpPr>
        <p:spPr>
          <a:xfrm rot="5400000">
            <a:off x="625961" y="4837467"/>
            <a:ext cx="303053" cy="308980"/>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5"/>
          <p:cNvSpPr/>
          <p:nvPr/>
        </p:nvSpPr>
        <p:spPr>
          <a:xfrm rot="5400000">
            <a:off x="3715333" y="4837029"/>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5"/>
          <p:cNvSpPr/>
          <p:nvPr/>
        </p:nvSpPr>
        <p:spPr>
          <a:xfrm rot="5400000">
            <a:off x="4332279" y="4837029"/>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5"/>
          <p:cNvSpPr/>
          <p:nvPr/>
        </p:nvSpPr>
        <p:spPr>
          <a:xfrm rot="5400000">
            <a:off x="3810" y="2417316"/>
            <a:ext cx="303053" cy="308951"/>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5"/>
          <p:cNvSpPr/>
          <p:nvPr/>
        </p:nvSpPr>
        <p:spPr>
          <a:xfrm rot="5400000">
            <a:off x="3810" y="3022352"/>
            <a:ext cx="303053" cy="308951"/>
          </a:xfrm>
          <a:custGeom>
            <a:rect b="b" l="l" r="r" t="t"/>
            <a:pathLst>
              <a:path extrusionOk="0" h="10548" w="9515">
                <a:moveTo>
                  <a:pt x="1" y="0"/>
                </a:moveTo>
                <a:lnTo>
                  <a:pt x="1"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p:cNvSpPr/>
          <p:nvPr/>
        </p:nvSpPr>
        <p:spPr>
          <a:xfrm rot="5400000">
            <a:off x="3379" y="-3363"/>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p:cNvSpPr/>
          <p:nvPr/>
        </p:nvSpPr>
        <p:spPr>
          <a:xfrm rot="5400000">
            <a:off x="4328" y="602122"/>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5"/>
          <p:cNvSpPr/>
          <p:nvPr/>
        </p:nvSpPr>
        <p:spPr>
          <a:xfrm rot="5400000">
            <a:off x="4331" y="1207221"/>
            <a:ext cx="302065" cy="308951"/>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5"/>
          <p:cNvSpPr/>
          <p:nvPr/>
        </p:nvSpPr>
        <p:spPr>
          <a:xfrm rot="5400000">
            <a:off x="5574" y="1812001"/>
            <a:ext cx="303053" cy="308980"/>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5"/>
          <p:cNvSpPr/>
          <p:nvPr/>
        </p:nvSpPr>
        <p:spPr>
          <a:xfrm rot="5400000">
            <a:off x="5565" y="3627388"/>
            <a:ext cx="303053" cy="308980"/>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5"/>
          <p:cNvSpPr/>
          <p:nvPr/>
        </p:nvSpPr>
        <p:spPr>
          <a:xfrm rot="5400000">
            <a:off x="6072" y="4232412"/>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5"/>
          <p:cNvSpPr/>
          <p:nvPr/>
        </p:nvSpPr>
        <p:spPr>
          <a:xfrm rot="5400000">
            <a:off x="5565" y="4837493"/>
            <a:ext cx="303053" cy="308980"/>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5"/>
          <p:cNvSpPr/>
          <p:nvPr/>
        </p:nvSpPr>
        <p:spPr>
          <a:xfrm rot="5400000">
            <a:off x="4949224" y="4837068"/>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5"/>
          <p:cNvSpPr txBox="1"/>
          <p:nvPr>
            <p:ph type="title"/>
          </p:nvPr>
        </p:nvSpPr>
        <p:spPr>
          <a:xfrm>
            <a:off x="5022775" y="2487975"/>
            <a:ext cx="3403800" cy="9870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1"/>
              </a:buClr>
              <a:buSzPts val="3000"/>
              <a:buNone/>
              <a:defRPr sz="2800">
                <a:solidFill>
                  <a:schemeClr val="dk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69" name="Google Shape;769;p25"/>
          <p:cNvSpPr txBox="1"/>
          <p:nvPr>
            <p:ph hasCustomPrompt="1" idx="2" type="title"/>
          </p:nvPr>
        </p:nvSpPr>
        <p:spPr>
          <a:xfrm>
            <a:off x="5671075" y="1501025"/>
            <a:ext cx="2755500" cy="987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4400"/>
              <a:buNone/>
              <a:defRPr sz="7300">
                <a:solidFill>
                  <a:schemeClr val="dk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0" name="Google Shape;770;p25"/>
          <p:cNvSpPr txBox="1"/>
          <p:nvPr>
            <p:ph idx="1" type="subTitle"/>
          </p:nvPr>
        </p:nvSpPr>
        <p:spPr>
          <a:xfrm>
            <a:off x="5718775" y="3474975"/>
            <a:ext cx="2707800" cy="705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latin typeface="Lato"/>
                <a:ea typeface="Lato"/>
                <a:cs typeface="Lato"/>
                <a:sym typeface="Lato"/>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71" name="Google Shape;771;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2">
    <p:spTree>
      <p:nvGrpSpPr>
        <p:cNvPr id="772" name="Shape 772"/>
        <p:cNvGrpSpPr/>
        <p:nvPr/>
      </p:nvGrpSpPr>
      <p:grpSpPr>
        <a:xfrm>
          <a:off x="0" y="0"/>
          <a:ext cx="0" cy="0"/>
          <a:chOff x="0" y="0"/>
          <a:chExt cx="0" cy="0"/>
        </a:xfrm>
      </p:grpSpPr>
      <p:sp>
        <p:nvSpPr>
          <p:cNvPr id="773" name="Google Shape;773;p26"/>
          <p:cNvSpPr/>
          <p:nvPr/>
        </p:nvSpPr>
        <p:spPr>
          <a:xfrm rot="-5400000">
            <a:off x="6360817" y="2417259"/>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6"/>
          <p:cNvSpPr/>
          <p:nvPr/>
        </p:nvSpPr>
        <p:spPr>
          <a:xfrm rot="-5400000">
            <a:off x="6360817" y="1812222"/>
            <a:ext cx="303053" cy="308951"/>
          </a:xfrm>
          <a:custGeom>
            <a:rect b="b" l="l" r="r" t="t"/>
            <a:pathLst>
              <a:path extrusionOk="0" h="10548" w="9515">
                <a:moveTo>
                  <a:pt x="1" y="0"/>
                </a:moveTo>
                <a:lnTo>
                  <a:pt x="1"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6"/>
          <p:cNvSpPr/>
          <p:nvPr/>
        </p:nvSpPr>
        <p:spPr>
          <a:xfrm rot="-5400000">
            <a:off x="5742564" y="4837014"/>
            <a:ext cx="303021" cy="309830"/>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6"/>
          <p:cNvSpPr/>
          <p:nvPr/>
        </p:nvSpPr>
        <p:spPr>
          <a:xfrm rot="-5400000">
            <a:off x="5742548" y="4231961"/>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6"/>
          <p:cNvSpPr/>
          <p:nvPr/>
        </p:nvSpPr>
        <p:spPr>
          <a:xfrm rot="-5400000">
            <a:off x="5742548" y="3626925"/>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6"/>
          <p:cNvSpPr/>
          <p:nvPr/>
        </p:nvSpPr>
        <p:spPr>
          <a:xfrm rot="-5400000">
            <a:off x="5742548" y="3021888"/>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6"/>
          <p:cNvSpPr/>
          <p:nvPr/>
        </p:nvSpPr>
        <p:spPr>
          <a:xfrm rot="-5400000">
            <a:off x="5742548" y="1811783"/>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6"/>
          <p:cNvSpPr/>
          <p:nvPr/>
        </p:nvSpPr>
        <p:spPr>
          <a:xfrm rot="-5400000">
            <a:off x="5742548" y="1206746"/>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6"/>
          <p:cNvSpPr/>
          <p:nvPr/>
        </p:nvSpPr>
        <p:spPr>
          <a:xfrm rot="-5400000">
            <a:off x="5742548" y="-3359"/>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6"/>
          <p:cNvSpPr/>
          <p:nvPr/>
        </p:nvSpPr>
        <p:spPr>
          <a:xfrm rot="-5400000">
            <a:off x="5124295" y="4837453"/>
            <a:ext cx="303021" cy="308951"/>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6"/>
          <p:cNvSpPr/>
          <p:nvPr/>
        </p:nvSpPr>
        <p:spPr>
          <a:xfrm rot="-5400000">
            <a:off x="4506040" y="4836999"/>
            <a:ext cx="303021" cy="309859"/>
          </a:xfrm>
          <a:custGeom>
            <a:rect b="b" l="l" r="r" t="t"/>
            <a:pathLst>
              <a:path extrusionOk="0" h="10579" w="9514">
                <a:moveTo>
                  <a:pt x="0" y="1"/>
                </a:moveTo>
                <a:lnTo>
                  <a:pt x="0" y="10578"/>
                </a:lnTo>
                <a:lnTo>
                  <a:pt x="9514" y="1057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6"/>
          <p:cNvSpPr/>
          <p:nvPr/>
        </p:nvSpPr>
        <p:spPr>
          <a:xfrm rot="-5400000">
            <a:off x="3887786" y="4837453"/>
            <a:ext cx="303021" cy="308951"/>
          </a:xfrm>
          <a:custGeom>
            <a:rect b="b" l="l" r="r" t="t"/>
            <a:pathLst>
              <a:path extrusionOk="0" h="10548" w="9514">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6"/>
          <p:cNvSpPr/>
          <p:nvPr/>
        </p:nvSpPr>
        <p:spPr>
          <a:xfrm rot="-5400000">
            <a:off x="4506518" y="4231531"/>
            <a:ext cx="302065" cy="309859"/>
          </a:xfrm>
          <a:custGeom>
            <a:rect b="b" l="l" r="r" t="t"/>
            <a:pathLst>
              <a:path extrusionOk="0" h="10579" w="9484">
                <a:moveTo>
                  <a:pt x="0" y="1"/>
                </a:moveTo>
                <a:lnTo>
                  <a:pt x="0" y="10578"/>
                </a:lnTo>
                <a:lnTo>
                  <a:pt x="9484" y="1057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6"/>
          <p:cNvSpPr/>
          <p:nvPr/>
        </p:nvSpPr>
        <p:spPr>
          <a:xfrm rot="-5400000">
            <a:off x="5124774" y="4231943"/>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6"/>
          <p:cNvSpPr/>
          <p:nvPr/>
        </p:nvSpPr>
        <p:spPr>
          <a:xfrm rot="-5400000">
            <a:off x="6361248" y="4837059"/>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6"/>
          <p:cNvSpPr/>
          <p:nvPr/>
        </p:nvSpPr>
        <p:spPr>
          <a:xfrm rot="-5400000">
            <a:off x="6361286" y="4232423"/>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6"/>
          <p:cNvSpPr/>
          <p:nvPr/>
        </p:nvSpPr>
        <p:spPr>
          <a:xfrm rot="-5400000">
            <a:off x="6361284" y="3627354"/>
            <a:ext cx="302065" cy="308951"/>
          </a:xfrm>
          <a:custGeom>
            <a:rect b="b" l="l" r="r" t="t"/>
            <a:pathLst>
              <a:path extrusionOk="0" h="10548" w="9484">
                <a:moveTo>
                  <a:pt x="0" y="0"/>
                </a:moveTo>
                <a:lnTo>
                  <a:pt x="0" y="10547"/>
                </a:lnTo>
                <a:lnTo>
                  <a:pt x="9484" y="10547"/>
                </a:lnTo>
                <a:lnTo>
                  <a:pt x="94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6"/>
          <p:cNvSpPr/>
          <p:nvPr/>
        </p:nvSpPr>
        <p:spPr>
          <a:xfrm rot="-5400000">
            <a:off x="6359054" y="3022545"/>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6"/>
          <p:cNvSpPr/>
          <p:nvPr/>
        </p:nvSpPr>
        <p:spPr>
          <a:xfrm rot="-5400000">
            <a:off x="5742544" y="2417258"/>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6"/>
          <p:cNvSpPr/>
          <p:nvPr/>
        </p:nvSpPr>
        <p:spPr>
          <a:xfrm rot="-5400000">
            <a:off x="6359062" y="1207158"/>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6"/>
          <p:cNvSpPr/>
          <p:nvPr/>
        </p:nvSpPr>
        <p:spPr>
          <a:xfrm rot="-5400000">
            <a:off x="6359542" y="602133"/>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6"/>
          <p:cNvSpPr/>
          <p:nvPr/>
        </p:nvSpPr>
        <p:spPr>
          <a:xfrm rot="-5400000">
            <a:off x="6359062" y="-2947"/>
            <a:ext cx="303053" cy="308980"/>
          </a:xfrm>
          <a:custGeom>
            <a:rect b="b" l="l" r="r" t="t"/>
            <a:pathLst>
              <a:path extrusionOk="0" h="10549" w="9515">
                <a:moveTo>
                  <a:pt x="1" y="1"/>
                </a:moveTo>
                <a:lnTo>
                  <a:pt x="1"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6"/>
          <p:cNvSpPr/>
          <p:nvPr/>
        </p:nvSpPr>
        <p:spPr>
          <a:xfrm rot="-5400000">
            <a:off x="5742602" y="601705"/>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6"/>
          <p:cNvSpPr/>
          <p:nvPr/>
        </p:nvSpPr>
        <p:spPr>
          <a:xfrm rot="-5400000">
            <a:off x="5126024" y="3022541"/>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6"/>
          <p:cNvSpPr/>
          <p:nvPr/>
        </p:nvSpPr>
        <p:spPr>
          <a:xfrm rot="-5400000">
            <a:off x="5126024" y="1208823"/>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6"/>
          <p:cNvSpPr/>
          <p:nvPr/>
        </p:nvSpPr>
        <p:spPr>
          <a:xfrm rot="-5400000">
            <a:off x="6979458" y="2417246"/>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6"/>
          <p:cNvSpPr/>
          <p:nvPr/>
        </p:nvSpPr>
        <p:spPr>
          <a:xfrm rot="-5400000">
            <a:off x="6979458" y="1812210"/>
            <a:ext cx="303053" cy="308951"/>
          </a:xfrm>
          <a:custGeom>
            <a:rect b="b" l="l" r="r" t="t"/>
            <a:pathLst>
              <a:path extrusionOk="0" h="10548" w="9515">
                <a:moveTo>
                  <a:pt x="1" y="0"/>
                </a:moveTo>
                <a:lnTo>
                  <a:pt x="1"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6"/>
          <p:cNvSpPr/>
          <p:nvPr/>
        </p:nvSpPr>
        <p:spPr>
          <a:xfrm rot="-5400000">
            <a:off x="6979889" y="4837046"/>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6"/>
          <p:cNvSpPr/>
          <p:nvPr/>
        </p:nvSpPr>
        <p:spPr>
          <a:xfrm rot="-5400000">
            <a:off x="6979927" y="4232411"/>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6"/>
          <p:cNvSpPr/>
          <p:nvPr/>
        </p:nvSpPr>
        <p:spPr>
          <a:xfrm rot="-5400000">
            <a:off x="6979924" y="3627341"/>
            <a:ext cx="302065" cy="308951"/>
          </a:xfrm>
          <a:custGeom>
            <a:rect b="b" l="l" r="r" t="t"/>
            <a:pathLst>
              <a:path extrusionOk="0" h="10548" w="9484">
                <a:moveTo>
                  <a:pt x="0" y="0"/>
                </a:moveTo>
                <a:lnTo>
                  <a:pt x="0" y="10547"/>
                </a:lnTo>
                <a:lnTo>
                  <a:pt x="9484" y="10547"/>
                </a:lnTo>
                <a:lnTo>
                  <a:pt x="94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6"/>
          <p:cNvSpPr/>
          <p:nvPr/>
        </p:nvSpPr>
        <p:spPr>
          <a:xfrm rot="-5400000">
            <a:off x="6977694" y="3022532"/>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6"/>
          <p:cNvSpPr/>
          <p:nvPr/>
        </p:nvSpPr>
        <p:spPr>
          <a:xfrm rot="-5400000">
            <a:off x="6977702" y="1207145"/>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6"/>
          <p:cNvSpPr/>
          <p:nvPr/>
        </p:nvSpPr>
        <p:spPr>
          <a:xfrm rot="-5400000">
            <a:off x="6978183" y="602120"/>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6"/>
          <p:cNvSpPr/>
          <p:nvPr/>
        </p:nvSpPr>
        <p:spPr>
          <a:xfrm rot="-5400000">
            <a:off x="6977702" y="-2960"/>
            <a:ext cx="303053" cy="308980"/>
          </a:xfrm>
          <a:custGeom>
            <a:rect b="b" l="l" r="r" t="t"/>
            <a:pathLst>
              <a:path extrusionOk="0" h="10549" w="9515">
                <a:moveTo>
                  <a:pt x="1" y="1"/>
                </a:moveTo>
                <a:lnTo>
                  <a:pt x="1"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6"/>
          <p:cNvSpPr/>
          <p:nvPr/>
        </p:nvSpPr>
        <p:spPr>
          <a:xfrm rot="-5400000">
            <a:off x="7598098" y="2417246"/>
            <a:ext cx="303053" cy="308951"/>
          </a:xfrm>
          <a:custGeom>
            <a:rect b="b" l="l" r="r" t="t"/>
            <a:pathLst>
              <a:path extrusionOk="0" h="10548" w="9515">
                <a:moveTo>
                  <a:pt x="0" y="0"/>
                </a:moveTo>
                <a:lnTo>
                  <a:pt x="0"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6"/>
          <p:cNvSpPr/>
          <p:nvPr/>
        </p:nvSpPr>
        <p:spPr>
          <a:xfrm rot="-5400000">
            <a:off x="7598098" y="1812210"/>
            <a:ext cx="303053" cy="308951"/>
          </a:xfrm>
          <a:custGeom>
            <a:rect b="b" l="l" r="r" t="t"/>
            <a:pathLst>
              <a:path extrusionOk="0" h="10548" w="9515">
                <a:moveTo>
                  <a:pt x="1" y="0"/>
                </a:moveTo>
                <a:lnTo>
                  <a:pt x="1"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6"/>
          <p:cNvSpPr/>
          <p:nvPr/>
        </p:nvSpPr>
        <p:spPr>
          <a:xfrm rot="-5400000">
            <a:off x="7598529" y="4837046"/>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6"/>
          <p:cNvSpPr/>
          <p:nvPr/>
        </p:nvSpPr>
        <p:spPr>
          <a:xfrm rot="-5400000">
            <a:off x="7598568" y="4232411"/>
            <a:ext cx="302065" cy="308980"/>
          </a:xfrm>
          <a:custGeom>
            <a:rect b="b" l="l" r="r" t="t"/>
            <a:pathLst>
              <a:path extrusionOk="0" h="10549" w="9484">
                <a:moveTo>
                  <a:pt x="0" y="1"/>
                </a:moveTo>
                <a:lnTo>
                  <a:pt x="0" y="10548"/>
                </a:lnTo>
                <a:lnTo>
                  <a:pt x="9484" y="10548"/>
                </a:lnTo>
                <a:lnTo>
                  <a:pt x="94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6"/>
          <p:cNvSpPr/>
          <p:nvPr/>
        </p:nvSpPr>
        <p:spPr>
          <a:xfrm rot="-5400000">
            <a:off x="7598565" y="3627341"/>
            <a:ext cx="302065" cy="308951"/>
          </a:xfrm>
          <a:custGeom>
            <a:rect b="b" l="l" r="r" t="t"/>
            <a:pathLst>
              <a:path extrusionOk="0" h="10548" w="9484">
                <a:moveTo>
                  <a:pt x="0" y="0"/>
                </a:moveTo>
                <a:lnTo>
                  <a:pt x="0" y="10547"/>
                </a:lnTo>
                <a:lnTo>
                  <a:pt x="9484" y="10547"/>
                </a:lnTo>
                <a:lnTo>
                  <a:pt x="94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6"/>
          <p:cNvSpPr/>
          <p:nvPr/>
        </p:nvSpPr>
        <p:spPr>
          <a:xfrm rot="-5400000">
            <a:off x="7596335" y="3022532"/>
            <a:ext cx="303053" cy="308980"/>
          </a:xfrm>
          <a:custGeom>
            <a:rect b="b" l="l" r="r" t="t"/>
            <a:pathLst>
              <a:path extrusionOk="0" h="10549" w="9515">
                <a:moveTo>
                  <a:pt x="0" y="1"/>
                </a:moveTo>
                <a:lnTo>
                  <a:pt x="0" y="10548"/>
                </a:lnTo>
                <a:lnTo>
                  <a:pt x="9514" y="10548"/>
                </a:lnTo>
                <a:lnTo>
                  <a:pt x="95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6"/>
          <p:cNvSpPr/>
          <p:nvPr/>
        </p:nvSpPr>
        <p:spPr>
          <a:xfrm rot="-5400000">
            <a:off x="7596343" y="1207145"/>
            <a:ext cx="303053" cy="308980"/>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6"/>
          <p:cNvSpPr/>
          <p:nvPr/>
        </p:nvSpPr>
        <p:spPr>
          <a:xfrm rot="-5400000">
            <a:off x="7596823" y="602120"/>
            <a:ext cx="302065" cy="308980"/>
          </a:xfrm>
          <a:custGeom>
            <a:rect b="b" l="l" r="r" t="t"/>
            <a:pathLst>
              <a:path extrusionOk="0" h="10549" w="9484">
                <a:moveTo>
                  <a:pt x="0" y="1"/>
                </a:moveTo>
                <a:lnTo>
                  <a:pt x="0" y="10548"/>
                </a:lnTo>
                <a:lnTo>
                  <a:pt x="9484" y="10548"/>
                </a:lnTo>
                <a:lnTo>
                  <a:pt x="94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6"/>
          <p:cNvSpPr/>
          <p:nvPr/>
        </p:nvSpPr>
        <p:spPr>
          <a:xfrm rot="-5400000">
            <a:off x="7596343" y="-2960"/>
            <a:ext cx="303053" cy="308980"/>
          </a:xfrm>
          <a:custGeom>
            <a:rect b="b" l="l" r="r" t="t"/>
            <a:pathLst>
              <a:path extrusionOk="0" h="10549" w="9515">
                <a:moveTo>
                  <a:pt x="1" y="1"/>
                </a:moveTo>
                <a:lnTo>
                  <a:pt x="1" y="10548"/>
                </a:lnTo>
                <a:lnTo>
                  <a:pt x="9514" y="10548"/>
                </a:lnTo>
                <a:lnTo>
                  <a:pt x="95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6"/>
          <p:cNvSpPr/>
          <p:nvPr/>
        </p:nvSpPr>
        <p:spPr>
          <a:xfrm rot="-5400000">
            <a:off x="8216739" y="2417259"/>
            <a:ext cx="303053" cy="308951"/>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6"/>
          <p:cNvSpPr/>
          <p:nvPr/>
        </p:nvSpPr>
        <p:spPr>
          <a:xfrm rot="-5400000">
            <a:off x="8216739" y="1812222"/>
            <a:ext cx="303053" cy="308951"/>
          </a:xfrm>
          <a:custGeom>
            <a:rect b="b" l="l" r="r" t="t"/>
            <a:pathLst>
              <a:path extrusionOk="0" h="10548" w="9515">
                <a:moveTo>
                  <a:pt x="1" y="0"/>
                </a:moveTo>
                <a:lnTo>
                  <a:pt x="1"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6"/>
          <p:cNvSpPr/>
          <p:nvPr/>
        </p:nvSpPr>
        <p:spPr>
          <a:xfrm rot="-5400000">
            <a:off x="8217170" y="4837059"/>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6"/>
          <p:cNvSpPr/>
          <p:nvPr/>
        </p:nvSpPr>
        <p:spPr>
          <a:xfrm rot="-5400000">
            <a:off x="8217208" y="4232423"/>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6"/>
          <p:cNvSpPr/>
          <p:nvPr/>
        </p:nvSpPr>
        <p:spPr>
          <a:xfrm rot="-5400000">
            <a:off x="8217206" y="3627354"/>
            <a:ext cx="302065" cy="308951"/>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6"/>
          <p:cNvSpPr/>
          <p:nvPr/>
        </p:nvSpPr>
        <p:spPr>
          <a:xfrm rot="-5400000">
            <a:off x="8214975" y="3022545"/>
            <a:ext cx="303053" cy="308980"/>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6"/>
          <p:cNvSpPr/>
          <p:nvPr/>
        </p:nvSpPr>
        <p:spPr>
          <a:xfrm rot="-5400000">
            <a:off x="8214984" y="1207158"/>
            <a:ext cx="303053" cy="308980"/>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6"/>
          <p:cNvSpPr/>
          <p:nvPr/>
        </p:nvSpPr>
        <p:spPr>
          <a:xfrm rot="-5400000">
            <a:off x="8215464" y="602133"/>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6"/>
          <p:cNvSpPr/>
          <p:nvPr/>
        </p:nvSpPr>
        <p:spPr>
          <a:xfrm rot="-5400000">
            <a:off x="8214984" y="-2947"/>
            <a:ext cx="303053" cy="308980"/>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6"/>
          <p:cNvSpPr/>
          <p:nvPr/>
        </p:nvSpPr>
        <p:spPr>
          <a:xfrm rot="-5400000">
            <a:off x="5125600" y="-3359"/>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6"/>
          <p:cNvSpPr/>
          <p:nvPr/>
        </p:nvSpPr>
        <p:spPr>
          <a:xfrm rot="-5400000">
            <a:off x="4508653" y="-3359"/>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6"/>
          <p:cNvSpPr/>
          <p:nvPr/>
        </p:nvSpPr>
        <p:spPr>
          <a:xfrm rot="-5400000">
            <a:off x="8837137" y="2417233"/>
            <a:ext cx="303053" cy="308951"/>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6"/>
          <p:cNvSpPr/>
          <p:nvPr/>
        </p:nvSpPr>
        <p:spPr>
          <a:xfrm rot="-5400000">
            <a:off x="8837137" y="1812197"/>
            <a:ext cx="303053" cy="308951"/>
          </a:xfrm>
          <a:custGeom>
            <a:rect b="b" l="l" r="r" t="t"/>
            <a:pathLst>
              <a:path extrusionOk="0" h="10548" w="9515">
                <a:moveTo>
                  <a:pt x="1" y="0"/>
                </a:moveTo>
                <a:lnTo>
                  <a:pt x="1"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6"/>
          <p:cNvSpPr/>
          <p:nvPr/>
        </p:nvSpPr>
        <p:spPr>
          <a:xfrm rot="-5400000">
            <a:off x="8837568" y="4837033"/>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6"/>
          <p:cNvSpPr/>
          <p:nvPr/>
        </p:nvSpPr>
        <p:spPr>
          <a:xfrm rot="-5400000">
            <a:off x="8837606" y="4232398"/>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6"/>
          <p:cNvSpPr/>
          <p:nvPr/>
        </p:nvSpPr>
        <p:spPr>
          <a:xfrm rot="-5400000">
            <a:off x="8837603" y="3627328"/>
            <a:ext cx="302065" cy="308951"/>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6"/>
          <p:cNvSpPr/>
          <p:nvPr/>
        </p:nvSpPr>
        <p:spPr>
          <a:xfrm rot="-5400000">
            <a:off x="8835373" y="3022519"/>
            <a:ext cx="303053" cy="308980"/>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6"/>
          <p:cNvSpPr/>
          <p:nvPr/>
        </p:nvSpPr>
        <p:spPr>
          <a:xfrm rot="-5400000">
            <a:off x="8835381" y="1207132"/>
            <a:ext cx="303053" cy="308980"/>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6"/>
          <p:cNvSpPr/>
          <p:nvPr/>
        </p:nvSpPr>
        <p:spPr>
          <a:xfrm rot="-5400000">
            <a:off x="8835861" y="602108"/>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6"/>
          <p:cNvSpPr/>
          <p:nvPr/>
        </p:nvSpPr>
        <p:spPr>
          <a:xfrm rot="-5400000">
            <a:off x="8835381" y="-2973"/>
            <a:ext cx="303053" cy="308980"/>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6"/>
          <p:cNvSpPr txBox="1"/>
          <p:nvPr>
            <p:ph type="title"/>
          </p:nvPr>
        </p:nvSpPr>
        <p:spPr>
          <a:xfrm>
            <a:off x="706225" y="2501750"/>
            <a:ext cx="4168200" cy="98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sz="2800">
                <a:solidFill>
                  <a:schemeClr val="dk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37" name="Google Shape;837;p26"/>
          <p:cNvSpPr txBox="1"/>
          <p:nvPr>
            <p:ph hasCustomPrompt="1" idx="2" type="title"/>
          </p:nvPr>
        </p:nvSpPr>
        <p:spPr>
          <a:xfrm>
            <a:off x="706225" y="1514800"/>
            <a:ext cx="2755500" cy="98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400"/>
              <a:buNone/>
              <a:defRPr sz="7300">
                <a:solidFill>
                  <a:schemeClr val="dk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838" name="Google Shape;838;p26"/>
          <p:cNvSpPr txBox="1"/>
          <p:nvPr>
            <p:ph idx="1" type="subTitle"/>
          </p:nvPr>
        </p:nvSpPr>
        <p:spPr>
          <a:xfrm>
            <a:off x="717500" y="3488750"/>
            <a:ext cx="2707800" cy="70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atin typeface="Lato"/>
                <a:ea typeface="Lato"/>
                <a:cs typeface="Lato"/>
                <a:sym typeface="Lato"/>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39" name="Google Shape;83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APTION_ONLY_1_1">
    <p:bg>
      <p:bgPr>
        <a:gradFill>
          <a:gsLst>
            <a:gs pos="0">
              <a:schemeClr val="dk2"/>
            </a:gs>
            <a:gs pos="24000">
              <a:schemeClr val="dk2"/>
            </a:gs>
            <a:gs pos="56000">
              <a:schemeClr val="dk2"/>
            </a:gs>
            <a:gs pos="100000">
              <a:srgbClr val="141C21"/>
            </a:gs>
          </a:gsLst>
          <a:lin ang="5400700" scaled="0"/>
        </a:gradFill>
      </p:bgPr>
    </p:bg>
    <p:spTree>
      <p:nvGrpSpPr>
        <p:cNvPr id="840" name="Shape 840"/>
        <p:cNvGrpSpPr/>
        <p:nvPr/>
      </p:nvGrpSpPr>
      <p:grpSpPr>
        <a:xfrm>
          <a:off x="0" y="0"/>
          <a:ext cx="0" cy="0"/>
          <a:chOff x="0" y="0"/>
          <a:chExt cx="0" cy="0"/>
        </a:xfrm>
      </p:grpSpPr>
      <p:sp>
        <p:nvSpPr>
          <p:cNvPr id="841" name="Google Shape;841;p27"/>
          <p:cNvSpPr/>
          <p:nvPr/>
        </p:nvSpPr>
        <p:spPr>
          <a:xfrm>
            <a:off x="2358952" y="4842290"/>
            <a:ext cx="295369" cy="301119"/>
          </a:xfrm>
          <a:custGeom>
            <a:rect b="b" l="l" r="r" t="t"/>
            <a:pathLst>
              <a:path extrusionOk="0" h="10548" w="9515">
                <a:moveTo>
                  <a:pt x="0" y="0"/>
                </a:moveTo>
                <a:lnTo>
                  <a:pt x="0" y="10547"/>
                </a:lnTo>
                <a:lnTo>
                  <a:pt x="9514" y="10547"/>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7"/>
          <p:cNvSpPr/>
          <p:nvPr/>
        </p:nvSpPr>
        <p:spPr>
          <a:xfrm>
            <a:off x="2948667" y="4842290"/>
            <a:ext cx="295369" cy="301119"/>
          </a:xfrm>
          <a:custGeom>
            <a:rect b="b" l="l" r="r" t="t"/>
            <a:pathLst>
              <a:path extrusionOk="0" h="10548" w="9515">
                <a:moveTo>
                  <a:pt x="1" y="0"/>
                </a:moveTo>
                <a:lnTo>
                  <a:pt x="1" y="10547"/>
                </a:lnTo>
                <a:lnTo>
                  <a:pt x="9514" y="10547"/>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7"/>
          <p:cNvSpPr/>
          <p:nvPr/>
        </p:nvSpPr>
        <p:spPr>
          <a:xfrm>
            <a:off x="5897305" y="4842290"/>
            <a:ext cx="295338" cy="301119"/>
          </a:xfrm>
          <a:custGeom>
            <a:rect b="b" l="l" r="r" t="t"/>
            <a:pathLst>
              <a:path extrusionOk="0" h="10548" w="9514">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7"/>
          <p:cNvSpPr/>
          <p:nvPr/>
        </p:nvSpPr>
        <p:spPr>
          <a:xfrm>
            <a:off x="8257067" y="4842501"/>
            <a:ext cx="295369" cy="301119"/>
          </a:xfrm>
          <a:custGeom>
            <a:rect b="b" l="l" r="r" t="t"/>
            <a:pathLst>
              <a:path extrusionOk="0" h="10548" w="9515">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7"/>
          <p:cNvSpPr/>
          <p:nvPr/>
        </p:nvSpPr>
        <p:spPr>
          <a:xfrm>
            <a:off x="59" y="4239249"/>
            <a:ext cx="295338" cy="301975"/>
          </a:xfrm>
          <a:custGeom>
            <a:rect b="b" l="l" r="r" t="t"/>
            <a:pathLst>
              <a:path extrusionOk="0" h="10578" w="9514">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7"/>
          <p:cNvSpPr/>
          <p:nvPr/>
        </p:nvSpPr>
        <p:spPr>
          <a:xfrm>
            <a:off x="589775" y="4239249"/>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7"/>
          <p:cNvSpPr/>
          <p:nvPr/>
        </p:nvSpPr>
        <p:spPr>
          <a:xfrm>
            <a:off x="1769205"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7"/>
          <p:cNvSpPr/>
          <p:nvPr/>
        </p:nvSpPr>
        <p:spPr>
          <a:xfrm>
            <a:off x="3538382"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7"/>
          <p:cNvSpPr/>
          <p:nvPr/>
        </p:nvSpPr>
        <p:spPr>
          <a:xfrm>
            <a:off x="5307559" y="4239249"/>
            <a:ext cx="295369" cy="301975"/>
          </a:xfrm>
          <a:custGeom>
            <a:rect b="b" l="l" r="r" t="t"/>
            <a:pathLst>
              <a:path extrusionOk="0" h="10578" w="9515">
                <a:moveTo>
                  <a:pt x="1" y="0"/>
                </a:moveTo>
                <a:lnTo>
                  <a:pt x="1" y="10578"/>
                </a:lnTo>
                <a:lnTo>
                  <a:pt x="9515" y="10578"/>
                </a:lnTo>
                <a:lnTo>
                  <a:pt x="95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7"/>
          <p:cNvSpPr/>
          <p:nvPr/>
        </p:nvSpPr>
        <p:spPr>
          <a:xfrm>
            <a:off x="7076736"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7"/>
          <p:cNvSpPr/>
          <p:nvPr/>
        </p:nvSpPr>
        <p:spPr>
          <a:xfrm>
            <a:off x="8846824" y="4239877"/>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7"/>
          <p:cNvSpPr/>
          <p:nvPr/>
        </p:nvSpPr>
        <p:spPr>
          <a:xfrm>
            <a:off x="0" y="4842282"/>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7"/>
          <p:cNvSpPr/>
          <p:nvPr/>
        </p:nvSpPr>
        <p:spPr>
          <a:xfrm>
            <a:off x="590219" y="4842251"/>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7"/>
          <p:cNvSpPr/>
          <p:nvPr/>
        </p:nvSpPr>
        <p:spPr>
          <a:xfrm>
            <a:off x="1179981" y="4842263"/>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7"/>
          <p:cNvSpPr/>
          <p:nvPr/>
        </p:nvSpPr>
        <p:spPr>
          <a:xfrm>
            <a:off x="1768979" y="4840556"/>
            <a:ext cx="295369" cy="301148"/>
          </a:xfrm>
          <a:custGeom>
            <a:rect b="b" l="l" r="r" t="t"/>
            <a:pathLst>
              <a:path extrusionOk="0" h="10549" w="9515">
                <a:moveTo>
                  <a:pt x="0" y="1"/>
                </a:moveTo>
                <a:lnTo>
                  <a:pt x="0" y="10548"/>
                </a:lnTo>
                <a:lnTo>
                  <a:pt x="9514" y="10548"/>
                </a:lnTo>
                <a:lnTo>
                  <a:pt x="951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7"/>
          <p:cNvSpPr/>
          <p:nvPr/>
        </p:nvSpPr>
        <p:spPr>
          <a:xfrm>
            <a:off x="3538395" y="4840565"/>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7"/>
          <p:cNvSpPr/>
          <p:nvPr/>
        </p:nvSpPr>
        <p:spPr>
          <a:xfrm>
            <a:off x="4128580" y="4840551"/>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7"/>
          <p:cNvSpPr/>
          <p:nvPr/>
        </p:nvSpPr>
        <p:spPr>
          <a:xfrm>
            <a:off x="4717857" y="4840565"/>
            <a:ext cx="295369" cy="301148"/>
          </a:xfrm>
          <a:custGeom>
            <a:rect b="b" l="l" r="r" t="t"/>
            <a:pathLst>
              <a:path extrusionOk="0" h="10549" w="9515">
                <a:moveTo>
                  <a:pt x="1" y="1"/>
                </a:moveTo>
                <a:lnTo>
                  <a:pt x="1"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7"/>
          <p:cNvSpPr/>
          <p:nvPr/>
        </p:nvSpPr>
        <p:spPr>
          <a:xfrm>
            <a:off x="5308050" y="4840551"/>
            <a:ext cx="294438" cy="301148"/>
          </a:xfrm>
          <a:custGeom>
            <a:rect b="b" l="l" r="r" t="t"/>
            <a:pathLst>
              <a:path extrusionOk="0" h="10549" w="9485">
                <a:moveTo>
                  <a:pt x="1" y="1"/>
                </a:moveTo>
                <a:lnTo>
                  <a:pt x="1"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7"/>
          <p:cNvSpPr/>
          <p:nvPr/>
        </p:nvSpPr>
        <p:spPr>
          <a:xfrm>
            <a:off x="6487014" y="4840565"/>
            <a:ext cx="295369" cy="301148"/>
          </a:xfrm>
          <a:custGeom>
            <a:rect b="b" l="l" r="r" t="t"/>
            <a:pathLst>
              <a:path extrusionOk="0" h="10549" w="9515">
                <a:moveTo>
                  <a:pt x="1" y="1"/>
                </a:moveTo>
                <a:lnTo>
                  <a:pt x="1" y="10548"/>
                </a:lnTo>
                <a:lnTo>
                  <a:pt x="9515" y="10548"/>
                </a:lnTo>
                <a:lnTo>
                  <a:pt x="9515"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7"/>
          <p:cNvSpPr/>
          <p:nvPr/>
        </p:nvSpPr>
        <p:spPr>
          <a:xfrm>
            <a:off x="7076736" y="4844176"/>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7"/>
          <p:cNvSpPr/>
          <p:nvPr/>
        </p:nvSpPr>
        <p:spPr>
          <a:xfrm>
            <a:off x="4128102" y="4239301"/>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7"/>
          <p:cNvSpPr/>
          <p:nvPr/>
        </p:nvSpPr>
        <p:spPr>
          <a:xfrm>
            <a:off x="7666448" y="484052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7"/>
          <p:cNvSpPr/>
          <p:nvPr/>
        </p:nvSpPr>
        <p:spPr>
          <a:xfrm>
            <a:off x="8257099" y="4239459"/>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7"/>
          <p:cNvSpPr/>
          <p:nvPr/>
        </p:nvSpPr>
        <p:spPr>
          <a:xfrm>
            <a:off x="8848630" y="4842049"/>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7"/>
          <p:cNvSpPr/>
          <p:nvPr/>
        </p:nvSpPr>
        <p:spPr>
          <a:xfrm>
            <a:off x="1768971" y="36379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7"/>
          <p:cNvSpPr/>
          <p:nvPr/>
        </p:nvSpPr>
        <p:spPr>
          <a:xfrm>
            <a:off x="59" y="3636224"/>
            <a:ext cx="295338" cy="301975"/>
          </a:xfrm>
          <a:custGeom>
            <a:rect b="b" l="l" r="r" t="t"/>
            <a:pathLst>
              <a:path extrusionOk="0" h="10578" w="9514">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7"/>
          <p:cNvSpPr/>
          <p:nvPr/>
        </p:nvSpPr>
        <p:spPr>
          <a:xfrm>
            <a:off x="8848624" y="3637702"/>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txBox="1"/>
          <p:nvPr>
            <p:ph idx="1" type="subTitle"/>
          </p:nvPr>
        </p:nvSpPr>
        <p:spPr>
          <a:xfrm>
            <a:off x="1059150" y="1276625"/>
            <a:ext cx="7025700" cy="1460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3100"/>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870" name="Google Shape;870;p27"/>
          <p:cNvSpPr txBox="1"/>
          <p:nvPr>
            <p:ph type="title"/>
          </p:nvPr>
        </p:nvSpPr>
        <p:spPr>
          <a:xfrm>
            <a:off x="2332425" y="3034500"/>
            <a:ext cx="5697600" cy="4491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Char char="-"/>
              <a:defRPr sz="1800"/>
            </a:lvl1pPr>
            <a:lvl2pPr lvl="1">
              <a:spcBef>
                <a:spcPts val="0"/>
              </a:spcBef>
              <a:spcAft>
                <a:spcPts val="0"/>
              </a:spcAft>
              <a:buSzPts val="2800"/>
              <a:buChar char="-"/>
              <a:defRPr>
                <a:latin typeface="Maven Pro"/>
                <a:ea typeface="Maven Pro"/>
                <a:cs typeface="Maven Pro"/>
                <a:sym typeface="Maven Pro"/>
              </a:defRPr>
            </a:lvl2pPr>
            <a:lvl3pPr lvl="2">
              <a:spcBef>
                <a:spcPts val="0"/>
              </a:spcBef>
              <a:spcAft>
                <a:spcPts val="0"/>
              </a:spcAft>
              <a:buSzPts val="2800"/>
              <a:buChar char="-"/>
              <a:defRPr>
                <a:latin typeface="Maven Pro"/>
                <a:ea typeface="Maven Pro"/>
                <a:cs typeface="Maven Pro"/>
                <a:sym typeface="Maven Pro"/>
              </a:defRPr>
            </a:lvl3pPr>
            <a:lvl4pPr lvl="3">
              <a:spcBef>
                <a:spcPts val="0"/>
              </a:spcBef>
              <a:spcAft>
                <a:spcPts val="0"/>
              </a:spcAft>
              <a:buSzPts val="2800"/>
              <a:buChar char="-"/>
              <a:defRPr>
                <a:latin typeface="Maven Pro"/>
                <a:ea typeface="Maven Pro"/>
                <a:cs typeface="Maven Pro"/>
                <a:sym typeface="Maven Pro"/>
              </a:defRPr>
            </a:lvl4pPr>
            <a:lvl5pPr lvl="4">
              <a:spcBef>
                <a:spcPts val="0"/>
              </a:spcBef>
              <a:spcAft>
                <a:spcPts val="0"/>
              </a:spcAft>
              <a:buSzPts val="2800"/>
              <a:buChar char="-"/>
              <a:defRPr>
                <a:latin typeface="Maven Pro"/>
                <a:ea typeface="Maven Pro"/>
                <a:cs typeface="Maven Pro"/>
                <a:sym typeface="Maven Pro"/>
              </a:defRPr>
            </a:lvl5pPr>
            <a:lvl6pPr lvl="5">
              <a:spcBef>
                <a:spcPts val="0"/>
              </a:spcBef>
              <a:spcAft>
                <a:spcPts val="0"/>
              </a:spcAft>
              <a:buSzPts val="2800"/>
              <a:buChar char="-"/>
              <a:defRPr>
                <a:latin typeface="Maven Pro"/>
                <a:ea typeface="Maven Pro"/>
                <a:cs typeface="Maven Pro"/>
                <a:sym typeface="Maven Pro"/>
              </a:defRPr>
            </a:lvl6pPr>
            <a:lvl7pPr lvl="6">
              <a:spcBef>
                <a:spcPts val="0"/>
              </a:spcBef>
              <a:spcAft>
                <a:spcPts val="0"/>
              </a:spcAft>
              <a:buSzPts val="2800"/>
              <a:buChar char="-"/>
              <a:defRPr>
                <a:latin typeface="Maven Pro"/>
                <a:ea typeface="Maven Pro"/>
                <a:cs typeface="Maven Pro"/>
                <a:sym typeface="Maven Pro"/>
              </a:defRPr>
            </a:lvl7pPr>
            <a:lvl8pPr lvl="7">
              <a:spcBef>
                <a:spcPts val="0"/>
              </a:spcBef>
              <a:spcAft>
                <a:spcPts val="0"/>
              </a:spcAft>
              <a:buSzPts val="2800"/>
              <a:buChar char="-"/>
              <a:defRPr>
                <a:latin typeface="Maven Pro"/>
                <a:ea typeface="Maven Pro"/>
                <a:cs typeface="Maven Pro"/>
                <a:sym typeface="Maven Pro"/>
              </a:defRPr>
            </a:lvl8pPr>
            <a:lvl9pPr lvl="8">
              <a:spcBef>
                <a:spcPts val="0"/>
              </a:spcBef>
              <a:spcAft>
                <a:spcPts val="0"/>
              </a:spcAft>
              <a:buSzPts val="2800"/>
              <a:buChar char="-"/>
              <a:defRPr>
                <a:latin typeface="Maven Pro"/>
                <a:ea typeface="Maven Pro"/>
                <a:cs typeface="Maven Pro"/>
                <a:sym typeface="Maven Pro"/>
              </a:defRPr>
            </a:lvl9pPr>
          </a:lstStyle>
          <a:p/>
        </p:txBody>
      </p:sp>
      <p:sp>
        <p:nvSpPr>
          <p:cNvPr id="871" name="Google Shape;871;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2">
    <p:spTree>
      <p:nvGrpSpPr>
        <p:cNvPr id="872" name="Shape 872"/>
        <p:cNvGrpSpPr/>
        <p:nvPr/>
      </p:nvGrpSpPr>
      <p:grpSpPr>
        <a:xfrm>
          <a:off x="0" y="0"/>
          <a:ext cx="0" cy="0"/>
          <a:chOff x="0" y="0"/>
          <a:chExt cx="0" cy="0"/>
        </a:xfrm>
      </p:grpSpPr>
      <p:sp>
        <p:nvSpPr>
          <p:cNvPr id="873" name="Google Shape;873;p28"/>
          <p:cNvSpPr txBox="1"/>
          <p:nvPr>
            <p:ph type="title"/>
          </p:nvPr>
        </p:nvSpPr>
        <p:spPr>
          <a:xfrm>
            <a:off x="889950" y="1407400"/>
            <a:ext cx="4484700" cy="8052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2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4" name="Google Shape;874;p28"/>
          <p:cNvSpPr txBox="1"/>
          <p:nvPr>
            <p:ph idx="1" type="subTitle"/>
          </p:nvPr>
        </p:nvSpPr>
        <p:spPr>
          <a:xfrm>
            <a:off x="889950" y="2270875"/>
            <a:ext cx="4045200" cy="223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5" name="Google Shape;875;p28"/>
          <p:cNvSpPr txBox="1"/>
          <p:nvPr>
            <p:ph idx="2" type="body"/>
          </p:nvPr>
        </p:nvSpPr>
        <p:spPr>
          <a:xfrm>
            <a:off x="889950" y="2867650"/>
            <a:ext cx="4360200" cy="10542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SzPts val="1600"/>
              <a:buChar char="●"/>
              <a:defRPr sz="1400"/>
            </a:lvl1pPr>
            <a:lvl2pPr indent="-330200" lvl="1" marL="914400" rtl="0">
              <a:spcBef>
                <a:spcPts val="160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sp>
        <p:nvSpPr>
          <p:cNvPr id="876" name="Google Shape;876;p28"/>
          <p:cNvSpPr/>
          <p:nvPr/>
        </p:nvSpPr>
        <p:spPr>
          <a:xfrm flipH="1" rot="10800000">
            <a:off x="5897255" y="1912"/>
            <a:ext cx="295338" cy="301119"/>
          </a:xfrm>
          <a:custGeom>
            <a:rect b="b" l="l" r="r" t="t"/>
            <a:pathLst>
              <a:path extrusionOk="0" h="10548" w="9514">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8"/>
          <p:cNvSpPr/>
          <p:nvPr/>
        </p:nvSpPr>
        <p:spPr>
          <a:xfrm flipH="1" rot="10800000">
            <a:off x="8257017" y="17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8"/>
          <p:cNvSpPr/>
          <p:nvPr/>
        </p:nvSpPr>
        <p:spPr>
          <a:xfrm flipH="1" rot="10800000">
            <a:off x="4717834" y="324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8"/>
          <p:cNvSpPr/>
          <p:nvPr/>
        </p:nvSpPr>
        <p:spPr>
          <a:xfrm flipH="1" rot="10800000">
            <a:off x="5897255" y="604097"/>
            <a:ext cx="295338" cy="301975"/>
          </a:xfrm>
          <a:custGeom>
            <a:rect b="b" l="l" r="r" t="t"/>
            <a:pathLst>
              <a:path extrusionOk="0" h="10578" w="9514">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8"/>
          <p:cNvSpPr/>
          <p:nvPr/>
        </p:nvSpPr>
        <p:spPr>
          <a:xfrm flipH="1" rot="10800000">
            <a:off x="7076686" y="60409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8"/>
          <p:cNvSpPr/>
          <p:nvPr/>
        </p:nvSpPr>
        <p:spPr>
          <a:xfrm flipH="1" rot="10800000">
            <a:off x="8257017" y="1206927"/>
            <a:ext cx="295369" cy="301119"/>
          </a:xfrm>
          <a:custGeom>
            <a:rect b="b" l="l" r="r" t="t"/>
            <a:pathLst>
              <a:path extrusionOk="0" h="10548"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8"/>
          <p:cNvSpPr/>
          <p:nvPr/>
        </p:nvSpPr>
        <p:spPr>
          <a:xfrm flipH="1" rot="10800000">
            <a:off x="7666240" y="120833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8"/>
          <p:cNvSpPr/>
          <p:nvPr/>
        </p:nvSpPr>
        <p:spPr>
          <a:xfrm flipH="1" rot="10800000">
            <a:off x="8846774" y="604296"/>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8"/>
          <p:cNvSpPr/>
          <p:nvPr/>
        </p:nvSpPr>
        <p:spPr>
          <a:xfrm flipH="1" rot="10800000">
            <a:off x="8846774" y="1809522"/>
            <a:ext cx="295369" cy="301119"/>
          </a:xfrm>
          <a:custGeom>
            <a:rect b="b" l="l" r="r" t="t"/>
            <a:pathLst>
              <a:path extrusionOk="0" h="10548" w="9515">
                <a:moveTo>
                  <a:pt x="1" y="0"/>
                </a:moveTo>
                <a:lnTo>
                  <a:pt x="1" y="10548"/>
                </a:lnTo>
                <a:lnTo>
                  <a:pt x="9515" y="1054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8"/>
          <p:cNvSpPr/>
          <p:nvPr/>
        </p:nvSpPr>
        <p:spPr>
          <a:xfrm flipH="1" rot="10800000">
            <a:off x="5308000" y="3622"/>
            <a:ext cx="294438" cy="301148"/>
          </a:xfrm>
          <a:custGeom>
            <a:rect b="b" l="l" r="r" t="t"/>
            <a:pathLst>
              <a:path extrusionOk="0" h="10549" w="9485">
                <a:moveTo>
                  <a:pt x="1" y="1"/>
                </a:moveTo>
                <a:lnTo>
                  <a:pt x="1"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8"/>
          <p:cNvSpPr/>
          <p:nvPr/>
        </p:nvSpPr>
        <p:spPr>
          <a:xfrm flipH="1" rot="10800000">
            <a:off x="6486964" y="3609"/>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8"/>
          <p:cNvSpPr/>
          <p:nvPr/>
        </p:nvSpPr>
        <p:spPr>
          <a:xfrm flipH="1" rot="10800000">
            <a:off x="7076686" y="-2"/>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8"/>
          <p:cNvSpPr/>
          <p:nvPr/>
        </p:nvSpPr>
        <p:spPr>
          <a:xfrm flipH="1" rot="10800000">
            <a:off x="7667320" y="605999"/>
            <a:ext cx="294438" cy="301119"/>
          </a:xfrm>
          <a:custGeom>
            <a:rect b="b" l="l" r="r" t="t"/>
            <a:pathLst>
              <a:path extrusionOk="0" h="10548" w="9485">
                <a:moveTo>
                  <a:pt x="1" y="0"/>
                </a:moveTo>
                <a:lnTo>
                  <a:pt x="1" y="10548"/>
                </a:lnTo>
                <a:lnTo>
                  <a:pt x="9484" y="10548"/>
                </a:lnTo>
                <a:lnTo>
                  <a:pt x="94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8"/>
          <p:cNvSpPr/>
          <p:nvPr/>
        </p:nvSpPr>
        <p:spPr>
          <a:xfrm flipH="1" rot="10800000">
            <a:off x="7666398" y="3678"/>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8"/>
          <p:cNvSpPr/>
          <p:nvPr/>
        </p:nvSpPr>
        <p:spPr>
          <a:xfrm flipH="1" rot="10800000">
            <a:off x="8257049" y="603886"/>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8"/>
          <p:cNvSpPr/>
          <p:nvPr/>
        </p:nvSpPr>
        <p:spPr>
          <a:xfrm flipH="1" rot="10800000">
            <a:off x="8848580" y="2124"/>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8"/>
          <p:cNvSpPr/>
          <p:nvPr/>
        </p:nvSpPr>
        <p:spPr>
          <a:xfrm flipH="1" rot="10800000">
            <a:off x="8847780" y="1206911"/>
            <a:ext cx="295369" cy="301119"/>
          </a:xfrm>
          <a:custGeom>
            <a:rect b="b" l="l" r="r" t="t"/>
            <a:pathLst>
              <a:path extrusionOk="0" h="10548" w="9515">
                <a:moveTo>
                  <a:pt x="1" y="0"/>
                </a:moveTo>
                <a:lnTo>
                  <a:pt x="1" y="10548"/>
                </a:lnTo>
                <a:lnTo>
                  <a:pt x="9515" y="1054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8"/>
          <p:cNvSpPr/>
          <p:nvPr/>
        </p:nvSpPr>
        <p:spPr>
          <a:xfrm flipH="1" rot="10800000">
            <a:off x="5897247" y="1207148"/>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8"/>
          <p:cNvSpPr/>
          <p:nvPr/>
        </p:nvSpPr>
        <p:spPr>
          <a:xfrm>
            <a:off x="5897305" y="4842290"/>
            <a:ext cx="295338" cy="301119"/>
          </a:xfrm>
          <a:custGeom>
            <a:rect b="b" l="l" r="r" t="t"/>
            <a:pathLst>
              <a:path extrusionOk="0" h="10548" w="9514">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8"/>
          <p:cNvSpPr/>
          <p:nvPr/>
        </p:nvSpPr>
        <p:spPr>
          <a:xfrm>
            <a:off x="8257067" y="48425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8"/>
          <p:cNvSpPr/>
          <p:nvPr/>
        </p:nvSpPr>
        <p:spPr>
          <a:xfrm>
            <a:off x="5307559"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8"/>
          <p:cNvSpPr/>
          <p:nvPr/>
        </p:nvSpPr>
        <p:spPr>
          <a:xfrm>
            <a:off x="7076736"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8"/>
          <p:cNvSpPr/>
          <p:nvPr/>
        </p:nvSpPr>
        <p:spPr>
          <a:xfrm>
            <a:off x="8846824" y="4239877"/>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8"/>
          <p:cNvSpPr/>
          <p:nvPr/>
        </p:nvSpPr>
        <p:spPr>
          <a:xfrm>
            <a:off x="5308050" y="4840551"/>
            <a:ext cx="294438" cy="301148"/>
          </a:xfrm>
          <a:custGeom>
            <a:rect b="b" l="l" r="r" t="t"/>
            <a:pathLst>
              <a:path extrusionOk="0" h="10549" w="9485">
                <a:moveTo>
                  <a:pt x="1" y="1"/>
                </a:moveTo>
                <a:lnTo>
                  <a:pt x="1"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8"/>
          <p:cNvSpPr/>
          <p:nvPr/>
        </p:nvSpPr>
        <p:spPr>
          <a:xfrm>
            <a:off x="6487014" y="4840565"/>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8"/>
          <p:cNvSpPr/>
          <p:nvPr/>
        </p:nvSpPr>
        <p:spPr>
          <a:xfrm>
            <a:off x="7076736" y="4844176"/>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8"/>
          <p:cNvSpPr/>
          <p:nvPr/>
        </p:nvSpPr>
        <p:spPr>
          <a:xfrm>
            <a:off x="7666448" y="4840524"/>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8"/>
          <p:cNvSpPr/>
          <p:nvPr/>
        </p:nvSpPr>
        <p:spPr>
          <a:xfrm>
            <a:off x="8257099" y="4239459"/>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8"/>
          <p:cNvSpPr/>
          <p:nvPr/>
        </p:nvSpPr>
        <p:spPr>
          <a:xfrm>
            <a:off x="8848630" y="4842049"/>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8"/>
          <p:cNvSpPr/>
          <p:nvPr/>
        </p:nvSpPr>
        <p:spPr>
          <a:xfrm>
            <a:off x="4717884" y="4843761"/>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03">
  <p:cSld name="ONE_COLUMN_TEXT_3_1">
    <p:spTree>
      <p:nvGrpSpPr>
        <p:cNvPr id="907" name="Shape 907"/>
        <p:cNvGrpSpPr/>
        <p:nvPr/>
      </p:nvGrpSpPr>
      <p:grpSpPr>
        <a:xfrm>
          <a:off x="0" y="0"/>
          <a:ext cx="0" cy="0"/>
          <a:chOff x="0" y="0"/>
          <a:chExt cx="0" cy="0"/>
        </a:xfrm>
      </p:grpSpPr>
      <p:sp>
        <p:nvSpPr>
          <p:cNvPr id="908" name="Google Shape;908;p29"/>
          <p:cNvSpPr txBox="1"/>
          <p:nvPr>
            <p:ph type="title"/>
          </p:nvPr>
        </p:nvSpPr>
        <p:spPr>
          <a:xfrm>
            <a:off x="3661425" y="1814600"/>
            <a:ext cx="4837800" cy="1279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200"/>
            </a:lvl1pPr>
            <a:lvl2pPr lvl="1" rtl="0" algn="r">
              <a:lnSpc>
                <a:spcPct val="100000"/>
              </a:lnSpc>
              <a:spcBef>
                <a:spcPts val="0"/>
              </a:spcBef>
              <a:spcAft>
                <a:spcPts val="0"/>
              </a:spcAft>
              <a:buSzPts val="2400"/>
              <a:buNone/>
              <a:defRPr sz="2400"/>
            </a:lvl2pPr>
            <a:lvl3pPr lvl="2" rtl="0" algn="r">
              <a:lnSpc>
                <a:spcPct val="100000"/>
              </a:lnSpc>
              <a:spcBef>
                <a:spcPts val="0"/>
              </a:spcBef>
              <a:spcAft>
                <a:spcPts val="0"/>
              </a:spcAft>
              <a:buSzPts val="2400"/>
              <a:buNone/>
              <a:defRPr sz="2400"/>
            </a:lvl3pPr>
            <a:lvl4pPr lvl="3" rtl="0" algn="r">
              <a:lnSpc>
                <a:spcPct val="100000"/>
              </a:lnSpc>
              <a:spcBef>
                <a:spcPts val="0"/>
              </a:spcBef>
              <a:spcAft>
                <a:spcPts val="0"/>
              </a:spcAft>
              <a:buSzPts val="2400"/>
              <a:buNone/>
              <a:defRPr sz="2400"/>
            </a:lvl4pPr>
            <a:lvl5pPr lvl="4" rtl="0" algn="r">
              <a:lnSpc>
                <a:spcPct val="100000"/>
              </a:lnSpc>
              <a:spcBef>
                <a:spcPts val="0"/>
              </a:spcBef>
              <a:spcAft>
                <a:spcPts val="0"/>
              </a:spcAft>
              <a:buSzPts val="2400"/>
              <a:buNone/>
              <a:defRPr sz="2400"/>
            </a:lvl5pPr>
            <a:lvl6pPr lvl="5" rtl="0" algn="r">
              <a:lnSpc>
                <a:spcPct val="100000"/>
              </a:lnSpc>
              <a:spcBef>
                <a:spcPts val="0"/>
              </a:spcBef>
              <a:spcAft>
                <a:spcPts val="0"/>
              </a:spcAft>
              <a:buSzPts val="2400"/>
              <a:buNone/>
              <a:defRPr sz="2400"/>
            </a:lvl6pPr>
            <a:lvl7pPr lvl="6" rtl="0" algn="r">
              <a:lnSpc>
                <a:spcPct val="100000"/>
              </a:lnSpc>
              <a:spcBef>
                <a:spcPts val="0"/>
              </a:spcBef>
              <a:spcAft>
                <a:spcPts val="0"/>
              </a:spcAft>
              <a:buSzPts val="2400"/>
              <a:buNone/>
              <a:defRPr sz="2400"/>
            </a:lvl7pPr>
            <a:lvl8pPr lvl="7" rtl="0" algn="r">
              <a:lnSpc>
                <a:spcPct val="100000"/>
              </a:lnSpc>
              <a:spcBef>
                <a:spcPts val="0"/>
              </a:spcBef>
              <a:spcAft>
                <a:spcPts val="0"/>
              </a:spcAft>
              <a:buSzPts val="2400"/>
              <a:buNone/>
              <a:defRPr sz="2400"/>
            </a:lvl8pPr>
            <a:lvl9pPr lvl="8" rtl="0" algn="r">
              <a:lnSpc>
                <a:spcPct val="100000"/>
              </a:lnSpc>
              <a:spcBef>
                <a:spcPts val="0"/>
              </a:spcBef>
              <a:spcAft>
                <a:spcPts val="0"/>
              </a:spcAft>
              <a:buSzPts val="2400"/>
              <a:buNone/>
              <a:defRPr sz="2400"/>
            </a:lvl9pPr>
          </a:lstStyle>
          <a:p/>
        </p:txBody>
      </p:sp>
      <p:sp>
        <p:nvSpPr>
          <p:cNvPr id="909" name="Google Shape;909;p29"/>
          <p:cNvSpPr txBox="1"/>
          <p:nvPr>
            <p:ph idx="1" type="subTitle"/>
          </p:nvPr>
        </p:nvSpPr>
        <p:spPr>
          <a:xfrm>
            <a:off x="3744175" y="3094250"/>
            <a:ext cx="4755000" cy="40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700"/>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910" name="Google Shape;910;p29"/>
          <p:cNvSpPr/>
          <p:nvPr/>
        </p:nvSpPr>
        <p:spPr>
          <a:xfrm>
            <a:off x="2523842" y="4238486"/>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9"/>
          <p:cNvSpPr/>
          <p:nvPr/>
        </p:nvSpPr>
        <p:spPr>
          <a:xfrm>
            <a:off x="3113557" y="4238486"/>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9"/>
          <p:cNvSpPr/>
          <p:nvPr/>
        </p:nvSpPr>
        <p:spPr>
          <a:xfrm>
            <a:off x="3703272" y="4238486"/>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9"/>
          <p:cNvSpPr/>
          <p:nvPr/>
        </p:nvSpPr>
        <p:spPr>
          <a:xfrm>
            <a:off x="2523842" y="3636301"/>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9"/>
          <p:cNvSpPr/>
          <p:nvPr/>
        </p:nvSpPr>
        <p:spPr>
          <a:xfrm>
            <a:off x="3114444" y="3033260"/>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9"/>
          <p:cNvSpPr/>
          <p:nvPr/>
        </p:nvSpPr>
        <p:spPr>
          <a:xfrm>
            <a:off x="3114470" y="3636288"/>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9"/>
          <p:cNvSpPr/>
          <p:nvPr/>
        </p:nvSpPr>
        <p:spPr>
          <a:xfrm>
            <a:off x="2524358" y="4841519"/>
            <a:ext cx="295369" cy="301975"/>
          </a:xfrm>
          <a:custGeom>
            <a:rect b="b" l="l" r="r" t="t"/>
            <a:pathLst>
              <a:path extrusionOk="0" h="10578" w="9515">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9"/>
          <p:cNvSpPr/>
          <p:nvPr/>
        </p:nvSpPr>
        <p:spPr>
          <a:xfrm>
            <a:off x="3114577" y="4841489"/>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9"/>
          <p:cNvSpPr/>
          <p:nvPr/>
        </p:nvSpPr>
        <p:spPr>
          <a:xfrm>
            <a:off x="3704338" y="4841501"/>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9"/>
          <p:cNvSpPr/>
          <p:nvPr/>
        </p:nvSpPr>
        <p:spPr>
          <a:xfrm rot="10800000">
            <a:off x="3116441" y="1809093"/>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9"/>
          <p:cNvSpPr/>
          <p:nvPr/>
        </p:nvSpPr>
        <p:spPr>
          <a:xfrm rot="10800000">
            <a:off x="3114067" y="3033241"/>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9"/>
          <p:cNvSpPr/>
          <p:nvPr/>
        </p:nvSpPr>
        <p:spPr>
          <a:xfrm rot="10800000">
            <a:off x="3705641" y="1206060"/>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9"/>
          <p:cNvSpPr/>
          <p:nvPr/>
        </p:nvSpPr>
        <p:spPr>
          <a:xfrm rot="10800000">
            <a:off x="3116383" y="1206918"/>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9"/>
          <p:cNvSpPr/>
          <p:nvPr/>
        </p:nvSpPr>
        <p:spPr>
          <a:xfrm rot="10800000">
            <a:off x="3705528" y="603035"/>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9"/>
          <p:cNvSpPr/>
          <p:nvPr/>
        </p:nvSpPr>
        <p:spPr>
          <a:xfrm rot="10800000">
            <a:off x="3116271" y="603893"/>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9"/>
          <p:cNvSpPr/>
          <p:nvPr/>
        </p:nvSpPr>
        <p:spPr>
          <a:xfrm rot="10800000">
            <a:off x="2525934" y="603910"/>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9"/>
          <p:cNvSpPr/>
          <p:nvPr/>
        </p:nvSpPr>
        <p:spPr>
          <a:xfrm rot="10800000">
            <a:off x="3705528" y="10"/>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9"/>
          <p:cNvSpPr/>
          <p:nvPr/>
        </p:nvSpPr>
        <p:spPr>
          <a:xfrm rot="10800000">
            <a:off x="3116271" y="868"/>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9"/>
          <p:cNvSpPr/>
          <p:nvPr/>
        </p:nvSpPr>
        <p:spPr>
          <a:xfrm rot="10800000">
            <a:off x="2526509" y="885"/>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_1">
    <p:bg>
      <p:bgPr>
        <a:gradFill>
          <a:gsLst>
            <a:gs pos="0">
              <a:schemeClr val="dk2"/>
            </a:gs>
            <a:gs pos="24000">
              <a:schemeClr val="dk2"/>
            </a:gs>
            <a:gs pos="56000">
              <a:schemeClr val="dk2"/>
            </a:gs>
            <a:gs pos="100000">
              <a:srgbClr val="141C21"/>
            </a:gs>
          </a:gsLst>
          <a:lin ang="5400700" scaled="0"/>
        </a:gradFill>
      </p:bgPr>
    </p:bg>
    <p:spTree>
      <p:nvGrpSpPr>
        <p:cNvPr id="930" name="Shape 930"/>
        <p:cNvGrpSpPr/>
        <p:nvPr/>
      </p:nvGrpSpPr>
      <p:grpSpPr>
        <a:xfrm>
          <a:off x="0" y="0"/>
          <a:ext cx="0" cy="0"/>
          <a:chOff x="0" y="0"/>
          <a:chExt cx="0" cy="0"/>
        </a:xfrm>
      </p:grpSpPr>
      <p:sp>
        <p:nvSpPr>
          <p:cNvPr id="931" name="Google Shape;931;p30"/>
          <p:cNvSpPr txBox="1"/>
          <p:nvPr/>
        </p:nvSpPr>
        <p:spPr>
          <a:xfrm>
            <a:off x="2105700" y="3384500"/>
            <a:ext cx="4690800" cy="6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aven Pro"/>
                <a:ea typeface="Maven Pro"/>
                <a:cs typeface="Maven Pro"/>
                <a:sym typeface="Maven Pro"/>
              </a:rPr>
              <a:t>CREDITS</a:t>
            </a:r>
            <a:r>
              <a:rPr lang="en">
                <a:solidFill>
                  <a:schemeClr val="lt1"/>
                </a:solidFill>
                <a:latin typeface="Maven Pro"/>
                <a:ea typeface="Maven Pro"/>
                <a:cs typeface="Maven Pro"/>
                <a:sym typeface="Maven Pro"/>
              </a:rPr>
              <a:t>: This presentation template was created by </a:t>
            </a:r>
            <a:r>
              <a:rPr b="1" lang="en">
                <a:solidFill>
                  <a:schemeClr val="lt1"/>
                </a:solidFill>
                <a:latin typeface="Maven Pro"/>
                <a:ea typeface="Maven Pro"/>
                <a:cs typeface="Maven Pro"/>
                <a:sym typeface="Maven Pro"/>
              </a:rPr>
              <a:t>Slidesgo</a:t>
            </a:r>
            <a:r>
              <a:rPr lang="en">
                <a:solidFill>
                  <a:schemeClr val="lt1"/>
                </a:solidFill>
                <a:latin typeface="Maven Pro"/>
                <a:ea typeface="Maven Pro"/>
                <a:cs typeface="Maven Pro"/>
                <a:sym typeface="Maven Pro"/>
              </a:rPr>
              <a:t>, including icons by </a:t>
            </a:r>
            <a:r>
              <a:rPr b="1" lang="en">
                <a:solidFill>
                  <a:schemeClr val="lt1"/>
                </a:solidFill>
                <a:latin typeface="Maven Pro"/>
                <a:ea typeface="Maven Pro"/>
                <a:cs typeface="Maven Pro"/>
                <a:sym typeface="Maven Pro"/>
              </a:rPr>
              <a:t>Flaticon</a:t>
            </a:r>
            <a:r>
              <a:rPr lang="en">
                <a:solidFill>
                  <a:schemeClr val="lt1"/>
                </a:solidFill>
                <a:latin typeface="Maven Pro"/>
                <a:ea typeface="Maven Pro"/>
                <a:cs typeface="Maven Pro"/>
                <a:sym typeface="Maven Pro"/>
              </a:rPr>
              <a:t>, and infographics &amp; images by </a:t>
            </a:r>
            <a:r>
              <a:rPr b="1" lang="en">
                <a:solidFill>
                  <a:schemeClr val="lt1"/>
                </a:solidFill>
                <a:latin typeface="Maven Pro"/>
                <a:ea typeface="Maven Pro"/>
                <a:cs typeface="Maven Pro"/>
                <a:sym typeface="Maven Pro"/>
              </a:rPr>
              <a:t>Freepik</a:t>
            </a:r>
            <a:r>
              <a:rPr lang="en">
                <a:solidFill>
                  <a:schemeClr val="lt1"/>
                </a:solidFill>
                <a:latin typeface="Maven Pro"/>
                <a:ea typeface="Maven Pro"/>
                <a:cs typeface="Maven Pro"/>
                <a:sym typeface="Maven Pro"/>
              </a:rPr>
              <a:t> and illustrations by </a:t>
            </a:r>
            <a:r>
              <a:rPr b="1" lang="en">
                <a:solidFill>
                  <a:schemeClr val="lt1"/>
                </a:solidFill>
                <a:latin typeface="Maven Pro"/>
                <a:ea typeface="Maven Pro"/>
                <a:cs typeface="Maven Pro"/>
                <a:sym typeface="Maven Pro"/>
              </a:rPr>
              <a:t>Stories</a:t>
            </a:r>
            <a:endParaRPr b="1">
              <a:solidFill>
                <a:schemeClr val="lt1"/>
              </a:solidFill>
              <a:latin typeface="Maven Pro"/>
              <a:ea typeface="Maven Pro"/>
              <a:cs typeface="Maven Pro"/>
              <a:sym typeface="Maven Pro"/>
            </a:endParaRPr>
          </a:p>
        </p:txBody>
      </p:sp>
      <p:sp>
        <p:nvSpPr>
          <p:cNvPr id="932" name="Google Shape;932;p30"/>
          <p:cNvSpPr txBox="1"/>
          <p:nvPr>
            <p:ph type="title"/>
          </p:nvPr>
        </p:nvSpPr>
        <p:spPr>
          <a:xfrm>
            <a:off x="2522400" y="796850"/>
            <a:ext cx="40992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200"/>
              <a:buNone/>
              <a:defRPr sz="4200">
                <a:solidFill>
                  <a:schemeClr val="dk1"/>
                </a:solidFill>
              </a:defRPr>
            </a:lvl1pPr>
            <a:lvl2pPr lvl="1" rtl="0" algn="ctr">
              <a:spcBef>
                <a:spcPts val="0"/>
              </a:spcBef>
              <a:spcAft>
                <a:spcPts val="0"/>
              </a:spcAft>
              <a:buClr>
                <a:srgbClr val="FFFFFF"/>
              </a:buClr>
              <a:buSzPts val="4200"/>
              <a:buNone/>
              <a:defRPr sz="4200">
                <a:solidFill>
                  <a:srgbClr val="FFFFFF"/>
                </a:solidFill>
              </a:defRPr>
            </a:lvl2pPr>
            <a:lvl3pPr lvl="2" rtl="0" algn="ctr">
              <a:spcBef>
                <a:spcPts val="0"/>
              </a:spcBef>
              <a:spcAft>
                <a:spcPts val="0"/>
              </a:spcAft>
              <a:buClr>
                <a:srgbClr val="FFFFFF"/>
              </a:buClr>
              <a:buSzPts val="4200"/>
              <a:buNone/>
              <a:defRPr sz="4200">
                <a:solidFill>
                  <a:srgbClr val="FFFFFF"/>
                </a:solidFill>
              </a:defRPr>
            </a:lvl3pPr>
            <a:lvl4pPr lvl="3" rtl="0" algn="ctr">
              <a:spcBef>
                <a:spcPts val="0"/>
              </a:spcBef>
              <a:spcAft>
                <a:spcPts val="0"/>
              </a:spcAft>
              <a:buClr>
                <a:srgbClr val="FFFFFF"/>
              </a:buClr>
              <a:buSzPts val="4200"/>
              <a:buNone/>
              <a:defRPr sz="4200">
                <a:solidFill>
                  <a:srgbClr val="FFFFFF"/>
                </a:solidFill>
              </a:defRPr>
            </a:lvl4pPr>
            <a:lvl5pPr lvl="4" rtl="0" algn="ctr">
              <a:spcBef>
                <a:spcPts val="0"/>
              </a:spcBef>
              <a:spcAft>
                <a:spcPts val="0"/>
              </a:spcAft>
              <a:buClr>
                <a:srgbClr val="FFFFFF"/>
              </a:buClr>
              <a:buSzPts val="4200"/>
              <a:buNone/>
              <a:defRPr sz="4200">
                <a:solidFill>
                  <a:srgbClr val="FFFFFF"/>
                </a:solidFill>
              </a:defRPr>
            </a:lvl5pPr>
            <a:lvl6pPr lvl="5" rtl="0" algn="ctr">
              <a:spcBef>
                <a:spcPts val="0"/>
              </a:spcBef>
              <a:spcAft>
                <a:spcPts val="0"/>
              </a:spcAft>
              <a:buClr>
                <a:srgbClr val="FFFFFF"/>
              </a:buClr>
              <a:buSzPts val="4200"/>
              <a:buNone/>
              <a:defRPr sz="4200">
                <a:solidFill>
                  <a:srgbClr val="FFFFFF"/>
                </a:solidFill>
              </a:defRPr>
            </a:lvl6pPr>
            <a:lvl7pPr lvl="6" rtl="0" algn="ctr">
              <a:spcBef>
                <a:spcPts val="0"/>
              </a:spcBef>
              <a:spcAft>
                <a:spcPts val="0"/>
              </a:spcAft>
              <a:buClr>
                <a:srgbClr val="FFFFFF"/>
              </a:buClr>
              <a:buSzPts val="4200"/>
              <a:buNone/>
              <a:defRPr sz="4200">
                <a:solidFill>
                  <a:srgbClr val="FFFFFF"/>
                </a:solidFill>
              </a:defRPr>
            </a:lvl7pPr>
            <a:lvl8pPr lvl="7" rtl="0" algn="ctr">
              <a:spcBef>
                <a:spcPts val="0"/>
              </a:spcBef>
              <a:spcAft>
                <a:spcPts val="0"/>
              </a:spcAft>
              <a:buClr>
                <a:srgbClr val="FFFFFF"/>
              </a:buClr>
              <a:buSzPts val="4200"/>
              <a:buNone/>
              <a:defRPr sz="4200">
                <a:solidFill>
                  <a:srgbClr val="FFFFFF"/>
                </a:solidFill>
              </a:defRPr>
            </a:lvl8pPr>
            <a:lvl9pPr lvl="8" rtl="0" algn="ctr">
              <a:spcBef>
                <a:spcPts val="0"/>
              </a:spcBef>
              <a:spcAft>
                <a:spcPts val="0"/>
              </a:spcAft>
              <a:buClr>
                <a:srgbClr val="FFFFFF"/>
              </a:buClr>
              <a:buSzPts val="4200"/>
              <a:buNone/>
              <a:defRPr sz="4200">
                <a:solidFill>
                  <a:srgbClr val="FFFFFF"/>
                </a:solidFill>
              </a:defRPr>
            </a:lvl9pPr>
          </a:lstStyle>
          <a:p/>
        </p:txBody>
      </p:sp>
      <p:sp>
        <p:nvSpPr>
          <p:cNvPr id="933" name="Google Shape;933;p30"/>
          <p:cNvSpPr txBox="1"/>
          <p:nvPr>
            <p:ph idx="1" type="subTitle"/>
          </p:nvPr>
        </p:nvSpPr>
        <p:spPr>
          <a:xfrm>
            <a:off x="2291400" y="4173650"/>
            <a:ext cx="4561200" cy="3114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None/>
              <a:defRPr sz="1500">
                <a:solidFill>
                  <a:schemeClr val="lt1"/>
                </a:solidFill>
              </a:defRPr>
            </a:lvl1pPr>
            <a:lvl2pPr lvl="1" rtl="0" algn="ctr">
              <a:lnSpc>
                <a:spcPct val="100000"/>
              </a:lnSpc>
              <a:spcBef>
                <a:spcPts val="300"/>
              </a:spcBef>
              <a:spcAft>
                <a:spcPts val="0"/>
              </a:spcAft>
              <a:buNone/>
              <a:defRPr sz="1500">
                <a:solidFill>
                  <a:schemeClr val="lt1"/>
                </a:solidFill>
              </a:defRPr>
            </a:lvl2pPr>
            <a:lvl3pPr lvl="2" rtl="0" algn="ctr">
              <a:lnSpc>
                <a:spcPct val="100000"/>
              </a:lnSpc>
              <a:spcBef>
                <a:spcPts val="300"/>
              </a:spcBef>
              <a:spcAft>
                <a:spcPts val="0"/>
              </a:spcAft>
              <a:buNone/>
              <a:defRPr sz="1500">
                <a:solidFill>
                  <a:schemeClr val="lt1"/>
                </a:solidFill>
              </a:defRPr>
            </a:lvl3pPr>
            <a:lvl4pPr lvl="3" rtl="0" algn="ctr">
              <a:lnSpc>
                <a:spcPct val="100000"/>
              </a:lnSpc>
              <a:spcBef>
                <a:spcPts val="300"/>
              </a:spcBef>
              <a:spcAft>
                <a:spcPts val="0"/>
              </a:spcAft>
              <a:buNone/>
              <a:defRPr sz="1500">
                <a:solidFill>
                  <a:schemeClr val="lt1"/>
                </a:solidFill>
              </a:defRPr>
            </a:lvl4pPr>
            <a:lvl5pPr lvl="4" rtl="0" algn="ctr">
              <a:lnSpc>
                <a:spcPct val="100000"/>
              </a:lnSpc>
              <a:spcBef>
                <a:spcPts val="300"/>
              </a:spcBef>
              <a:spcAft>
                <a:spcPts val="0"/>
              </a:spcAft>
              <a:buNone/>
              <a:defRPr sz="1500">
                <a:solidFill>
                  <a:schemeClr val="lt1"/>
                </a:solidFill>
              </a:defRPr>
            </a:lvl5pPr>
            <a:lvl6pPr lvl="5" rtl="0" algn="ctr">
              <a:lnSpc>
                <a:spcPct val="100000"/>
              </a:lnSpc>
              <a:spcBef>
                <a:spcPts val="300"/>
              </a:spcBef>
              <a:spcAft>
                <a:spcPts val="0"/>
              </a:spcAft>
              <a:buNone/>
              <a:defRPr sz="1500">
                <a:solidFill>
                  <a:schemeClr val="lt1"/>
                </a:solidFill>
              </a:defRPr>
            </a:lvl6pPr>
            <a:lvl7pPr lvl="6" rtl="0" algn="ctr">
              <a:lnSpc>
                <a:spcPct val="100000"/>
              </a:lnSpc>
              <a:spcBef>
                <a:spcPts val="300"/>
              </a:spcBef>
              <a:spcAft>
                <a:spcPts val="0"/>
              </a:spcAft>
              <a:buNone/>
              <a:defRPr sz="1500">
                <a:solidFill>
                  <a:schemeClr val="lt1"/>
                </a:solidFill>
              </a:defRPr>
            </a:lvl7pPr>
            <a:lvl8pPr lvl="7" rtl="0" algn="ctr">
              <a:lnSpc>
                <a:spcPct val="100000"/>
              </a:lnSpc>
              <a:spcBef>
                <a:spcPts val="300"/>
              </a:spcBef>
              <a:spcAft>
                <a:spcPts val="0"/>
              </a:spcAft>
              <a:buNone/>
              <a:defRPr sz="1500">
                <a:solidFill>
                  <a:schemeClr val="lt1"/>
                </a:solidFill>
              </a:defRPr>
            </a:lvl8pPr>
            <a:lvl9pPr lvl="8" rtl="0" algn="ctr">
              <a:lnSpc>
                <a:spcPct val="100000"/>
              </a:lnSpc>
              <a:spcBef>
                <a:spcPts val="300"/>
              </a:spcBef>
              <a:spcAft>
                <a:spcPts val="0"/>
              </a:spcAft>
              <a:buNone/>
              <a:defRPr sz="1500">
                <a:solidFill>
                  <a:schemeClr val="lt1"/>
                </a:solidFill>
              </a:defRPr>
            </a:lvl9pPr>
          </a:lstStyle>
          <a:p/>
        </p:txBody>
      </p:sp>
      <p:sp>
        <p:nvSpPr>
          <p:cNvPr id="934" name="Google Shape;934;p30"/>
          <p:cNvSpPr txBox="1"/>
          <p:nvPr>
            <p:ph idx="2" type="subTitle"/>
          </p:nvPr>
        </p:nvSpPr>
        <p:spPr>
          <a:xfrm>
            <a:off x="2537400" y="1390163"/>
            <a:ext cx="4069200" cy="10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
        <p:nvSpPr>
          <p:cNvPr id="935" name="Google Shape;935;p30"/>
          <p:cNvSpPr/>
          <p:nvPr/>
        </p:nvSpPr>
        <p:spPr>
          <a:xfrm flipH="1" rot="5400000">
            <a:off x="7815" y="2417247"/>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0"/>
          <p:cNvSpPr/>
          <p:nvPr/>
        </p:nvSpPr>
        <p:spPr>
          <a:xfrm flipH="1" rot="5400000">
            <a:off x="7815" y="1812207"/>
            <a:ext cx="303053" cy="308951"/>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0"/>
          <p:cNvSpPr/>
          <p:nvPr/>
        </p:nvSpPr>
        <p:spPr>
          <a:xfrm flipH="1" rot="5400000">
            <a:off x="626108" y="4837014"/>
            <a:ext cx="303021" cy="309830"/>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0"/>
          <p:cNvSpPr/>
          <p:nvPr/>
        </p:nvSpPr>
        <p:spPr>
          <a:xfrm flipH="1" rot="5400000">
            <a:off x="626092" y="4231958"/>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0"/>
          <p:cNvSpPr/>
          <p:nvPr/>
        </p:nvSpPr>
        <p:spPr>
          <a:xfrm flipH="1" rot="5400000">
            <a:off x="626092" y="3021879"/>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0"/>
          <p:cNvSpPr/>
          <p:nvPr/>
        </p:nvSpPr>
        <p:spPr>
          <a:xfrm flipH="1" rot="5400000">
            <a:off x="626092" y="1206728"/>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0"/>
          <p:cNvSpPr/>
          <p:nvPr/>
        </p:nvSpPr>
        <p:spPr>
          <a:xfrm flipH="1" rot="5400000">
            <a:off x="626092" y="-3383"/>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0"/>
          <p:cNvSpPr/>
          <p:nvPr/>
        </p:nvSpPr>
        <p:spPr>
          <a:xfrm flipH="1" rot="5400000">
            <a:off x="1244385" y="4837453"/>
            <a:ext cx="303021" cy="308951"/>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0"/>
          <p:cNvSpPr/>
          <p:nvPr/>
        </p:nvSpPr>
        <p:spPr>
          <a:xfrm flipH="1" rot="5400000">
            <a:off x="1863125" y="4231528"/>
            <a:ext cx="302065" cy="309859"/>
          </a:xfrm>
          <a:custGeom>
            <a:rect b="b" l="l" r="r" t="t"/>
            <a:pathLst>
              <a:path extrusionOk="0" h="10579" w="9484">
                <a:moveTo>
                  <a:pt x="0" y="1"/>
                </a:moveTo>
                <a:lnTo>
                  <a:pt x="0" y="10578"/>
                </a:lnTo>
                <a:lnTo>
                  <a:pt x="9484" y="1057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0"/>
          <p:cNvSpPr/>
          <p:nvPr/>
        </p:nvSpPr>
        <p:spPr>
          <a:xfrm flipH="1" rot="5400000">
            <a:off x="1244861" y="4231940"/>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0"/>
          <p:cNvSpPr/>
          <p:nvPr/>
        </p:nvSpPr>
        <p:spPr>
          <a:xfrm flipH="1" rot="5400000">
            <a:off x="7384" y="4837059"/>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0"/>
          <p:cNvSpPr/>
          <p:nvPr/>
        </p:nvSpPr>
        <p:spPr>
          <a:xfrm flipH="1" rot="5400000">
            <a:off x="8333" y="4232420"/>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0"/>
          <p:cNvSpPr/>
          <p:nvPr/>
        </p:nvSpPr>
        <p:spPr>
          <a:xfrm flipH="1" rot="5400000">
            <a:off x="8335" y="3627348"/>
            <a:ext cx="302065" cy="308951"/>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0"/>
          <p:cNvSpPr/>
          <p:nvPr/>
        </p:nvSpPr>
        <p:spPr>
          <a:xfrm flipH="1" rot="5400000">
            <a:off x="9578" y="3022536"/>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0"/>
          <p:cNvSpPr/>
          <p:nvPr/>
        </p:nvSpPr>
        <p:spPr>
          <a:xfrm flipH="1" rot="5400000">
            <a:off x="626096" y="2417246"/>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0"/>
          <p:cNvSpPr/>
          <p:nvPr/>
        </p:nvSpPr>
        <p:spPr>
          <a:xfrm flipH="1" rot="5400000">
            <a:off x="9570" y="1207140"/>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0"/>
          <p:cNvSpPr/>
          <p:nvPr/>
        </p:nvSpPr>
        <p:spPr>
          <a:xfrm flipH="1" rot="5400000">
            <a:off x="10077" y="602112"/>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0"/>
          <p:cNvSpPr/>
          <p:nvPr/>
        </p:nvSpPr>
        <p:spPr>
          <a:xfrm flipH="1" rot="5400000">
            <a:off x="9570" y="-2972"/>
            <a:ext cx="303053" cy="308980"/>
          </a:xfrm>
          <a:custGeom>
            <a:rect b="b" l="l" r="r" t="t"/>
            <a:pathLst>
              <a:path extrusionOk="0" h="10549" w="9515">
                <a:moveTo>
                  <a:pt x="1" y="1"/>
                </a:moveTo>
                <a:lnTo>
                  <a:pt x="1"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0"/>
          <p:cNvSpPr/>
          <p:nvPr/>
        </p:nvSpPr>
        <p:spPr>
          <a:xfrm flipH="1" rot="5400000">
            <a:off x="626038" y="601684"/>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0"/>
          <p:cNvSpPr/>
          <p:nvPr/>
        </p:nvSpPr>
        <p:spPr>
          <a:xfrm flipH="1" rot="5400000">
            <a:off x="1242624" y="3022532"/>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0"/>
          <p:cNvSpPr/>
          <p:nvPr/>
        </p:nvSpPr>
        <p:spPr>
          <a:xfrm flipH="1" rot="5400000">
            <a:off x="1242624" y="1208805"/>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0"/>
          <p:cNvSpPr/>
          <p:nvPr/>
        </p:nvSpPr>
        <p:spPr>
          <a:xfrm flipH="1" rot="-5400000">
            <a:off x="6979550" y="2417278"/>
            <a:ext cx="303053" cy="308951"/>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0"/>
          <p:cNvSpPr/>
          <p:nvPr/>
        </p:nvSpPr>
        <p:spPr>
          <a:xfrm flipH="1" rot="-5400000">
            <a:off x="6979981" y="-3401"/>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0"/>
          <p:cNvSpPr/>
          <p:nvPr/>
        </p:nvSpPr>
        <p:spPr>
          <a:xfrm flipH="1" rot="-5400000">
            <a:off x="6978275" y="4232374"/>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0"/>
          <p:cNvSpPr/>
          <p:nvPr/>
        </p:nvSpPr>
        <p:spPr>
          <a:xfrm flipH="1" rot="-5400000">
            <a:off x="7598185" y="2417278"/>
            <a:ext cx="303053" cy="308951"/>
          </a:xfrm>
          <a:custGeom>
            <a:rect b="b" l="l" r="r" t="t"/>
            <a:pathLst>
              <a:path extrusionOk="0" h="10548" w="9515">
                <a:moveTo>
                  <a:pt x="0" y="0"/>
                </a:moveTo>
                <a:lnTo>
                  <a:pt x="0"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0"/>
          <p:cNvSpPr/>
          <p:nvPr/>
        </p:nvSpPr>
        <p:spPr>
          <a:xfrm flipH="1" rot="-5400000">
            <a:off x="7598616" y="-3401"/>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0"/>
          <p:cNvSpPr/>
          <p:nvPr/>
        </p:nvSpPr>
        <p:spPr>
          <a:xfrm flipH="1" rot="-5400000">
            <a:off x="7598655" y="602084"/>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0"/>
          <p:cNvSpPr/>
          <p:nvPr/>
        </p:nvSpPr>
        <p:spPr>
          <a:xfrm flipH="1" rot="-5400000">
            <a:off x="7596422" y="1811963"/>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0"/>
          <p:cNvSpPr/>
          <p:nvPr/>
        </p:nvSpPr>
        <p:spPr>
          <a:xfrm flipH="1" rot="-5400000">
            <a:off x="7596430" y="3627350"/>
            <a:ext cx="303053" cy="308980"/>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0"/>
          <p:cNvSpPr/>
          <p:nvPr/>
        </p:nvSpPr>
        <p:spPr>
          <a:xfrm flipH="1" rot="-5400000">
            <a:off x="7596910" y="4232374"/>
            <a:ext cx="302065" cy="308980"/>
          </a:xfrm>
          <a:custGeom>
            <a:rect b="b" l="l" r="r" t="t"/>
            <a:pathLst>
              <a:path extrusionOk="0" h="10549" w="9484">
                <a:moveTo>
                  <a:pt x="0" y="1"/>
                </a:moveTo>
                <a:lnTo>
                  <a:pt x="0" y="10548"/>
                </a:lnTo>
                <a:lnTo>
                  <a:pt x="9484" y="10548"/>
                </a:lnTo>
                <a:lnTo>
                  <a:pt x="94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0"/>
          <p:cNvSpPr/>
          <p:nvPr/>
        </p:nvSpPr>
        <p:spPr>
          <a:xfrm flipH="1" rot="-5400000">
            <a:off x="8216821" y="2417265"/>
            <a:ext cx="303053" cy="308951"/>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0"/>
          <p:cNvSpPr/>
          <p:nvPr/>
        </p:nvSpPr>
        <p:spPr>
          <a:xfrm flipH="1" rot="-5400000">
            <a:off x="8216821" y="3022301"/>
            <a:ext cx="303053" cy="308951"/>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0"/>
          <p:cNvSpPr/>
          <p:nvPr/>
        </p:nvSpPr>
        <p:spPr>
          <a:xfrm flipH="1" rot="-5400000">
            <a:off x="8217252" y="-3414"/>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0"/>
          <p:cNvSpPr/>
          <p:nvPr/>
        </p:nvSpPr>
        <p:spPr>
          <a:xfrm flipH="1" rot="-5400000">
            <a:off x="8217290" y="602071"/>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0"/>
          <p:cNvSpPr/>
          <p:nvPr/>
        </p:nvSpPr>
        <p:spPr>
          <a:xfrm flipH="1" rot="-5400000">
            <a:off x="8217288" y="1207170"/>
            <a:ext cx="302065" cy="308951"/>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0"/>
          <p:cNvSpPr/>
          <p:nvPr/>
        </p:nvSpPr>
        <p:spPr>
          <a:xfrm flipH="1" rot="-5400000">
            <a:off x="8215057" y="1811950"/>
            <a:ext cx="303053" cy="308980"/>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0"/>
          <p:cNvSpPr/>
          <p:nvPr/>
        </p:nvSpPr>
        <p:spPr>
          <a:xfrm flipH="1" rot="-5400000">
            <a:off x="8215066" y="3627337"/>
            <a:ext cx="303053" cy="308980"/>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0"/>
          <p:cNvSpPr/>
          <p:nvPr/>
        </p:nvSpPr>
        <p:spPr>
          <a:xfrm flipH="1" rot="-5400000">
            <a:off x="8215546" y="4232361"/>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0"/>
          <p:cNvSpPr/>
          <p:nvPr/>
        </p:nvSpPr>
        <p:spPr>
          <a:xfrm flipH="1" rot="-5400000">
            <a:off x="8215066" y="4837442"/>
            <a:ext cx="303053" cy="308980"/>
          </a:xfrm>
          <a:custGeom>
            <a:rect b="b" l="l" r="r" t="t"/>
            <a:pathLst>
              <a:path extrusionOk="0" h="10549" w="9515">
                <a:moveTo>
                  <a:pt x="1" y="1"/>
                </a:moveTo>
                <a:lnTo>
                  <a:pt x="1"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0"/>
          <p:cNvSpPr/>
          <p:nvPr/>
        </p:nvSpPr>
        <p:spPr>
          <a:xfrm flipH="1" rot="5400000">
            <a:off x="1243048" y="-3383"/>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0"/>
          <p:cNvSpPr/>
          <p:nvPr/>
        </p:nvSpPr>
        <p:spPr>
          <a:xfrm flipH="1" rot="-5400000">
            <a:off x="8837214" y="2417291"/>
            <a:ext cx="303053" cy="308951"/>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0"/>
          <p:cNvSpPr/>
          <p:nvPr/>
        </p:nvSpPr>
        <p:spPr>
          <a:xfrm flipH="1" rot="-5400000">
            <a:off x="8837214" y="3022327"/>
            <a:ext cx="303053" cy="308951"/>
          </a:xfrm>
          <a:custGeom>
            <a:rect b="b" l="l" r="r" t="t"/>
            <a:pathLst>
              <a:path extrusionOk="0" h="10548" w="9515">
                <a:moveTo>
                  <a:pt x="1" y="0"/>
                </a:moveTo>
                <a:lnTo>
                  <a:pt x="1"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0"/>
          <p:cNvSpPr/>
          <p:nvPr/>
        </p:nvSpPr>
        <p:spPr>
          <a:xfrm flipH="1" rot="-5400000">
            <a:off x="8837645" y="-3388"/>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0"/>
          <p:cNvSpPr/>
          <p:nvPr/>
        </p:nvSpPr>
        <p:spPr>
          <a:xfrm flipH="1" rot="-5400000">
            <a:off x="8837683" y="602097"/>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0"/>
          <p:cNvSpPr/>
          <p:nvPr/>
        </p:nvSpPr>
        <p:spPr>
          <a:xfrm flipH="1" rot="-5400000">
            <a:off x="8837680" y="1207196"/>
            <a:ext cx="302065" cy="308951"/>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0"/>
          <p:cNvSpPr/>
          <p:nvPr/>
        </p:nvSpPr>
        <p:spPr>
          <a:xfrm flipH="1" rot="-5400000">
            <a:off x="8835450" y="1811975"/>
            <a:ext cx="303053" cy="308980"/>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0"/>
          <p:cNvSpPr/>
          <p:nvPr/>
        </p:nvSpPr>
        <p:spPr>
          <a:xfrm flipH="1" rot="-5400000">
            <a:off x="8835458" y="3627363"/>
            <a:ext cx="303053" cy="308980"/>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0"/>
          <p:cNvSpPr/>
          <p:nvPr/>
        </p:nvSpPr>
        <p:spPr>
          <a:xfrm flipH="1" rot="-5400000">
            <a:off x="8835939" y="4232387"/>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0"/>
          <p:cNvSpPr/>
          <p:nvPr/>
        </p:nvSpPr>
        <p:spPr>
          <a:xfrm flipH="1" rot="-5400000">
            <a:off x="8835458" y="4837468"/>
            <a:ext cx="303053" cy="308980"/>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dk2"/>
            </a:gs>
            <a:gs pos="24000">
              <a:schemeClr val="dk2"/>
            </a:gs>
            <a:gs pos="56000">
              <a:schemeClr val="dk2"/>
            </a:gs>
            <a:gs pos="100000">
              <a:srgbClr val="141C21"/>
            </a:gs>
          </a:gsLst>
          <a:lin ang="5400012" scaled="0"/>
        </a:gradFill>
      </p:bgPr>
    </p:bg>
    <p:spTree>
      <p:nvGrpSpPr>
        <p:cNvPr id="82" name="Shape 82"/>
        <p:cNvGrpSpPr/>
        <p:nvPr/>
      </p:nvGrpSpPr>
      <p:grpSpPr>
        <a:xfrm>
          <a:off x="0" y="0"/>
          <a:ext cx="0" cy="0"/>
          <a:chOff x="0" y="0"/>
          <a:chExt cx="0" cy="0"/>
        </a:xfrm>
      </p:grpSpPr>
      <p:sp>
        <p:nvSpPr>
          <p:cNvPr id="83" name="Google Shape;83;p4"/>
          <p:cNvSpPr/>
          <p:nvPr/>
        </p:nvSpPr>
        <p:spPr>
          <a:xfrm>
            <a:off x="9" y="4239249"/>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89725" y="4239249"/>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9" y="3637064"/>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9" y="3034023"/>
            <a:ext cx="295338" cy="302004"/>
          </a:xfrm>
          <a:custGeom>
            <a:rect b="b" l="l" r="r" t="t"/>
            <a:pathLst>
              <a:path extrusionOk="0" h="10579" w="9514">
                <a:moveTo>
                  <a:pt x="0" y="1"/>
                </a:moveTo>
                <a:lnTo>
                  <a:pt x="0" y="10578"/>
                </a:lnTo>
                <a:lnTo>
                  <a:pt x="9514" y="1057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9" y="2431866"/>
            <a:ext cx="295338" cy="301119"/>
          </a:xfrm>
          <a:custGeom>
            <a:rect b="b" l="l" r="r" t="t"/>
            <a:pathLst>
              <a:path extrusionOk="0" h="10548" w="9514">
                <a:moveTo>
                  <a:pt x="0" y="0"/>
                </a:moveTo>
                <a:lnTo>
                  <a:pt x="0" y="10547"/>
                </a:lnTo>
                <a:lnTo>
                  <a:pt x="9514" y="10547"/>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590637" y="3637051"/>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50" y="4842282"/>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590169" y="4842251"/>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flipH="1" rot="10800000">
            <a:off x="8257867" y="14"/>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flipH="1" rot="10800000">
            <a:off x="8847624" y="602608"/>
            <a:ext cx="295369" cy="301119"/>
          </a:xfrm>
          <a:custGeom>
            <a:rect b="b" l="l" r="r" t="t"/>
            <a:pathLst>
              <a:path extrusionOk="0" h="10548" w="9515">
                <a:moveTo>
                  <a:pt x="1" y="0"/>
                </a:moveTo>
                <a:lnTo>
                  <a:pt x="1" y="10548"/>
                </a:lnTo>
                <a:lnTo>
                  <a:pt x="9515" y="1054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flipH="1" rot="10800000">
            <a:off x="8848630" y="-2"/>
            <a:ext cx="295369" cy="301119"/>
          </a:xfrm>
          <a:custGeom>
            <a:rect b="b" l="l" r="r" t="t"/>
            <a:pathLst>
              <a:path extrusionOk="0" h="10548" w="9515">
                <a:moveTo>
                  <a:pt x="1" y="0"/>
                </a:moveTo>
                <a:lnTo>
                  <a:pt x="1" y="10548"/>
                </a:lnTo>
                <a:lnTo>
                  <a:pt x="9515" y="1054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flipH="1" rot="10800000">
            <a:off x="8847702" y="1205203"/>
            <a:ext cx="295369" cy="301119"/>
          </a:xfrm>
          <a:custGeom>
            <a:rect b="b" l="l" r="r" t="t"/>
            <a:pathLst>
              <a:path extrusionOk="0" h="10548" w="9515">
                <a:moveTo>
                  <a:pt x="1" y="0"/>
                </a:moveTo>
                <a:lnTo>
                  <a:pt x="1" y="10547"/>
                </a:lnTo>
                <a:lnTo>
                  <a:pt x="9515" y="10547"/>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flipH="1" rot="10800000">
            <a:off x="8847687" y="1807156"/>
            <a:ext cx="294407" cy="302004"/>
          </a:xfrm>
          <a:custGeom>
            <a:rect b="b" l="l" r="r" t="t"/>
            <a:pathLst>
              <a:path extrusionOk="0" h="10579" w="9484">
                <a:moveTo>
                  <a:pt x="0" y="1"/>
                </a:moveTo>
                <a:lnTo>
                  <a:pt x="0" y="10579"/>
                </a:lnTo>
                <a:lnTo>
                  <a:pt x="9484" y="10579"/>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flipH="1" rot="10800000">
            <a:off x="8259817" y="602189"/>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2000">
                <a:solidFill>
                  <a:schemeClr val="dk1"/>
                </a:solidFill>
              </a:defRPr>
            </a:lvl1pPr>
            <a:lvl2pPr lvl="1">
              <a:spcBef>
                <a:spcPts val="0"/>
              </a:spcBef>
              <a:spcAft>
                <a:spcPts val="0"/>
              </a:spcAft>
              <a:buClr>
                <a:schemeClr val="dk1"/>
              </a:buClr>
              <a:buSzPts val="2800"/>
              <a:buNone/>
              <a:defRPr>
                <a:solidFill>
                  <a:schemeClr val="dk1"/>
                </a:solidFill>
              </a:defRPr>
            </a:lvl2pPr>
            <a:lvl3pPr lvl="2">
              <a:spcBef>
                <a:spcPts val="0"/>
              </a:spcBef>
              <a:spcAft>
                <a:spcPts val="0"/>
              </a:spcAft>
              <a:buClr>
                <a:schemeClr val="dk1"/>
              </a:buClr>
              <a:buSzPts val="2800"/>
              <a:buNone/>
              <a:defRPr>
                <a:solidFill>
                  <a:schemeClr val="dk1"/>
                </a:solidFill>
              </a:defRPr>
            </a:lvl3pPr>
            <a:lvl4pPr lvl="3">
              <a:spcBef>
                <a:spcPts val="0"/>
              </a:spcBef>
              <a:spcAft>
                <a:spcPts val="0"/>
              </a:spcAft>
              <a:buClr>
                <a:schemeClr val="dk1"/>
              </a:buClr>
              <a:buSzPts val="2800"/>
              <a:buNone/>
              <a:defRPr>
                <a:solidFill>
                  <a:schemeClr val="dk1"/>
                </a:solidFill>
              </a:defRPr>
            </a:lvl4pPr>
            <a:lvl5pPr lvl="4">
              <a:spcBef>
                <a:spcPts val="0"/>
              </a:spcBef>
              <a:spcAft>
                <a:spcPts val="0"/>
              </a:spcAft>
              <a:buClr>
                <a:schemeClr val="dk1"/>
              </a:buClr>
              <a:buSzPts val="2800"/>
              <a:buNone/>
              <a:defRPr>
                <a:solidFill>
                  <a:schemeClr val="dk1"/>
                </a:solidFill>
              </a:defRPr>
            </a:lvl5pPr>
            <a:lvl6pPr lvl="5">
              <a:spcBef>
                <a:spcPts val="0"/>
              </a:spcBef>
              <a:spcAft>
                <a:spcPts val="0"/>
              </a:spcAft>
              <a:buClr>
                <a:schemeClr val="dk1"/>
              </a:buClr>
              <a:buSzPts val="2800"/>
              <a:buNone/>
              <a:defRPr>
                <a:solidFill>
                  <a:schemeClr val="dk1"/>
                </a:solidFill>
              </a:defRPr>
            </a:lvl6pPr>
            <a:lvl7pPr lvl="6">
              <a:spcBef>
                <a:spcPts val="0"/>
              </a:spcBef>
              <a:spcAft>
                <a:spcPts val="0"/>
              </a:spcAft>
              <a:buClr>
                <a:schemeClr val="dk1"/>
              </a:buClr>
              <a:buSzPts val="2800"/>
              <a:buNone/>
              <a:defRPr>
                <a:solidFill>
                  <a:schemeClr val="dk1"/>
                </a:solidFill>
              </a:defRPr>
            </a:lvl7pPr>
            <a:lvl8pPr lvl="7">
              <a:spcBef>
                <a:spcPts val="0"/>
              </a:spcBef>
              <a:spcAft>
                <a:spcPts val="0"/>
              </a:spcAft>
              <a:buClr>
                <a:schemeClr val="dk1"/>
              </a:buClr>
              <a:buSzPts val="2800"/>
              <a:buNone/>
              <a:defRPr>
                <a:solidFill>
                  <a:schemeClr val="dk1"/>
                </a:solidFill>
              </a:defRPr>
            </a:lvl8pPr>
            <a:lvl9pPr lvl="8">
              <a:spcBef>
                <a:spcPts val="0"/>
              </a:spcBef>
              <a:spcAft>
                <a:spcPts val="0"/>
              </a:spcAft>
              <a:buClr>
                <a:schemeClr val="dk1"/>
              </a:buClr>
              <a:buSzPts val="2800"/>
              <a:buNone/>
              <a:defRPr>
                <a:solidFill>
                  <a:schemeClr val="dk1"/>
                </a:solidFill>
              </a:defRPr>
            </a:lvl9pPr>
          </a:lstStyle>
          <a:p/>
        </p:txBody>
      </p:sp>
      <p:sp>
        <p:nvSpPr>
          <p:cNvPr id="98" name="Google Shape;98;p4"/>
          <p:cNvSpPr txBox="1"/>
          <p:nvPr>
            <p:ph idx="1" type="body"/>
          </p:nvPr>
        </p:nvSpPr>
        <p:spPr>
          <a:xfrm>
            <a:off x="717425" y="1203750"/>
            <a:ext cx="7709100" cy="3399900"/>
          </a:xfrm>
          <a:prstGeom prst="rect">
            <a:avLst/>
          </a:prstGeom>
        </p:spPr>
        <p:txBody>
          <a:bodyPr anchorCtr="0" anchor="ctr" bIns="91425" lIns="91425" spcFirstLastPara="1" rIns="91425" wrap="square" tIns="91425">
            <a:noAutofit/>
          </a:bodyPr>
          <a:lstStyle>
            <a:lvl1pPr indent="-298450" lvl="0" marL="457200">
              <a:lnSpc>
                <a:spcPct val="100000"/>
              </a:lnSpc>
              <a:spcBef>
                <a:spcPts val="0"/>
              </a:spcBef>
              <a:spcAft>
                <a:spcPts val="0"/>
              </a:spcAft>
              <a:buClr>
                <a:srgbClr val="FFFFFF"/>
              </a:buClr>
              <a:buSzPts val="1100"/>
              <a:buChar char="●"/>
              <a:defRPr sz="1200">
                <a:solidFill>
                  <a:srgbClr val="FFFFFF"/>
                </a:solidFill>
              </a:defRPr>
            </a:lvl1pPr>
            <a:lvl2pPr indent="-330200" lvl="1" marL="914400">
              <a:spcBef>
                <a:spcPts val="0"/>
              </a:spcBef>
              <a:spcAft>
                <a:spcPts val="0"/>
              </a:spcAft>
              <a:buClr>
                <a:srgbClr val="FFFFFF"/>
              </a:buClr>
              <a:buSzPts val="1600"/>
              <a:buFont typeface="Muli"/>
              <a:buChar char="○"/>
              <a:defRPr>
                <a:solidFill>
                  <a:srgbClr val="FFFFFF"/>
                </a:solidFill>
              </a:defRPr>
            </a:lvl2pPr>
            <a:lvl3pPr indent="-330200" lvl="2" marL="1371600">
              <a:spcBef>
                <a:spcPts val="1600"/>
              </a:spcBef>
              <a:spcAft>
                <a:spcPts val="0"/>
              </a:spcAft>
              <a:buClr>
                <a:srgbClr val="FFFFFF"/>
              </a:buClr>
              <a:buSzPts val="1600"/>
              <a:buFont typeface="Muli"/>
              <a:buChar char="■"/>
              <a:defRPr>
                <a:solidFill>
                  <a:srgbClr val="FFFFFF"/>
                </a:solidFill>
              </a:defRPr>
            </a:lvl3pPr>
            <a:lvl4pPr indent="-330200" lvl="3" marL="1828800">
              <a:spcBef>
                <a:spcPts val="1600"/>
              </a:spcBef>
              <a:spcAft>
                <a:spcPts val="0"/>
              </a:spcAft>
              <a:buClr>
                <a:srgbClr val="FFFFFF"/>
              </a:buClr>
              <a:buSzPts val="1600"/>
              <a:buFont typeface="Muli"/>
              <a:buChar char="●"/>
              <a:defRPr>
                <a:solidFill>
                  <a:srgbClr val="FFFFFF"/>
                </a:solidFill>
              </a:defRPr>
            </a:lvl4pPr>
            <a:lvl5pPr indent="-330200" lvl="4" marL="2286000">
              <a:spcBef>
                <a:spcPts val="1600"/>
              </a:spcBef>
              <a:spcAft>
                <a:spcPts val="0"/>
              </a:spcAft>
              <a:buClr>
                <a:srgbClr val="FFFFFF"/>
              </a:buClr>
              <a:buSzPts val="1600"/>
              <a:buFont typeface="Muli"/>
              <a:buChar char="○"/>
              <a:defRPr>
                <a:solidFill>
                  <a:srgbClr val="FFFFFF"/>
                </a:solidFill>
              </a:defRPr>
            </a:lvl5pPr>
            <a:lvl6pPr indent="-330200" lvl="5" marL="2743200">
              <a:spcBef>
                <a:spcPts val="1600"/>
              </a:spcBef>
              <a:spcAft>
                <a:spcPts val="0"/>
              </a:spcAft>
              <a:buClr>
                <a:srgbClr val="FFFFFF"/>
              </a:buClr>
              <a:buSzPts val="1600"/>
              <a:buFont typeface="Muli"/>
              <a:buChar char="■"/>
              <a:defRPr>
                <a:solidFill>
                  <a:srgbClr val="FFFFFF"/>
                </a:solidFill>
              </a:defRPr>
            </a:lvl6pPr>
            <a:lvl7pPr indent="-330200" lvl="6" marL="3200400">
              <a:spcBef>
                <a:spcPts val="1600"/>
              </a:spcBef>
              <a:spcAft>
                <a:spcPts val="0"/>
              </a:spcAft>
              <a:buClr>
                <a:srgbClr val="FFFFFF"/>
              </a:buClr>
              <a:buSzPts val="1600"/>
              <a:buFont typeface="Muli"/>
              <a:buChar char="●"/>
              <a:defRPr>
                <a:solidFill>
                  <a:srgbClr val="FFFFFF"/>
                </a:solidFill>
              </a:defRPr>
            </a:lvl7pPr>
            <a:lvl8pPr indent="-330200" lvl="7" marL="3657600">
              <a:spcBef>
                <a:spcPts val="1600"/>
              </a:spcBef>
              <a:spcAft>
                <a:spcPts val="0"/>
              </a:spcAft>
              <a:buClr>
                <a:srgbClr val="FFFFFF"/>
              </a:buClr>
              <a:buSzPts val="1600"/>
              <a:buFont typeface="Muli"/>
              <a:buChar char="○"/>
              <a:defRPr>
                <a:solidFill>
                  <a:srgbClr val="FFFFFF"/>
                </a:solidFill>
              </a:defRPr>
            </a:lvl8pPr>
            <a:lvl9pPr indent="-330200" lvl="8" marL="4114800">
              <a:spcBef>
                <a:spcPts val="1600"/>
              </a:spcBef>
              <a:spcAft>
                <a:spcPts val="1600"/>
              </a:spcAft>
              <a:buClr>
                <a:srgbClr val="FFFFFF"/>
              </a:buClr>
              <a:buSzPts val="1600"/>
              <a:buFont typeface="Muli"/>
              <a:buChar char="■"/>
              <a:defRPr>
                <a:solidFill>
                  <a:srgbClr val="FFFFFF"/>
                </a:solidFill>
              </a:defRPr>
            </a:lvl9pPr>
          </a:lstStyle>
          <a:p/>
        </p:txBody>
      </p:sp>
      <p:sp>
        <p:nvSpPr>
          <p:cNvPr id="99" name="Google Shape;99;p4"/>
          <p:cNvSpPr txBox="1"/>
          <p:nvPr/>
        </p:nvSpPr>
        <p:spPr>
          <a:xfrm>
            <a:off x="-295875" y="3054825"/>
            <a:ext cx="21597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00" name="Google Shape;100;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dk2"/>
            </a:gs>
            <a:gs pos="24000">
              <a:schemeClr val="dk2"/>
            </a:gs>
            <a:gs pos="56000">
              <a:schemeClr val="dk2"/>
            </a:gs>
            <a:gs pos="100000">
              <a:srgbClr val="141C21"/>
            </a:gs>
          </a:gsLst>
          <a:lin ang="5400012" scaled="0"/>
        </a:gradFill>
      </p:bgPr>
    </p:bg>
    <p:spTree>
      <p:nvGrpSpPr>
        <p:cNvPr id="101" name="Shape 101"/>
        <p:cNvGrpSpPr/>
        <p:nvPr/>
      </p:nvGrpSpPr>
      <p:grpSpPr>
        <a:xfrm>
          <a:off x="0" y="0"/>
          <a:ext cx="0" cy="0"/>
          <a:chOff x="0" y="0"/>
          <a:chExt cx="0" cy="0"/>
        </a:xfrm>
      </p:grpSpPr>
      <p:sp>
        <p:nvSpPr>
          <p:cNvPr id="102" name="Google Shape;102;p5"/>
          <p:cNvSpPr/>
          <p:nvPr/>
        </p:nvSpPr>
        <p:spPr>
          <a:xfrm>
            <a:off x="3834542" y="4238486"/>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4424257" y="4238486"/>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5013972" y="4238486"/>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3834542" y="3636301"/>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4425144" y="3033260"/>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4425170" y="3636288"/>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3835058" y="4841519"/>
            <a:ext cx="295369" cy="301975"/>
          </a:xfrm>
          <a:custGeom>
            <a:rect b="b" l="l" r="r" t="t"/>
            <a:pathLst>
              <a:path extrusionOk="0" h="10578" w="9515">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4425277" y="4841489"/>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5015038" y="4841501"/>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rot="10800000">
            <a:off x="4427141" y="1809093"/>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rot="10800000">
            <a:off x="4424767" y="3033241"/>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rot="10800000">
            <a:off x="5016341" y="1206060"/>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rot="10800000">
            <a:off x="4427083" y="1206918"/>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rot="10800000">
            <a:off x="5016228" y="603035"/>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rot="10800000">
            <a:off x="4426971" y="603893"/>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rot="10800000">
            <a:off x="3836634" y="603910"/>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rot="10800000">
            <a:off x="5016228" y="10"/>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rot="10800000">
            <a:off x="4426971" y="868"/>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rot="10800000">
            <a:off x="3837209" y="885"/>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txBox="1"/>
          <p:nvPr>
            <p:ph type="title"/>
          </p:nvPr>
        </p:nvSpPr>
        <p:spPr>
          <a:xfrm>
            <a:off x="716219" y="1785775"/>
            <a:ext cx="3095400" cy="83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000"/>
              <a:buNone/>
              <a:defRPr sz="3900">
                <a:solidFill>
                  <a:schemeClr val="dk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22" name="Google Shape;122;p5"/>
          <p:cNvSpPr txBox="1"/>
          <p:nvPr>
            <p:ph idx="2" type="title"/>
          </p:nvPr>
        </p:nvSpPr>
        <p:spPr>
          <a:xfrm>
            <a:off x="5341081" y="1785775"/>
            <a:ext cx="3086700" cy="83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900">
                <a:solidFill>
                  <a:schemeClr val="dk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3" name="Google Shape;123;p5"/>
          <p:cNvSpPr txBox="1"/>
          <p:nvPr>
            <p:ph idx="1" type="subTitle"/>
          </p:nvPr>
        </p:nvSpPr>
        <p:spPr>
          <a:xfrm>
            <a:off x="5413531" y="2668925"/>
            <a:ext cx="2941800" cy="68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24" name="Google Shape;124;p5"/>
          <p:cNvSpPr txBox="1"/>
          <p:nvPr>
            <p:ph idx="3" type="subTitle"/>
          </p:nvPr>
        </p:nvSpPr>
        <p:spPr>
          <a:xfrm>
            <a:off x="793019" y="2668925"/>
            <a:ext cx="2941800" cy="68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25" name="Google Shape;12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6" name="Shape 126"/>
        <p:cNvGrpSpPr/>
        <p:nvPr/>
      </p:nvGrpSpPr>
      <p:grpSpPr>
        <a:xfrm>
          <a:off x="0" y="0"/>
          <a:ext cx="0" cy="0"/>
          <a:chOff x="0" y="0"/>
          <a:chExt cx="0" cy="0"/>
        </a:xfrm>
      </p:grpSpPr>
      <p:sp>
        <p:nvSpPr>
          <p:cNvPr id="127" name="Google Shape;127;p6"/>
          <p:cNvSpPr/>
          <p:nvPr/>
        </p:nvSpPr>
        <p:spPr>
          <a:xfrm flipH="1" rot="10800000">
            <a:off x="8257042" y="17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flipH="1" rot="10800000">
            <a:off x="34" y="604097"/>
            <a:ext cx="295338" cy="301975"/>
          </a:xfrm>
          <a:custGeom>
            <a:rect b="b" l="l" r="r" t="t"/>
            <a:pathLst>
              <a:path extrusionOk="0" h="10578" w="9514">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flipH="1" rot="10800000">
            <a:off x="589750" y="604097"/>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flipH="1" rot="10800000">
            <a:off x="1179465" y="604097"/>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flipH="1" rot="10800000">
            <a:off x="8846799" y="604296"/>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flipH="1" rot="10800000">
            <a:off x="590662" y="1207122"/>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flipH="1" rot="10800000">
            <a:off x="-25" y="1064"/>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flipH="1" rot="10800000">
            <a:off x="590194" y="1922"/>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flipH="1" rot="10800000">
            <a:off x="1179956" y="1938"/>
            <a:ext cx="294407" cy="301119"/>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p:nvPr/>
        </p:nvSpPr>
        <p:spPr>
          <a:xfrm flipH="1" rot="10800000">
            <a:off x="1768954" y="3617"/>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flipH="1" rot="10800000">
            <a:off x="7076711" y="-2"/>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flipH="1" rot="10800000">
            <a:off x="7667345" y="605999"/>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flipH="1" rot="10800000">
            <a:off x="7666423" y="3678"/>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flipH="1" rot="10800000">
            <a:off x="8257074" y="603886"/>
            <a:ext cx="294407" cy="301975"/>
          </a:xfrm>
          <a:custGeom>
            <a:rect b="b" l="l" r="r" t="t"/>
            <a:pathLst>
              <a:path extrusionOk="0" h="10578" w="9484">
                <a:moveTo>
                  <a:pt x="0" y="0"/>
                </a:moveTo>
                <a:lnTo>
                  <a:pt x="0" y="10578"/>
                </a:lnTo>
                <a:lnTo>
                  <a:pt x="9484" y="10578"/>
                </a:lnTo>
                <a:lnTo>
                  <a:pt x="94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flipH="1" rot="10800000">
            <a:off x="8848605" y="2124"/>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flipH="1" rot="10800000">
            <a:off x="8257524" y="1206911"/>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144" name="Google Shape;144;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5" name="Shape 145"/>
        <p:cNvGrpSpPr/>
        <p:nvPr/>
      </p:nvGrpSpPr>
      <p:grpSpPr>
        <a:xfrm>
          <a:off x="0" y="0"/>
          <a:ext cx="0" cy="0"/>
          <a:chOff x="0" y="0"/>
          <a:chExt cx="0" cy="0"/>
        </a:xfrm>
      </p:grpSpPr>
      <p:sp>
        <p:nvSpPr>
          <p:cNvPr id="146" name="Google Shape;146;p7"/>
          <p:cNvSpPr/>
          <p:nvPr/>
        </p:nvSpPr>
        <p:spPr>
          <a:xfrm>
            <a:off x="2358952" y="4842290"/>
            <a:ext cx="295369" cy="301119"/>
          </a:xfrm>
          <a:custGeom>
            <a:rect b="b" l="l" r="r" t="t"/>
            <a:pathLst>
              <a:path extrusionOk="0" h="10548" w="9515">
                <a:moveTo>
                  <a:pt x="0" y="0"/>
                </a:moveTo>
                <a:lnTo>
                  <a:pt x="0" y="10547"/>
                </a:lnTo>
                <a:lnTo>
                  <a:pt x="9514" y="10547"/>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2948667" y="4842290"/>
            <a:ext cx="295369" cy="301119"/>
          </a:xfrm>
          <a:custGeom>
            <a:rect b="b" l="l" r="r" t="t"/>
            <a:pathLst>
              <a:path extrusionOk="0" h="10548" w="9515">
                <a:moveTo>
                  <a:pt x="1" y="0"/>
                </a:moveTo>
                <a:lnTo>
                  <a:pt x="1" y="10547"/>
                </a:lnTo>
                <a:lnTo>
                  <a:pt x="9514" y="10547"/>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5897305" y="4842290"/>
            <a:ext cx="295338" cy="301119"/>
          </a:xfrm>
          <a:custGeom>
            <a:rect b="b" l="l" r="r" t="t"/>
            <a:pathLst>
              <a:path extrusionOk="0" h="10548" w="9514">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8257067" y="4842501"/>
            <a:ext cx="295369" cy="301119"/>
          </a:xfrm>
          <a:custGeom>
            <a:rect b="b" l="l" r="r" t="t"/>
            <a:pathLst>
              <a:path extrusionOk="0" h="10548" w="9515">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59" y="4239249"/>
            <a:ext cx="295338" cy="301975"/>
          </a:xfrm>
          <a:custGeom>
            <a:rect b="b" l="l" r="r" t="t"/>
            <a:pathLst>
              <a:path extrusionOk="0" h="10578" w="9514">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589775" y="4239249"/>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a:off x="1769205"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a:off x="3538382"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a:off x="5307559" y="4239249"/>
            <a:ext cx="295369" cy="301975"/>
          </a:xfrm>
          <a:custGeom>
            <a:rect b="b" l="l" r="r" t="t"/>
            <a:pathLst>
              <a:path extrusionOk="0" h="10578" w="9515">
                <a:moveTo>
                  <a:pt x="1" y="0"/>
                </a:moveTo>
                <a:lnTo>
                  <a:pt x="1" y="10578"/>
                </a:lnTo>
                <a:lnTo>
                  <a:pt x="9515" y="10578"/>
                </a:lnTo>
                <a:lnTo>
                  <a:pt x="95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7076736"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8846824" y="4239877"/>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0" y="4842282"/>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a:off x="590219" y="4842251"/>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1179981" y="4842263"/>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1768979" y="4840556"/>
            <a:ext cx="295369" cy="301148"/>
          </a:xfrm>
          <a:custGeom>
            <a:rect b="b" l="l" r="r" t="t"/>
            <a:pathLst>
              <a:path extrusionOk="0" h="10549" w="9515">
                <a:moveTo>
                  <a:pt x="0" y="1"/>
                </a:moveTo>
                <a:lnTo>
                  <a:pt x="0" y="10548"/>
                </a:lnTo>
                <a:lnTo>
                  <a:pt x="9514" y="10548"/>
                </a:lnTo>
                <a:lnTo>
                  <a:pt x="951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3538395" y="4840565"/>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4128580" y="4840551"/>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4717857" y="4840565"/>
            <a:ext cx="295369" cy="301148"/>
          </a:xfrm>
          <a:custGeom>
            <a:rect b="b" l="l" r="r" t="t"/>
            <a:pathLst>
              <a:path extrusionOk="0" h="10549" w="9515">
                <a:moveTo>
                  <a:pt x="1" y="1"/>
                </a:moveTo>
                <a:lnTo>
                  <a:pt x="1"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a:off x="5308050" y="4840551"/>
            <a:ext cx="294438" cy="301148"/>
          </a:xfrm>
          <a:custGeom>
            <a:rect b="b" l="l" r="r" t="t"/>
            <a:pathLst>
              <a:path extrusionOk="0" h="10549" w="9485">
                <a:moveTo>
                  <a:pt x="1" y="1"/>
                </a:moveTo>
                <a:lnTo>
                  <a:pt x="1"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6487014" y="4840565"/>
            <a:ext cx="295369" cy="301148"/>
          </a:xfrm>
          <a:custGeom>
            <a:rect b="b" l="l" r="r" t="t"/>
            <a:pathLst>
              <a:path extrusionOk="0" h="10549" w="9515">
                <a:moveTo>
                  <a:pt x="1" y="1"/>
                </a:moveTo>
                <a:lnTo>
                  <a:pt x="1" y="10548"/>
                </a:lnTo>
                <a:lnTo>
                  <a:pt x="9515" y="10548"/>
                </a:lnTo>
                <a:lnTo>
                  <a:pt x="9515"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7076736" y="4844176"/>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4128102" y="4239301"/>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7666448" y="484052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8257099" y="4239459"/>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8848630" y="4842049"/>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5307596" y="36379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59" y="3636224"/>
            <a:ext cx="295338" cy="301975"/>
          </a:xfrm>
          <a:custGeom>
            <a:rect b="b" l="l" r="r" t="t"/>
            <a:pathLst>
              <a:path extrusionOk="0" h="10578" w="9514">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8848624" y="3637702"/>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txBox="1"/>
          <p:nvPr>
            <p:ph type="title"/>
          </p:nvPr>
        </p:nvSpPr>
        <p:spPr>
          <a:xfrm>
            <a:off x="1108900" y="1540450"/>
            <a:ext cx="3552000" cy="829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5" name="Google Shape;175;p7"/>
          <p:cNvSpPr txBox="1"/>
          <p:nvPr>
            <p:ph idx="1" type="body"/>
          </p:nvPr>
        </p:nvSpPr>
        <p:spPr>
          <a:xfrm>
            <a:off x="1108875" y="2435000"/>
            <a:ext cx="4084200" cy="829200"/>
          </a:xfrm>
          <a:prstGeom prst="rect">
            <a:avLst/>
          </a:prstGeom>
        </p:spPr>
        <p:txBody>
          <a:bodyPr anchorCtr="0" anchor="t" bIns="91425" lIns="91425" spcFirstLastPara="1" rIns="91425" wrap="square" tIns="91425">
            <a:noAutofit/>
          </a:bodyPr>
          <a:lstStyle>
            <a:lvl1pPr indent="-330200" lvl="0" marL="457200">
              <a:lnSpc>
                <a:spcPct val="100000"/>
              </a:lnSpc>
              <a:spcBef>
                <a:spcPts val="0"/>
              </a:spcBef>
              <a:spcAft>
                <a:spcPts val="0"/>
              </a:spcAft>
              <a:buSzPts val="1600"/>
              <a:buChar char="●"/>
              <a:defRPr b="0" sz="1400"/>
            </a:lvl1pPr>
            <a:lvl2pPr indent="-330200" lvl="1" marL="914400">
              <a:spcBef>
                <a:spcPts val="10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
        <p:nvSpPr>
          <p:cNvPr id="176" name="Google Shape;176;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dk2"/>
            </a:gs>
            <a:gs pos="24000">
              <a:schemeClr val="dk2"/>
            </a:gs>
            <a:gs pos="56000">
              <a:schemeClr val="dk2"/>
            </a:gs>
            <a:gs pos="100000">
              <a:srgbClr val="141C21"/>
            </a:gs>
          </a:gsLst>
          <a:lin ang="5400700" scaled="0"/>
        </a:gradFill>
      </p:bgPr>
    </p:bg>
    <p:spTree>
      <p:nvGrpSpPr>
        <p:cNvPr id="177" name="Shape 177"/>
        <p:cNvGrpSpPr/>
        <p:nvPr/>
      </p:nvGrpSpPr>
      <p:grpSpPr>
        <a:xfrm>
          <a:off x="0" y="0"/>
          <a:ext cx="0" cy="0"/>
          <a:chOff x="0" y="0"/>
          <a:chExt cx="0" cy="0"/>
        </a:xfrm>
      </p:grpSpPr>
      <p:sp>
        <p:nvSpPr>
          <p:cNvPr id="178" name="Google Shape;178;p8"/>
          <p:cNvSpPr/>
          <p:nvPr/>
        </p:nvSpPr>
        <p:spPr>
          <a:xfrm flipH="1" rot="-5400000">
            <a:off x="8837117" y="2417294"/>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flipH="1" rot="-5400000">
            <a:off x="8837117" y="3022331"/>
            <a:ext cx="303053" cy="308951"/>
          </a:xfrm>
          <a:custGeom>
            <a:rect b="b" l="l" r="r" t="t"/>
            <a:pathLst>
              <a:path extrusionOk="0" h="10548" w="9515">
                <a:moveTo>
                  <a:pt x="1" y="0"/>
                </a:moveTo>
                <a:lnTo>
                  <a:pt x="1"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flipH="1" rot="-5400000">
            <a:off x="8218864" y="-3340"/>
            <a:ext cx="303021" cy="309830"/>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flipH="1" rot="-5400000">
            <a:off x="8218848" y="601713"/>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flipH="1" rot="-5400000">
            <a:off x="8218848" y="1206750"/>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flipH="1" rot="-5400000">
            <a:off x="8218848" y="1811786"/>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flipH="1" rot="-5400000">
            <a:off x="8218848" y="3021891"/>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flipH="1" rot="-5400000">
            <a:off x="8218848" y="3626928"/>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flipH="1" rot="-5400000">
            <a:off x="8218848" y="4837033"/>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flipH="1" rot="-5400000">
            <a:off x="7600595" y="-2900"/>
            <a:ext cx="303021" cy="308951"/>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flipH="1" rot="-5400000">
            <a:off x="6982340" y="-3354"/>
            <a:ext cx="303021" cy="309859"/>
          </a:xfrm>
          <a:custGeom>
            <a:rect b="b" l="l" r="r" t="t"/>
            <a:pathLst>
              <a:path extrusionOk="0" h="10579" w="9514">
                <a:moveTo>
                  <a:pt x="0" y="1"/>
                </a:moveTo>
                <a:lnTo>
                  <a:pt x="0" y="10578"/>
                </a:lnTo>
                <a:lnTo>
                  <a:pt x="9514" y="1057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flipH="1" rot="-5400000">
            <a:off x="6364086" y="-2900"/>
            <a:ext cx="303021" cy="308951"/>
          </a:xfrm>
          <a:custGeom>
            <a:rect b="b" l="l" r="r" t="t"/>
            <a:pathLst>
              <a:path extrusionOk="0" h="10548" w="9514">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flipH="1" rot="-5400000">
            <a:off x="6982818" y="602114"/>
            <a:ext cx="302065" cy="309859"/>
          </a:xfrm>
          <a:custGeom>
            <a:rect b="b" l="l" r="r" t="t"/>
            <a:pathLst>
              <a:path extrusionOk="0" h="10579" w="9484">
                <a:moveTo>
                  <a:pt x="0" y="1"/>
                </a:moveTo>
                <a:lnTo>
                  <a:pt x="0" y="10578"/>
                </a:lnTo>
                <a:lnTo>
                  <a:pt x="9484" y="1057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flipH="1" rot="-5400000">
            <a:off x="7601074" y="602580"/>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flipH="1" rot="-5400000">
            <a:off x="8837548" y="-3385"/>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flipH="1" rot="-5400000">
            <a:off x="8837586" y="602100"/>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flipH="1" rot="-5400000">
            <a:off x="8837584" y="1207199"/>
            <a:ext cx="302065" cy="308951"/>
          </a:xfrm>
          <a:custGeom>
            <a:rect b="b" l="l" r="r" t="t"/>
            <a:pathLst>
              <a:path extrusionOk="0" h="10548" w="9484">
                <a:moveTo>
                  <a:pt x="0" y="0"/>
                </a:moveTo>
                <a:lnTo>
                  <a:pt x="0" y="10547"/>
                </a:lnTo>
                <a:lnTo>
                  <a:pt x="9484" y="10547"/>
                </a:lnTo>
                <a:lnTo>
                  <a:pt x="94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flipH="1" rot="-5400000">
            <a:off x="8835354" y="1811979"/>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flipH="1" rot="-5400000">
            <a:off x="8218844" y="2417266"/>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flipH="1" rot="-5400000">
            <a:off x="8835362" y="3627366"/>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flipH="1" rot="-5400000">
            <a:off x="8835842" y="4232390"/>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flipH="1" rot="-5400000">
            <a:off x="8835362" y="4837471"/>
            <a:ext cx="303053" cy="308980"/>
          </a:xfrm>
          <a:custGeom>
            <a:rect b="b" l="l" r="r" t="t"/>
            <a:pathLst>
              <a:path extrusionOk="0" h="10549" w="9515">
                <a:moveTo>
                  <a:pt x="1" y="1"/>
                </a:moveTo>
                <a:lnTo>
                  <a:pt x="1"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flipH="1" rot="-5400000">
            <a:off x="8218902" y="4231969"/>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flipH="1" rot="-5400000">
            <a:off x="7602324" y="1811983"/>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flipH="1" rot="-5400000">
            <a:off x="7602324" y="3625701"/>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flipH="1" rot="-5400000">
            <a:off x="7601900" y="4837033"/>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flipH="1" rot="-5400000">
            <a:off x="6984953" y="4837033"/>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txBox="1"/>
          <p:nvPr>
            <p:ph type="title"/>
          </p:nvPr>
        </p:nvSpPr>
        <p:spPr>
          <a:xfrm>
            <a:off x="1500200" y="1693000"/>
            <a:ext cx="5612700" cy="16752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5700">
                <a:solidFill>
                  <a:schemeClr val="dk1"/>
                </a:solidFill>
              </a:defRPr>
            </a:lvl1pPr>
            <a:lvl2pPr lvl="1" rtl="0">
              <a:spcBef>
                <a:spcPts val="0"/>
              </a:spcBef>
              <a:spcAft>
                <a:spcPts val="0"/>
              </a:spcAft>
              <a:buNone/>
              <a:defRPr sz="5700">
                <a:solidFill>
                  <a:schemeClr val="dk1"/>
                </a:solidFill>
              </a:defRPr>
            </a:lvl2pPr>
            <a:lvl3pPr lvl="2" rtl="0">
              <a:spcBef>
                <a:spcPts val="0"/>
              </a:spcBef>
              <a:spcAft>
                <a:spcPts val="0"/>
              </a:spcAft>
              <a:buNone/>
              <a:defRPr sz="5700">
                <a:solidFill>
                  <a:schemeClr val="dk1"/>
                </a:solidFill>
              </a:defRPr>
            </a:lvl3pPr>
            <a:lvl4pPr lvl="3" rtl="0">
              <a:spcBef>
                <a:spcPts val="0"/>
              </a:spcBef>
              <a:spcAft>
                <a:spcPts val="0"/>
              </a:spcAft>
              <a:buNone/>
              <a:defRPr sz="5700">
                <a:solidFill>
                  <a:schemeClr val="dk1"/>
                </a:solidFill>
              </a:defRPr>
            </a:lvl4pPr>
            <a:lvl5pPr lvl="4" rtl="0">
              <a:spcBef>
                <a:spcPts val="0"/>
              </a:spcBef>
              <a:spcAft>
                <a:spcPts val="0"/>
              </a:spcAft>
              <a:buNone/>
              <a:defRPr sz="5700">
                <a:solidFill>
                  <a:schemeClr val="dk1"/>
                </a:solidFill>
              </a:defRPr>
            </a:lvl5pPr>
            <a:lvl6pPr lvl="5" rtl="0">
              <a:spcBef>
                <a:spcPts val="0"/>
              </a:spcBef>
              <a:spcAft>
                <a:spcPts val="0"/>
              </a:spcAft>
              <a:buNone/>
              <a:defRPr sz="5700">
                <a:solidFill>
                  <a:schemeClr val="dk1"/>
                </a:solidFill>
              </a:defRPr>
            </a:lvl6pPr>
            <a:lvl7pPr lvl="6" rtl="0">
              <a:spcBef>
                <a:spcPts val="0"/>
              </a:spcBef>
              <a:spcAft>
                <a:spcPts val="0"/>
              </a:spcAft>
              <a:buNone/>
              <a:defRPr sz="5700">
                <a:solidFill>
                  <a:schemeClr val="dk1"/>
                </a:solidFill>
              </a:defRPr>
            </a:lvl7pPr>
            <a:lvl8pPr lvl="7" rtl="0">
              <a:spcBef>
                <a:spcPts val="0"/>
              </a:spcBef>
              <a:spcAft>
                <a:spcPts val="0"/>
              </a:spcAft>
              <a:buNone/>
              <a:defRPr sz="5700">
                <a:solidFill>
                  <a:schemeClr val="dk1"/>
                </a:solidFill>
              </a:defRPr>
            </a:lvl8pPr>
            <a:lvl9pPr lvl="8" rtl="0">
              <a:spcBef>
                <a:spcPts val="0"/>
              </a:spcBef>
              <a:spcAft>
                <a:spcPts val="0"/>
              </a:spcAft>
              <a:buNone/>
              <a:defRPr sz="5700">
                <a:solidFill>
                  <a:schemeClr val="dk1"/>
                </a:solidFill>
              </a:defRPr>
            </a:lvl9pPr>
          </a:lstStyle>
          <a:p/>
        </p:txBody>
      </p:sp>
      <p:sp>
        <p:nvSpPr>
          <p:cNvPr id="206" name="Google Shape;206;p8"/>
          <p:cNvSpPr/>
          <p:nvPr/>
        </p:nvSpPr>
        <p:spPr>
          <a:xfrm flipH="1" rot="-5400000">
            <a:off x="6368449" y="4837463"/>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flipH="1" rot="-5400000">
            <a:off x="5692174" y="-2912"/>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flipH="1" rot="-5400000">
            <a:off x="5020249" y="-2912"/>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flipH="1" rot="-5400000">
            <a:off x="5752349" y="4837476"/>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rot="5400000">
            <a:off x="3454" y="-3368"/>
            <a:ext cx="303021" cy="309830"/>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rot="5400000">
            <a:off x="3438" y="601684"/>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rot="5400000">
            <a:off x="3438" y="1811757"/>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rot="5400000">
            <a:off x="3438" y="3626899"/>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rot="5400000">
            <a:off x="3438" y="4837004"/>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rot="5400000">
            <a:off x="621721" y="-2929"/>
            <a:ext cx="303021" cy="308951"/>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rot="5400000">
            <a:off x="622197" y="602552"/>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rot="5400000">
            <a:off x="3442" y="2417237"/>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rot="5400000">
            <a:off x="3384" y="4231940"/>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rot="5400000">
            <a:off x="619959" y="1811954"/>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rot="5400000">
            <a:off x="619959" y="3625672"/>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rot="5400000">
            <a:off x="620383" y="4837004"/>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rot="5400000">
            <a:off x="1237329" y="4837004"/>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dk2"/>
            </a:gs>
            <a:gs pos="24000">
              <a:schemeClr val="dk2"/>
            </a:gs>
            <a:gs pos="56000">
              <a:schemeClr val="dk2"/>
            </a:gs>
            <a:gs pos="100000">
              <a:srgbClr val="141C21"/>
            </a:gs>
          </a:gsLst>
          <a:lin ang="5400700" scaled="0"/>
        </a:gradFill>
      </p:bgPr>
    </p:bg>
    <p:spTree>
      <p:nvGrpSpPr>
        <p:cNvPr id="224" name="Shape 224"/>
        <p:cNvGrpSpPr/>
        <p:nvPr/>
      </p:nvGrpSpPr>
      <p:grpSpPr>
        <a:xfrm>
          <a:off x="0" y="0"/>
          <a:ext cx="0" cy="0"/>
          <a:chOff x="0" y="0"/>
          <a:chExt cx="0" cy="0"/>
        </a:xfrm>
      </p:grpSpPr>
      <p:sp>
        <p:nvSpPr>
          <p:cNvPr id="225" name="Google Shape;225;p9"/>
          <p:cNvSpPr/>
          <p:nvPr/>
        </p:nvSpPr>
        <p:spPr>
          <a:xfrm>
            <a:off x="72" y="3026311"/>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a:off x="589787" y="3026311"/>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1179502" y="3026311"/>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a:off x="72" y="2424126"/>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a:off x="590674" y="1821085"/>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p:nvPr/>
        </p:nvSpPr>
        <p:spPr>
          <a:xfrm>
            <a:off x="590700" y="2424113"/>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p:nvPr/>
        </p:nvSpPr>
        <p:spPr>
          <a:xfrm>
            <a:off x="587" y="3629344"/>
            <a:ext cx="295369" cy="301975"/>
          </a:xfrm>
          <a:custGeom>
            <a:rect b="b" l="l" r="r" t="t"/>
            <a:pathLst>
              <a:path extrusionOk="0" h="10578" w="9515">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p:nvPr/>
        </p:nvSpPr>
        <p:spPr>
          <a:xfrm>
            <a:off x="590807" y="3629314"/>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p:nvPr/>
        </p:nvSpPr>
        <p:spPr>
          <a:xfrm>
            <a:off x="1180568" y="3629326"/>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
          <p:cNvSpPr/>
          <p:nvPr/>
        </p:nvSpPr>
        <p:spPr>
          <a:xfrm>
            <a:off x="700" y="4232369"/>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p:nvPr/>
        </p:nvSpPr>
        <p:spPr>
          <a:xfrm>
            <a:off x="590919" y="4232339"/>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a:off x="1181256" y="4232351"/>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700" y="4835394"/>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a:off x="590919" y="4835364"/>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1180681" y="4835376"/>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a:off x="7668397" y="3026311"/>
            <a:ext cx="295338" cy="301975"/>
          </a:xfrm>
          <a:custGeom>
            <a:rect b="b" l="l" r="r" t="t"/>
            <a:pathLst>
              <a:path extrusionOk="0" h="10578" w="9514">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p:nvPr/>
        </p:nvSpPr>
        <p:spPr>
          <a:xfrm>
            <a:off x="8258112" y="3026311"/>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a:off x="8847827" y="3026311"/>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8848597" y="2424126"/>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a:off x="8258999" y="1821085"/>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a:off x="8259025" y="2424113"/>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7668912" y="3629344"/>
            <a:ext cx="295369" cy="301975"/>
          </a:xfrm>
          <a:custGeom>
            <a:rect b="b" l="l" r="r" t="t"/>
            <a:pathLst>
              <a:path extrusionOk="0" h="10578" w="9515">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p:nvPr/>
        </p:nvSpPr>
        <p:spPr>
          <a:xfrm>
            <a:off x="8259132" y="3629314"/>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p:nvPr/>
        </p:nvSpPr>
        <p:spPr>
          <a:xfrm>
            <a:off x="8848893" y="3629326"/>
            <a:ext cx="294407" cy="301119"/>
          </a:xfrm>
          <a:custGeom>
            <a:rect b="b" l="l" r="r" t="t"/>
            <a:pathLst>
              <a:path extrusionOk="0" h="10548" w="9484">
                <a:moveTo>
                  <a:pt x="0" y="0"/>
                </a:moveTo>
                <a:lnTo>
                  <a:pt x="0" y="10547"/>
                </a:lnTo>
                <a:lnTo>
                  <a:pt x="9484" y="10547"/>
                </a:lnTo>
                <a:lnTo>
                  <a:pt x="9484" y="0"/>
                </a:lnTo>
                <a:close/>
              </a:path>
            </a:pathLst>
          </a:custGeom>
          <a:solidFill>
            <a:srgbClr val="3792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a:off x="7669025" y="4232369"/>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a:off x="8259244" y="4232339"/>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a:off x="8849581" y="4232351"/>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a:off x="7669025" y="4835394"/>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a:off x="8259244" y="4835364"/>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a:off x="8849006" y="4835376"/>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txBox="1"/>
          <p:nvPr>
            <p:ph type="title"/>
          </p:nvPr>
        </p:nvSpPr>
        <p:spPr>
          <a:xfrm>
            <a:off x="1813050" y="1872881"/>
            <a:ext cx="5517900" cy="6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6" name="Google Shape;256;p9"/>
          <p:cNvSpPr txBox="1"/>
          <p:nvPr>
            <p:ph idx="1" type="subTitle"/>
          </p:nvPr>
        </p:nvSpPr>
        <p:spPr>
          <a:xfrm>
            <a:off x="2155200" y="2601819"/>
            <a:ext cx="4833600" cy="11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7" name="Google Shape;257;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8" name="Shape 258"/>
        <p:cNvGrpSpPr/>
        <p:nvPr/>
      </p:nvGrpSpPr>
      <p:grpSpPr>
        <a:xfrm>
          <a:off x="0" y="0"/>
          <a:ext cx="0" cy="0"/>
          <a:chOff x="0" y="0"/>
          <a:chExt cx="0" cy="0"/>
        </a:xfrm>
      </p:grpSpPr>
      <p:sp>
        <p:nvSpPr>
          <p:cNvPr id="259" name="Google Shape;259;p10"/>
          <p:cNvSpPr txBox="1"/>
          <p:nvPr>
            <p:ph type="title"/>
          </p:nvPr>
        </p:nvSpPr>
        <p:spPr>
          <a:xfrm>
            <a:off x="2198250" y="1782600"/>
            <a:ext cx="4747500" cy="18072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sz="3300"/>
            </a:lvl1pPr>
            <a:lvl2pPr lvl="1" algn="ctr">
              <a:spcBef>
                <a:spcPts val="0"/>
              </a:spcBef>
              <a:spcAft>
                <a:spcPts val="0"/>
              </a:spcAft>
              <a:buNone/>
              <a:defRPr sz="3300"/>
            </a:lvl2pPr>
            <a:lvl3pPr lvl="2" algn="ctr">
              <a:spcBef>
                <a:spcPts val="0"/>
              </a:spcBef>
              <a:spcAft>
                <a:spcPts val="0"/>
              </a:spcAft>
              <a:buNone/>
              <a:defRPr sz="3300"/>
            </a:lvl3pPr>
            <a:lvl4pPr lvl="3" algn="ctr">
              <a:spcBef>
                <a:spcPts val="0"/>
              </a:spcBef>
              <a:spcAft>
                <a:spcPts val="0"/>
              </a:spcAft>
              <a:buNone/>
              <a:defRPr sz="3300"/>
            </a:lvl4pPr>
            <a:lvl5pPr lvl="4" algn="ctr">
              <a:spcBef>
                <a:spcPts val="0"/>
              </a:spcBef>
              <a:spcAft>
                <a:spcPts val="0"/>
              </a:spcAft>
              <a:buNone/>
              <a:defRPr sz="3300"/>
            </a:lvl5pPr>
            <a:lvl6pPr lvl="5" algn="ctr">
              <a:spcBef>
                <a:spcPts val="0"/>
              </a:spcBef>
              <a:spcAft>
                <a:spcPts val="0"/>
              </a:spcAft>
              <a:buNone/>
              <a:defRPr sz="3300"/>
            </a:lvl6pPr>
            <a:lvl7pPr lvl="6" algn="ctr">
              <a:spcBef>
                <a:spcPts val="0"/>
              </a:spcBef>
              <a:spcAft>
                <a:spcPts val="0"/>
              </a:spcAft>
              <a:buNone/>
              <a:defRPr sz="3300"/>
            </a:lvl7pPr>
            <a:lvl8pPr lvl="7" algn="ctr">
              <a:spcBef>
                <a:spcPts val="0"/>
              </a:spcBef>
              <a:spcAft>
                <a:spcPts val="0"/>
              </a:spcAft>
              <a:buNone/>
              <a:defRPr sz="3300"/>
            </a:lvl8pPr>
            <a:lvl9pPr lvl="8" algn="ctr">
              <a:spcBef>
                <a:spcPts val="0"/>
              </a:spcBef>
              <a:spcAft>
                <a:spcPts val="0"/>
              </a:spcAft>
              <a:buNone/>
              <a:defRPr sz="3300"/>
            </a:lvl9pPr>
          </a:lstStyle>
          <a:p/>
        </p:txBody>
      </p:sp>
      <p:sp>
        <p:nvSpPr>
          <p:cNvPr id="260" name="Google Shape;260;p10"/>
          <p:cNvSpPr/>
          <p:nvPr/>
        </p:nvSpPr>
        <p:spPr>
          <a:xfrm rot="-5400000">
            <a:off x="8844042" y="588690"/>
            <a:ext cx="295369" cy="301119"/>
          </a:xfrm>
          <a:custGeom>
            <a:rect b="b" l="l" r="r" t="t"/>
            <a:pathLst>
              <a:path extrusionOk="0" h="10548" w="9515">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0"/>
          <p:cNvSpPr/>
          <p:nvPr/>
        </p:nvSpPr>
        <p:spPr>
          <a:xfrm rot="-5400000">
            <a:off x="8241218" y="1768593"/>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
          <p:cNvSpPr/>
          <p:nvPr/>
        </p:nvSpPr>
        <p:spPr>
          <a:xfrm rot="-5400000">
            <a:off x="7638816" y="588690"/>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
          <p:cNvSpPr/>
          <p:nvPr/>
        </p:nvSpPr>
        <p:spPr>
          <a:xfrm rot="-5400000">
            <a:off x="7637875" y="1179933"/>
            <a:ext cx="294438" cy="301119"/>
          </a:xfrm>
          <a:custGeom>
            <a:rect b="b" l="l" r="r" t="t"/>
            <a:pathLst>
              <a:path extrusionOk="0" h="10548" w="9485">
                <a:moveTo>
                  <a:pt x="1" y="0"/>
                </a:moveTo>
                <a:lnTo>
                  <a:pt x="1" y="10548"/>
                </a:lnTo>
                <a:lnTo>
                  <a:pt x="9484" y="1054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
          <p:cNvSpPr/>
          <p:nvPr/>
        </p:nvSpPr>
        <p:spPr>
          <a:xfrm rot="-5400000">
            <a:off x="8241433" y="-1082"/>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0"/>
          <p:cNvSpPr/>
          <p:nvPr/>
        </p:nvSpPr>
        <p:spPr>
          <a:xfrm rot="-5400000">
            <a:off x="7036221" y="-1068"/>
            <a:ext cx="295369" cy="301119"/>
          </a:xfrm>
          <a:custGeom>
            <a:rect b="b" l="l" r="r" t="t"/>
            <a:pathLst>
              <a:path extrusionOk="0" h="10548" w="9515">
                <a:moveTo>
                  <a:pt x="1" y="0"/>
                </a:moveTo>
                <a:lnTo>
                  <a:pt x="1" y="10548"/>
                </a:lnTo>
                <a:lnTo>
                  <a:pt x="9515" y="10548"/>
                </a:lnTo>
                <a:lnTo>
                  <a:pt x="95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
          <p:cNvSpPr/>
          <p:nvPr/>
        </p:nvSpPr>
        <p:spPr>
          <a:xfrm rot="-5400000">
            <a:off x="8240209" y="1178852"/>
            <a:ext cx="294438" cy="301119"/>
          </a:xfrm>
          <a:custGeom>
            <a:rect b="b" l="l" r="r" t="t"/>
            <a:pathLst>
              <a:path extrusionOk="0" h="10548" w="9485">
                <a:moveTo>
                  <a:pt x="1" y="0"/>
                </a:moveTo>
                <a:lnTo>
                  <a:pt x="1" y="10548"/>
                </a:lnTo>
                <a:lnTo>
                  <a:pt x="9484" y="10548"/>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p:nvPr/>
        </p:nvSpPr>
        <p:spPr>
          <a:xfrm rot="-5400000">
            <a:off x="8842531" y="117977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0"/>
          <p:cNvSpPr/>
          <p:nvPr/>
        </p:nvSpPr>
        <p:spPr>
          <a:xfrm rot="-5400000">
            <a:off x="8241910" y="588710"/>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0"/>
          <p:cNvSpPr/>
          <p:nvPr/>
        </p:nvSpPr>
        <p:spPr>
          <a:xfrm rot="-5400000">
            <a:off x="8843605" y="-2888"/>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0"/>
          <p:cNvSpPr/>
          <p:nvPr/>
        </p:nvSpPr>
        <p:spPr>
          <a:xfrm rot="-5400000">
            <a:off x="7638832" y="-2074"/>
            <a:ext cx="295369" cy="301119"/>
          </a:xfrm>
          <a:custGeom>
            <a:rect b="b" l="l" r="r" t="t"/>
            <a:pathLst>
              <a:path extrusionOk="0" h="10548" w="9515">
                <a:moveTo>
                  <a:pt x="1" y="0"/>
                </a:moveTo>
                <a:lnTo>
                  <a:pt x="1" y="10548"/>
                </a:lnTo>
                <a:lnTo>
                  <a:pt x="9515" y="1054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0"/>
          <p:cNvSpPr/>
          <p:nvPr/>
        </p:nvSpPr>
        <p:spPr>
          <a:xfrm rot="-5400000">
            <a:off x="7637200" y="1770708"/>
            <a:ext cx="294438" cy="301119"/>
          </a:xfrm>
          <a:custGeom>
            <a:rect b="b" l="l" r="r" t="t"/>
            <a:pathLst>
              <a:path extrusionOk="0" h="10548" w="9485">
                <a:moveTo>
                  <a:pt x="1" y="0"/>
                </a:moveTo>
                <a:lnTo>
                  <a:pt x="1" y="10548"/>
                </a:lnTo>
                <a:lnTo>
                  <a:pt x="9484" y="1054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
          <p:cNvSpPr/>
          <p:nvPr/>
        </p:nvSpPr>
        <p:spPr>
          <a:xfrm rot="-5400000">
            <a:off x="7036641" y="588690"/>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0"/>
          <p:cNvSpPr/>
          <p:nvPr/>
        </p:nvSpPr>
        <p:spPr>
          <a:xfrm>
            <a:off x="59" y="4238490"/>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0"/>
          <p:cNvSpPr/>
          <p:nvPr/>
        </p:nvSpPr>
        <p:spPr>
          <a:xfrm>
            <a:off x="589775" y="4238490"/>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0"/>
          <p:cNvSpPr/>
          <p:nvPr/>
        </p:nvSpPr>
        <p:spPr>
          <a:xfrm>
            <a:off x="1179490" y="4238490"/>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0"/>
          <p:cNvSpPr/>
          <p:nvPr/>
        </p:nvSpPr>
        <p:spPr>
          <a:xfrm>
            <a:off x="59" y="3636305"/>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0"/>
          <p:cNvSpPr/>
          <p:nvPr/>
        </p:nvSpPr>
        <p:spPr>
          <a:xfrm>
            <a:off x="590661" y="3033264"/>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0"/>
          <p:cNvSpPr/>
          <p:nvPr/>
        </p:nvSpPr>
        <p:spPr>
          <a:xfrm>
            <a:off x="590687" y="3636292"/>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0"/>
          <p:cNvSpPr/>
          <p:nvPr/>
        </p:nvSpPr>
        <p:spPr>
          <a:xfrm>
            <a:off x="0" y="4841523"/>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0"/>
          <p:cNvSpPr/>
          <p:nvPr/>
        </p:nvSpPr>
        <p:spPr>
          <a:xfrm>
            <a:off x="590219" y="4841493"/>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0"/>
          <p:cNvSpPr/>
          <p:nvPr/>
        </p:nvSpPr>
        <p:spPr>
          <a:xfrm>
            <a:off x="1179981" y="4841505"/>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0"/>
          <p:cNvSpPr/>
          <p:nvPr/>
        </p:nvSpPr>
        <p:spPr>
          <a:xfrm>
            <a:off x="1768979" y="4839798"/>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24000">
              <a:schemeClr val="dk2"/>
            </a:gs>
            <a:gs pos="56000">
              <a:schemeClr val="dk2"/>
            </a:gs>
            <a:gs pos="100000">
              <a:srgbClr val="141C21"/>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00"/>
              </a:buClr>
              <a:buSzPts val="3000"/>
              <a:buFont typeface="Press Start 2P"/>
              <a:buNone/>
              <a:defRPr sz="3000">
                <a:solidFill>
                  <a:srgbClr val="FFFF00"/>
                </a:solidFill>
                <a:latin typeface="Press Start 2P"/>
                <a:ea typeface="Press Start 2P"/>
                <a:cs typeface="Press Start 2P"/>
                <a:sym typeface="Press Start 2P"/>
              </a:defRPr>
            </a:lvl1pPr>
            <a:lvl2pPr lvl="1">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2pPr>
            <a:lvl3pPr lvl="2">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3pPr>
            <a:lvl4pPr lvl="3">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4pPr>
            <a:lvl5pPr lvl="4">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5pPr>
            <a:lvl6pPr lvl="5">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6pPr>
            <a:lvl7pPr lvl="6">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7pPr>
            <a:lvl8pPr lvl="7">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8pPr>
            <a:lvl9pPr lvl="8">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9pPr>
          </a:lstStyle>
          <a:p/>
        </p:txBody>
      </p:sp>
      <p:sp>
        <p:nvSpPr>
          <p:cNvPr id="7" name="Google Shape;7;p1"/>
          <p:cNvSpPr txBox="1"/>
          <p:nvPr>
            <p:ph idx="1" type="body"/>
          </p:nvPr>
        </p:nvSpPr>
        <p:spPr>
          <a:xfrm>
            <a:off x="311700" y="1152475"/>
            <a:ext cx="6188100" cy="34164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1pPr>
            <a:lvl2pPr indent="-330200" lvl="1" marL="9144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2pPr>
            <a:lvl3pPr indent="-330200" lvl="2" marL="13716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3pPr>
            <a:lvl4pPr indent="-330200" lvl="3" marL="18288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4pPr>
            <a:lvl5pPr indent="-330200" lvl="4" marL="22860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5pPr>
            <a:lvl6pPr indent="-330200" lvl="5" marL="2743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6pPr>
            <a:lvl7pPr indent="-330200" lvl="6" marL="32004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7pPr>
            <a:lvl8pPr indent="-330200" lvl="7" marL="36576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8pPr>
            <a:lvl9pPr indent="-330200" lvl="8" marL="4114800" rtl="0">
              <a:lnSpc>
                <a:spcPct val="115000"/>
              </a:lnSpc>
              <a:spcBef>
                <a:spcPts val="1600"/>
              </a:spcBef>
              <a:spcAft>
                <a:spcPts val="1600"/>
              </a:spcAft>
              <a:buClr>
                <a:schemeClr val="lt1"/>
              </a:buClr>
              <a:buSzPts val="1600"/>
              <a:buFont typeface="Maven Pro"/>
              <a:buChar char="■"/>
              <a:defRPr sz="1600">
                <a:solidFill>
                  <a:schemeClr val="lt1"/>
                </a:solidFill>
                <a:latin typeface="Maven Pro"/>
                <a:ea typeface="Maven Pro"/>
                <a:cs typeface="Maven Pro"/>
                <a:sym typeface="Maven Pr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Maven Pro"/>
                <a:ea typeface="Maven Pro"/>
                <a:cs typeface="Maven Pro"/>
                <a:sym typeface="Maven Pro"/>
              </a:defRPr>
            </a:lvl1pPr>
            <a:lvl2pPr lvl="1" algn="r">
              <a:buNone/>
              <a:defRPr sz="1300">
                <a:solidFill>
                  <a:schemeClr val="lt1"/>
                </a:solidFill>
                <a:latin typeface="Maven Pro"/>
                <a:ea typeface="Maven Pro"/>
                <a:cs typeface="Maven Pro"/>
                <a:sym typeface="Maven Pro"/>
              </a:defRPr>
            </a:lvl2pPr>
            <a:lvl3pPr lvl="2" algn="r">
              <a:buNone/>
              <a:defRPr sz="1300">
                <a:solidFill>
                  <a:schemeClr val="lt1"/>
                </a:solidFill>
                <a:latin typeface="Maven Pro"/>
                <a:ea typeface="Maven Pro"/>
                <a:cs typeface="Maven Pro"/>
                <a:sym typeface="Maven Pro"/>
              </a:defRPr>
            </a:lvl3pPr>
            <a:lvl4pPr lvl="3" algn="r">
              <a:buNone/>
              <a:defRPr sz="1300">
                <a:solidFill>
                  <a:schemeClr val="lt1"/>
                </a:solidFill>
                <a:latin typeface="Maven Pro"/>
                <a:ea typeface="Maven Pro"/>
                <a:cs typeface="Maven Pro"/>
                <a:sym typeface="Maven Pro"/>
              </a:defRPr>
            </a:lvl4pPr>
            <a:lvl5pPr lvl="4" algn="r">
              <a:buNone/>
              <a:defRPr sz="1300">
                <a:solidFill>
                  <a:schemeClr val="lt1"/>
                </a:solidFill>
                <a:latin typeface="Maven Pro"/>
                <a:ea typeface="Maven Pro"/>
                <a:cs typeface="Maven Pro"/>
                <a:sym typeface="Maven Pro"/>
              </a:defRPr>
            </a:lvl5pPr>
            <a:lvl6pPr lvl="5" algn="r">
              <a:buNone/>
              <a:defRPr sz="1300">
                <a:solidFill>
                  <a:schemeClr val="lt1"/>
                </a:solidFill>
                <a:latin typeface="Maven Pro"/>
                <a:ea typeface="Maven Pro"/>
                <a:cs typeface="Maven Pro"/>
                <a:sym typeface="Maven Pro"/>
              </a:defRPr>
            </a:lvl6pPr>
            <a:lvl7pPr lvl="6" algn="r">
              <a:buNone/>
              <a:defRPr sz="1300">
                <a:solidFill>
                  <a:schemeClr val="lt1"/>
                </a:solidFill>
                <a:latin typeface="Maven Pro"/>
                <a:ea typeface="Maven Pro"/>
                <a:cs typeface="Maven Pro"/>
                <a:sym typeface="Maven Pro"/>
              </a:defRPr>
            </a:lvl7pPr>
            <a:lvl8pPr lvl="7" algn="r">
              <a:buNone/>
              <a:defRPr sz="1300">
                <a:solidFill>
                  <a:schemeClr val="lt1"/>
                </a:solidFill>
                <a:latin typeface="Maven Pro"/>
                <a:ea typeface="Maven Pro"/>
                <a:cs typeface="Maven Pro"/>
                <a:sym typeface="Maven Pro"/>
              </a:defRPr>
            </a:lvl8pPr>
            <a:lvl9pPr lvl="8" algn="r">
              <a:buNone/>
              <a:defRPr sz="1300">
                <a:solidFill>
                  <a:schemeClr val="lt1"/>
                </a:solidFill>
                <a:latin typeface="Maven Pro"/>
                <a:ea typeface="Maven Pro"/>
                <a:cs typeface="Maven Pro"/>
                <a:sym typeface="Maven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20.png"/><Relationship Id="rId7" Type="http://schemas.openxmlformats.org/officeDocument/2006/relationships/image" Target="../media/image18.png"/><Relationship Id="rId8"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 Id="rId3" Type="http://schemas.openxmlformats.org/officeDocument/2006/relationships/hyperlink" Target="http://drive.google.com/file/d/14zl7qHqd7hEB4df2MWibw-twgmV5P9e7/view" TargetMode="Externa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 Id="rId3" Type="http://schemas.openxmlformats.org/officeDocument/2006/relationships/hyperlink" Target="http://drive.google.com/file/d/1Ok3JgK-ESSNCcUcClxBuV9WapfjN3xEo/view" TargetMode="External"/><Relationship Id="rId4" Type="http://schemas.openxmlformats.org/officeDocument/2006/relationships/image" Target="../media/image2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 Id="rId3" Type="http://schemas.openxmlformats.org/officeDocument/2006/relationships/hyperlink" Target="http://drive.google.com/file/d/14zl7qHqd7hEB4df2MWibw-twgmV5P9e7/view" TargetMode="External"/><Relationship Id="rId4" Type="http://schemas.openxmlformats.org/officeDocument/2006/relationships/image" Target="../media/image6.png"/><Relationship Id="rId5" Type="http://schemas.openxmlformats.org/officeDocument/2006/relationships/hyperlink" Target="http://drive.google.com/file/d/1Pd3NYAV29LQZgNlKnvOMYOY9fCZpOIwq/view"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7.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10.png"/><Relationship Id="rId7" Type="http://schemas.openxmlformats.org/officeDocument/2006/relationships/image" Target="../media/image14.png"/><Relationship Id="rId8"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31"/>
          <p:cNvSpPr txBox="1"/>
          <p:nvPr>
            <p:ph type="ctrTitle"/>
          </p:nvPr>
        </p:nvSpPr>
        <p:spPr>
          <a:xfrm>
            <a:off x="1841100" y="1974425"/>
            <a:ext cx="5461800" cy="94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Phase#2</a:t>
            </a:r>
            <a:endParaRPr/>
          </a:p>
        </p:txBody>
      </p:sp>
      <p:sp>
        <p:nvSpPr>
          <p:cNvPr id="990" name="Google Shape;990;p31"/>
          <p:cNvSpPr txBox="1"/>
          <p:nvPr>
            <p:ph idx="1" type="subTitle"/>
          </p:nvPr>
        </p:nvSpPr>
        <p:spPr>
          <a:xfrm>
            <a:off x="2358950" y="3052900"/>
            <a:ext cx="4283100" cy="52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CMU X LGE Security Specialist Course</a:t>
            </a:r>
            <a:endParaRPr/>
          </a:p>
          <a:p>
            <a:pPr indent="0" lvl="0" marL="0" rtl="0" algn="ctr">
              <a:spcBef>
                <a:spcPts val="0"/>
              </a:spcBef>
              <a:spcAft>
                <a:spcPts val="0"/>
              </a:spcAft>
              <a:buClr>
                <a:schemeClr val="dk1"/>
              </a:buClr>
              <a:buSzPts val="1100"/>
              <a:buFont typeface="Arial"/>
              <a:buNone/>
            </a:pPr>
            <a:r>
              <a:rPr lang="en"/>
              <a:t>TEAM5 (DEFENSE)</a:t>
            </a:r>
            <a:endParaRPr/>
          </a:p>
        </p:txBody>
      </p:sp>
      <p:sp>
        <p:nvSpPr>
          <p:cNvPr id="991" name="Google Shape;991;p31"/>
          <p:cNvSpPr txBox="1"/>
          <p:nvPr>
            <p:ph idx="2" type="ctrTitle"/>
          </p:nvPr>
        </p:nvSpPr>
        <p:spPr>
          <a:xfrm>
            <a:off x="713100" y="865975"/>
            <a:ext cx="7717800" cy="73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Security Analysis of Classmate System</a:t>
            </a:r>
            <a:endParaRPr sz="2700"/>
          </a:p>
        </p:txBody>
      </p:sp>
      <p:sp>
        <p:nvSpPr>
          <p:cNvPr id="992" name="Google Shape;992;p31"/>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40"/>
          <p:cNvSpPr/>
          <p:nvPr/>
        </p:nvSpPr>
        <p:spPr>
          <a:xfrm>
            <a:off x="3489300" y="4135052"/>
            <a:ext cx="97" cy="97"/>
          </a:xfrm>
          <a:custGeom>
            <a:rect b="b" l="l" r="r" t="t"/>
            <a:pathLst>
              <a:path extrusionOk="0" h="1" w="1">
                <a:moveTo>
                  <a:pt x="1" y="1"/>
                </a:moveTo>
                <a:close/>
              </a:path>
            </a:pathLst>
          </a:custGeom>
          <a:solidFill>
            <a:srgbClr val="000000"/>
          </a:solidFill>
          <a:ln cap="flat" cmpd="sng" w="11925">
            <a:solidFill>
              <a:srgbClr val="B8D47F"/>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0"/>
          <p:cNvSpPr/>
          <p:nvPr/>
        </p:nvSpPr>
        <p:spPr>
          <a:xfrm>
            <a:off x="3489300" y="3726020"/>
            <a:ext cx="97" cy="97"/>
          </a:xfrm>
          <a:custGeom>
            <a:rect b="b" l="l" r="r" t="t"/>
            <a:pathLst>
              <a:path extrusionOk="0" h="1" w="1">
                <a:moveTo>
                  <a:pt x="1" y="0"/>
                </a:moveTo>
                <a:close/>
              </a:path>
            </a:pathLst>
          </a:custGeom>
          <a:solidFill>
            <a:srgbClr val="000000"/>
          </a:solidFill>
          <a:ln cap="flat" cmpd="sng" w="11925">
            <a:solidFill>
              <a:srgbClr val="B8D47F"/>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0"/>
          <p:cNvSpPr/>
          <p:nvPr/>
        </p:nvSpPr>
        <p:spPr>
          <a:xfrm>
            <a:off x="3846341" y="3463549"/>
            <a:ext cx="63726" cy="21339"/>
          </a:xfrm>
          <a:custGeom>
            <a:rect b="b" l="l" r="r" t="t"/>
            <a:pathLst>
              <a:path extrusionOk="0" h="220" w="657">
                <a:moveTo>
                  <a:pt x="656" y="1"/>
                </a:moveTo>
                <a:lnTo>
                  <a:pt x="0" y="220"/>
                </a:lnTo>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0"/>
          <p:cNvSpPr/>
          <p:nvPr/>
        </p:nvSpPr>
        <p:spPr>
          <a:xfrm>
            <a:off x="3859824" y="3500214"/>
            <a:ext cx="61786" cy="21339"/>
          </a:xfrm>
          <a:custGeom>
            <a:rect b="b" l="l" r="r" t="t"/>
            <a:pathLst>
              <a:path extrusionOk="0" h="220" w="637">
                <a:moveTo>
                  <a:pt x="637" y="1"/>
                </a:moveTo>
                <a:lnTo>
                  <a:pt x="0" y="220"/>
                </a:lnTo>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0"/>
          <p:cNvSpPr/>
          <p:nvPr/>
        </p:nvSpPr>
        <p:spPr>
          <a:xfrm>
            <a:off x="4087473" y="4179476"/>
            <a:ext cx="61883" cy="21242"/>
          </a:xfrm>
          <a:custGeom>
            <a:rect b="b" l="l" r="r" t="t"/>
            <a:pathLst>
              <a:path extrusionOk="0" h="219" w="638">
                <a:moveTo>
                  <a:pt x="637" y="0"/>
                </a:moveTo>
                <a:lnTo>
                  <a:pt x="1" y="219"/>
                </a:lnTo>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0"/>
          <p:cNvSpPr/>
          <p:nvPr/>
        </p:nvSpPr>
        <p:spPr>
          <a:xfrm rot="-5400000">
            <a:off x="5102292" y="3518670"/>
            <a:ext cx="97" cy="97"/>
          </a:xfrm>
          <a:custGeom>
            <a:rect b="b" l="l" r="r" t="t"/>
            <a:pathLst>
              <a:path extrusionOk="0" h="1" w="1">
                <a:moveTo>
                  <a:pt x="1" y="0"/>
                </a:moveTo>
                <a:close/>
              </a:path>
            </a:pathLst>
          </a:custGeom>
          <a:solidFill>
            <a:srgbClr val="000000"/>
          </a:solidFill>
          <a:ln cap="flat" cmpd="sng" w="11925">
            <a:solidFill>
              <a:srgbClr val="B8D47F"/>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0"/>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Focused On…</a:t>
            </a:r>
            <a:endParaRPr/>
          </a:p>
        </p:txBody>
      </p:sp>
      <p:graphicFrame>
        <p:nvGraphicFramePr>
          <p:cNvPr id="1247" name="Google Shape;1247;p40"/>
          <p:cNvGraphicFramePr/>
          <p:nvPr/>
        </p:nvGraphicFramePr>
        <p:xfrm>
          <a:off x="950461" y="1107200"/>
          <a:ext cx="3000000" cy="3000000"/>
        </p:xfrm>
        <a:graphic>
          <a:graphicData uri="http://schemas.openxmlformats.org/drawingml/2006/table">
            <a:tbl>
              <a:tblPr>
                <a:noFill/>
                <a:tableStyleId>{A08715B7-EC59-46E3-BC37-BECA703CF325}</a:tableStyleId>
              </a:tblPr>
              <a:tblGrid>
                <a:gridCol w="702775"/>
                <a:gridCol w="4984000"/>
                <a:gridCol w="1556300"/>
              </a:tblGrid>
              <a:tr h="205750">
                <a:tc>
                  <a:txBody>
                    <a:bodyPr/>
                    <a:lstStyle/>
                    <a:p>
                      <a:pPr indent="0" lvl="0" marL="0" marR="0" rtl="0" algn="ctr">
                        <a:lnSpc>
                          <a:spcPct val="115000"/>
                        </a:lnSpc>
                        <a:spcBef>
                          <a:spcPts val="0"/>
                        </a:spcBef>
                        <a:spcAft>
                          <a:spcPts val="0"/>
                        </a:spcAft>
                        <a:buClr>
                          <a:srgbClr val="000000"/>
                        </a:buClr>
                        <a:buSzPts val="1100"/>
                        <a:buFont typeface="Arial"/>
                        <a:buNone/>
                      </a:pPr>
                      <a:r>
                        <a:rPr b="1" lang="en" sz="1100" u="none" cap="none" strike="noStrike">
                          <a:solidFill>
                            <a:srgbClr val="FFFFFF"/>
                          </a:solidFill>
                          <a:latin typeface="Maven Pro"/>
                          <a:ea typeface="Maven Pro"/>
                          <a:cs typeface="Maven Pro"/>
                          <a:sym typeface="Maven Pro"/>
                        </a:rPr>
                        <a:t>MI_ID</a:t>
                      </a:r>
                      <a:endParaRPr b="1" sz="11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en" sz="1100" u="none" cap="none" strike="noStrike">
                          <a:solidFill>
                            <a:srgbClr val="FFFFFF"/>
                          </a:solidFill>
                          <a:latin typeface="Maven Pro"/>
                          <a:ea typeface="Maven Pro"/>
                          <a:cs typeface="Maven Pro"/>
                          <a:sym typeface="Maven Pro"/>
                        </a:rPr>
                        <a:t>Mitigation</a:t>
                      </a:r>
                      <a:endParaRPr b="1" sz="11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en" sz="1100" u="none" cap="none" strike="noStrike">
                          <a:solidFill>
                            <a:srgbClr val="FFFFFF"/>
                          </a:solidFill>
                          <a:latin typeface="Maven Pro"/>
                          <a:ea typeface="Maven Pro"/>
                          <a:cs typeface="Maven Pro"/>
                          <a:sym typeface="Maven Pro"/>
                        </a:rPr>
                        <a:t>Related SR_ID</a:t>
                      </a:r>
                      <a:endParaRPr b="1" sz="11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solidFill>
                      <a:schemeClr val="accent3"/>
                    </a:solidFill>
                  </a:tcPr>
                </a:tc>
              </a:tr>
              <a:tr h="190500">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MI_01</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client and server could be authenticated communicate</a:t>
                      </a:r>
                      <a:r>
                        <a:rPr lang="en" sz="1000">
                          <a:solidFill>
                            <a:srgbClr val="FFFFFF"/>
                          </a:solidFill>
                          <a:latin typeface="Maven Pro"/>
                          <a:ea typeface="Maven Pro"/>
                          <a:cs typeface="Maven Pro"/>
                          <a:sym typeface="Maven Pro"/>
                        </a:rPr>
                        <a:t> →</a:t>
                      </a:r>
                      <a:r>
                        <a:rPr lang="en" sz="1000" u="none" cap="none" strike="noStrike">
                          <a:solidFill>
                            <a:srgbClr val="FFFFFF"/>
                          </a:solidFill>
                          <a:latin typeface="Maven Pro"/>
                          <a:ea typeface="Maven Pro"/>
                          <a:cs typeface="Maven Pro"/>
                          <a:sym typeface="Maven Pro"/>
                        </a:rPr>
                        <a:t> mutual authentication</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Maven Pro"/>
                          <a:ea typeface="Maven Pro"/>
                          <a:cs typeface="Maven Pro"/>
                          <a:sym typeface="Maven Pro"/>
                        </a:rPr>
                        <a:t>SR_01</a:t>
                      </a:r>
                      <a:endParaRPr sz="1000" u="none" cap="none" strike="noStrike">
                        <a:solidFill>
                          <a:schemeClr val="dk1"/>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r>
              <a:tr h="190500">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MI_02</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Server give the access authority to Client</a:t>
                      </a:r>
                      <a:r>
                        <a:rPr lang="en" sz="1000">
                          <a:solidFill>
                            <a:srgbClr val="FFFFFF"/>
                          </a:solidFill>
                          <a:latin typeface="Maven Pro"/>
                          <a:ea typeface="Maven Pro"/>
                          <a:cs typeface="Maven Pro"/>
                          <a:sym typeface="Maven Pro"/>
                        </a:rPr>
                        <a:t> → </a:t>
                      </a:r>
                      <a:r>
                        <a:rPr lang="en" sz="1000" u="none" cap="none" strike="noStrike">
                          <a:solidFill>
                            <a:srgbClr val="FFFFFF"/>
                          </a:solidFill>
                          <a:latin typeface="Maven Pro"/>
                          <a:ea typeface="Maven Pro"/>
                          <a:cs typeface="Maven Pro"/>
                          <a:sym typeface="Maven Pro"/>
                        </a:rPr>
                        <a:t>JWT</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Maven Pro"/>
                          <a:ea typeface="Maven Pro"/>
                          <a:cs typeface="Maven Pro"/>
                          <a:sym typeface="Maven Pro"/>
                        </a:rPr>
                        <a:t>SR_02</a:t>
                      </a:r>
                      <a:endParaRPr sz="1000" u="none" cap="none" strike="noStrike">
                        <a:solidFill>
                          <a:schemeClr val="dk1"/>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r>
              <a:tr h="190500">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MI_03</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Channel encryption between client and server </a:t>
                      </a:r>
                      <a:r>
                        <a:rPr lang="en" sz="1000">
                          <a:solidFill>
                            <a:srgbClr val="FFFFFF"/>
                          </a:solidFill>
                          <a:latin typeface="Maven Pro"/>
                          <a:ea typeface="Maven Pro"/>
                          <a:cs typeface="Maven Pro"/>
                          <a:sym typeface="Maven Pro"/>
                        </a:rPr>
                        <a:t>→ </a:t>
                      </a:r>
                      <a:r>
                        <a:rPr lang="en" sz="1000" u="none" cap="none" strike="noStrike">
                          <a:solidFill>
                            <a:srgbClr val="FFFFFF"/>
                          </a:solidFill>
                          <a:latin typeface="Maven Pro"/>
                          <a:ea typeface="Maven Pro"/>
                          <a:cs typeface="Maven Pro"/>
                          <a:sym typeface="Maven Pro"/>
                        </a:rPr>
                        <a:t>apply TLS 1.2 or higher</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Maven Pro"/>
                          <a:ea typeface="Maven Pro"/>
                          <a:cs typeface="Maven Pro"/>
                          <a:sym typeface="Maven Pro"/>
                        </a:rPr>
                        <a:t>SR_02,SR_03,SR_07</a:t>
                      </a:r>
                      <a:endParaRPr sz="1000" u="none" cap="none" strike="noStrike">
                        <a:solidFill>
                          <a:schemeClr val="dk1"/>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r>
              <a:tr h="190500">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MI_04</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Password encryption </a:t>
                      </a:r>
                      <a:r>
                        <a:rPr lang="en" sz="1000">
                          <a:solidFill>
                            <a:srgbClr val="FFFFFF"/>
                          </a:solidFill>
                          <a:latin typeface="Maven Pro"/>
                          <a:ea typeface="Maven Pro"/>
                          <a:cs typeface="Maven Pro"/>
                          <a:sym typeface="Maven Pro"/>
                        </a:rPr>
                        <a:t>→ </a:t>
                      </a:r>
                      <a:r>
                        <a:rPr lang="en" sz="1000" u="none" cap="none" strike="noStrike">
                          <a:solidFill>
                            <a:srgbClr val="FFFFFF"/>
                          </a:solidFill>
                          <a:latin typeface="Maven Pro"/>
                          <a:ea typeface="Maven Pro"/>
                          <a:cs typeface="Maven Pro"/>
                          <a:sym typeface="Maven Pro"/>
                        </a:rPr>
                        <a:t>Bcrypt or SHA-256 or more</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Maven Pro"/>
                          <a:ea typeface="Maven Pro"/>
                          <a:cs typeface="Maven Pro"/>
                          <a:sym typeface="Maven Pro"/>
                        </a:rPr>
                        <a:t>SR_04</a:t>
                      </a:r>
                      <a:endParaRPr sz="1000" u="none" cap="none" strike="noStrike">
                        <a:solidFill>
                          <a:schemeClr val="dk1"/>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r>
              <a:tr h="190500">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MI_06</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Input validation</a:t>
                      </a:r>
                      <a:r>
                        <a:rPr lang="en" sz="1000">
                          <a:solidFill>
                            <a:srgbClr val="FFFFFF"/>
                          </a:solidFill>
                          <a:latin typeface="Maven Pro"/>
                          <a:ea typeface="Maven Pro"/>
                          <a:cs typeface="Maven Pro"/>
                          <a:sym typeface="Maven Pro"/>
                        </a:rPr>
                        <a:t> → </a:t>
                      </a:r>
                      <a:r>
                        <a:rPr lang="en" sz="1000" u="none" cap="none" strike="noStrike">
                          <a:solidFill>
                            <a:srgbClr val="FFFFFF"/>
                          </a:solidFill>
                          <a:latin typeface="Maven Pro"/>
                          <a:ea typeface="Maven Pro"/>
                          <a:cs typeface="Maven Pro"/>
                          <a:sym typeface="Maven Pro"/>
                        </a:rPr>
                        <a:t>Add perimeter filter(sanitizer), use JPA(JAVA Persistence API)</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Maven Pro"/>
                          <a:ea typeface="Maven Pro"/>
                          <a:cs typeface="Maven Pro"/>
                          <a:sym typeface="Maven Pro"/>
                        </a:rPr>
                        <a:t>SR_05,SR_12,SR_13</a:t>
                      </a:r>
                      <a:endParaRPr sz="1000" u="none" cap="none" strike="noStrike">
                        <a:solidFill>
                          <a:schemeClr val="dk1"/>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r>
              <a:tr h="190500">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MI_08</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Data encryption(Retrieved info, User credentials, Vehicle inf</a:t>
                      </a:r>
                      <a:r>
                        <a:rPr lang="en" sz="1000">
                          <a:solidFill>
                            <a:srgbClr val="FFFFFF"/>
                          </a:solidFill>
                          <a:latin typeface="Maven Pro"/>
                          <a:ea typeface="Maven Pro"/>
                          <a:cs typeface="Maven Pro"/>
                          <a:sym typeface="Maven Pro"/>
                        </a:rPr>
                        <a:t>o</a:t>
                      </a:r>
                      <a:r>
                        <a:rPr lang="en" sz="1000" u="none" cap="none" strike="noStrike">
                          <a:solidFill>
                            <a:srgbClr val="FFFFFF"/>
                          </a:solidFill>
                          <a:latin typeface="Maven Pro"/>
                          <a:ea typeface="Maven Pro"/>
                          <a:cs typeface="Maven Pro"/>
                          <a:sym typeface="Maven Pro"/>
                        </a:rPr>
                        <a:t>)</a:t>
                      </a:r>
                      <a:r>
                        <a:rPr lang="en" sz="1000">
                          <a:solidFill>
                            <a:srgbClr val="FFFFFF"/>
                          </a:solidFill>
                          <a:latin typeface="Maven Pro"/>
                          <a:ea typeface="Maven Pro"/>
                          <a:cs typeface="Maven Pro"/>
                          <a:sym typeface="Maven Pro"/>
                        </a:rPr>
                        <a:t> → </a:t>
                      </a:r>
                      <a:r>
                        <a:rPr lang="en" sz="1000" u="none" cap="none" strike="noStrike">
                          <a:solidFill>
                            <a:srgbClr val="FFFFFF"/>
                          </a:solidFill>
                          <a:latin typeface="Maven Pro"/>
                          <a:ea typeface="Maven Pro"/>
                          <a:cs typeface="Maven Pro"/>
                          <a:sym typeface="Maven Pro"/>
                        </a:rPr>
                        <a:t>AES256 or more</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Maven Pro"/>
                          <a:ea typeface="Maven Pro"/>
                          <a:cs typeface="Maven Pro"/>
                          <a:sym typeface="Maven Pro"/>
                        </a:rPr>
                        <a:t>SR_08,SR_11</a:t>
                      </a:r>
                      <a:endParaRPr sz="1000" u="none" cap="none" strike="noStrike">
                        <a:solidFill>
                          <a:schemeClr val="dk1"/>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r>
            </a:tbl>
          </a:graphicData>
        </a:graphic>
      </p:graphicFrame>
      <p:grpSp>
        <p:nvGrpSpPr>
          <p:cNvPr id="1248" name="Google Shape;1248;p40"/>
          <p:cNvGrpSpPr/>
          <p:nvPr/>
        </p:nvGrpSpPr>
        <p:grpSpPr>
          <a:xfrm>
            <a:off x="2890228" y="2689889"/>
            <a:ext cx="5001600" cy="627220"/>
            <a:chOff x="2213300" y="1155675"/>
            <a:chExt cx="5001600" cy="627220"/>
          </a:xfrm>
        </p:grpSpPr>
        <p:sp>
          <p:nvSpPr>
            <p:cNvPr id="1249" name="Google Shape;1249;p40"/>
            <p:cNvSpPr txBox="1"/>
            <p:nvPr/>
          </p:nvSpPr>
          <p:spPr>
            <a:xfrm>
              <a:off x="2213300" y="1155675"/>
              <a:ext cx="50016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Press Start 2P"/>
                  <a:ea typeface="Press Start 2P"/>
                  <a:cs typeface="Press Start 2P"/>
                  <a:sym typeface="Press Start 2P"/>
                </a:rPr>
                <a:t>Apply to Authentication</a:t>
              </a:r>
              <a:endParaRPr>
                <a:solidFill>
                  <a:schemeClr val="dk1"/>
                </a:solidFill>
                <a:latin typeface="Press Start 2P"/>
                <a:ea typeface="Press Start 2P"/>
                <a:cs typeface="Press Start 2P"/>
                <a:sym typeface="Press Start 2P"/>
              </a:endParaRPr>
            </a:p>
          </p:txBody>
        </p:sp>
        <p:sp>
          <p:nvSpPr>
            <p:cNvPr id="1250" name="Google Shape;1250;p40"/>
            <p:cNvSpPr txBox="1"/>
            <p:nvPr/>
          </p:nvSpPr>
          <p:spPr>
            <a:xfrm>
              <a:off x="2213300" y="1417195"/>
              <a:ext cx="41724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Maven Pro"/>
                  <a:ea typeface="Maven Pro"/>
                  <a:cs typeface="Maven Pro"/>
                  <a:sym typeface="Maven Pro"/>
                </a:rPr>
                <a:t>TLS/SSL, 2FA, Token(JWT)</a:t>
              </a:r>
              <a:endParaRPr sz="1300">
                <a:solidFill>
                  <a:srgbClr val="FFFFFF"/>
                </a:solidFill>
                <a:latin typeface="Maven Pro"/>
                <a:ea typeface="Maven Pro"/>
                <a:cs typeface="Maven Pro"/>
                <a:sym typeface="Maven Pro"/>
              </a:endParaRPr>
            </a:p>
          </p:txBody>
        </p:sp>
      </p:grpSp>
      <p:grpSp>
        <p:nvGrpSpPr>
          <p:cNvPr id="1251" name="Google Shape;1251;p40"/>
          <p:cNvGrpSpPr/>
          <p:nvPr/>
        </p:nvGrpSpPr>
        <p:grpSpPr>
          <a:xfrm>
            <a:off x="2890228" y="3495988"/>
            <a:ext cx="3667500" cy="614595"/>
            <a:chOff x="3027349" y="1924725"/>
            <a:chExt cx="3667500" cy="614595"/>
          </a:xfrm>
        </p:grpSpPr>
        <p:sp>
          <p:nvSpPr>
            <p:cNvPr id="1252" name="Google Shape;1252;p40"/>
            <p:cNvSpPr txBox="1"/>
            <p:nvPr/>
          </p:nvSpPr>
          <p:spPr>
            <a:xfrm>
              <a:off x="3027349" y="1924725"/>
              <a:ext cx="36675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Press Start 2P"/>
                  <a:ea typeface="Press Start 2P"/>
                  <a:cs typeface="Press Start 2P"/>
                  <a:sym typeface="Press Start 2P"/>
                </a:rPr>
                <a:t>Data Encrypt</a:t>
              </a:r>
              <a:endParaRPr>
                <a:solidFill>
                  <a:schemeClr val="dk1"/>
                </a:solidFill>
                <a:latin typeface="Press Start 2P"/>
                <a:ea typeface="Press Start 2P"/>
                <a:cs typeface="Press Start 2P"/>
                <a:sym typeface="Press Start 2P"/>
              </a:endParaRPr>
            </a:p>
          </p:txBody>
        </p:sp>
        <p:sp>
          <p:nvSpPr>
            <p:cNvPr id="1253" name="Google Shape;1253;p40"/>
            <p:cNvSpPr txBox="1"/>
            <p:nvPr/>
          </p:nvSpPr>
          <p:spPr>
            <a:xfrm>
              <a:off x="3027350" y="2173620"/>
              <a:ext cx="31725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Maven Pro"/>
                  <a:ea typeface="Maven Pro"/>
                  <a:cs typeface="Maven Pro"/>
                  <a:sym typeface="Maven Pro"/>
                </a:rPr>
                <a:t>SHA-256, AES</a:t>
              </a:r>
              <a:endParaRPr sz="1300">
                <a:solidFill>
                  <a:srgbClr val="FFFFFF"/>
                </a:solidFill>
                <a:latin typeface="Maven Pro"/>
                <a:ea typeface="Maven Pro"/>
                <a:cs typeface="Maven Pro"/>
                <a:sym typeface="Maven Pro"/>
              </a:endParaRPr>
            </a:p>
          </p:txBody>
        </p:sp>
      </p:grpSp>
      <p:grpSp>
        <p:nvGrpSpPr>
          <p:cNvPr id="1254" name="Google Shape;1254;p40"/>
          <p:cNvGrpSpPr/>
          <p:nvPr/>
        </p:nvGrpSpPr>
        <p:grpSpPr>
          <a:xfrm>
            <a:off x="2890228" y="4289463"/>
            <a:ext cx="2160300" cy="579438"/>
            <a:chOff x="3572625" y="2693787"/>
            <a:chExt cx="2160300" cy="579438"/>
          </a:xfrm>
        </p:grpSpPr>
        <p:sp>
          <p:nvSpPr>
            <p:cNvPr id="1255" name="Google Shape;1255;p40"/>
            <p:cNvSpPr txBox="1"/>
            <p:nvPr/>
          </p:nvSpPr>
          <p:spPr>
            <a:xfrm>
              <a:off x="3572626" y="2693787"/>
              <a:ext cx="20910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Press Start 2P"/>
                  <a:ea typeface="Press Start 2P"/>
                  <a:cs typeface="Press Start 2P"/>
                  <a:sym typeface="Press Start 2P"/>
                </a:rPr>
                <a:t>Sanitize</a:t>
              </a:r>
              <a:endParaRPr>
                <a:solidFill>
                  <a:schemeClr val="dk1"/>
                </a:solidFill>
                <a:latin typeface="Press Start 2P"/>
                <a:ea typeface="Press Start 2P"/>
                <a:cs typeface="Press Start 2P"/>
                <a:sym typeface="Press Start 2P"/>
              </a:endParaRPr>
            </a:p>
          </p:txBody>
        </p:sp>
        <p:sp>
          <p:nvSpPr>
            <p:cNvPr id="1256" name="Google Shape;1256;p40"/>
            <p:cNvSpPr txBox="1"/>
            <p:nvPr/>
          </p:nvSpPr>
          <p:spPr>
            <a:xfrm>
              <a:off x="3572625" y="2985225"/>
              <a:ext cx="2160300" cy="28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Maven Pro"/>
                  <a:ea typeface="Maven Pro"/>
                  <a:cs typeface="Maven Pro"/>
                  <a:sym typeface="Maven Pro"/>
                </a:rPr>
                <a:t>Input validation</a:t>
              </a:r>
              <a:endParaRPr sz="1300">
                <a:solidFill>
                  <a:srgbClr val="FFFFFF"/>
                </a:solidFill>
                <a:latin typeface="Maven Pro"/>
                <a:ea typeface="Maven Pro"/>
                <a:cs typeface="Maven Pro"/>
                <a:sym typeface="Maven Pro"/>
              </a:endParaRPr>
            </a:p>
          </p:txBody>
        </p:sp>
      </p:grpSp>
      <p:grpSp>
        <p:nvGrpSpPr>
          <p:cNvPr id="1257" name="Google Shape;1257;p40"/>
          <p:cNvGrpSpPr/>
          <p:nvPr/>
        </p:nvGrpSpPr>
        <p:grpSpPr>
          <a:xfrm>
            <a:off x="2212215" y="2664641"/>
            <a:ext cx="642723" cy="657097"/>
            <a:chOff x="1247700" y="238125"/>
            <a:chExt cx="5105025" cy="5219200"/>
          </a:xfrm>
        </p:grpSpPr>
        <p:sp>
          <p:nvSpPr>
            <p:cNvPr id="1258" name="Google Shape;1258;p40"/>
            <p:cNvSpPr/>
            <p:nvPr/>
          </p:nvSpPr>
          <p:spPr>
            <a:xfrm>
              <a:off x="2949650" y="1372475"/>
              <a:ext cx="1701150" cy="1701950"/>
            </a:xfrm>
            <a:custGeom>
              <a:rect b="b" l="l" r="r" t="t"/>
              <a:pathLst>
                <a:path extrusionOk="0" h="68078" w="68046">
                  <a:moveTo>
                    <a:pt x="0" y="0"/>
                  </a:moveTo>
                  <a:lnTo>
                    <a:pt x="0" y="68078"/>
                  </a:lnTo>
                  <a:lnTo>
                    <a:pt x="68045" y="68078"/>
                  </a:lnTo>
                  <a:lnTo>
                    <a:pt x="680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59" name="Google Shape;1259;p40"/>
            <p:cNvSpPr/>
            <p:nvPr/>
          </p:nvSpPr>
          <p:spPr>
            <a:xfrm>
              <a:off x="3800200" y="1372475"/>
              <a:ext cx="850600" cy="1701950"/>
            </a:xfrm>
            <a:custGeom>
              <a:rect b="b" l="l" r="r" t="t"/>
              <a:pathLst>
                <a:path extrusionOk="0" h="68078" w="34024">
                  <a:moveTo>
                    <a:pt x="1" y="0"/>
                  </a:moveTo>
                  <a:lnTo>
                    <a:pt x="1" y="68078"/>
                  </a:lnTo>
                  <a:lnTo>
                    <a:pt x="34023" y="68078"/>
                  </a:lnTo>
                  <a:lnTo>
                    <a:pt x="340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60" name="Google Shape;1260;p40"/>
            <p:cNvSpPr/>
            <p:nvPr/>
          </p:nvSpPr>
          <p:spPr>
            <a:xfrm>
              <a:off x="1247700" y="2053400"/>
              <a:ext cx="5105025" cy="3403925"/>
            </a:xfrm>
            <a:custGeom>
              <a:rect b="b" l="l" r="r" t="t"/>
              <a:pathLst>
                <a:path extrusionOk="0" h="136157" w="204201">
                  <a:moveTo>
                    <a:pt x="6785" y="1"/>
                  </a:moveTo>
                  <a:cubicBezTo>
                    <a:pt x="3034" y="1"/>
                    <a:pt x="0" y="3067"/>
                    <a:pt x="0" y="6818"/>
                  </a:cubicBezTo>
                  <a:lnTo>
                    <a:pt x="0" y="129339"/>
                  </a:lnTo>
                  <a:cubicBezTo>
                    <a:pt x="0" y="133122"/>
                    <a:pt x="3034" y="136156"/>
                    <a:pt x="6785" y="136156"/>
                  </a:cubicBezTo>
                  <a:lnTo>
                    <a:pt x="197416" y="136156"/>
                  </a:lnTo>
                  <a:cubicBezTo>
                    <a:pt x="201167" y="136156"/>
                    <a:pt x="204201" y="133122"/>
                    <a:pt x="204201" y="129339"/>
                  </a:cubicBezTo>
                  <a:lnTo>
                    <a:pt x="204201" y="6818"/>
                  </a:lnTo>
                  <a:cubicBezTo>
                    <a:pt x="204201" y="3067"/>
                    <a:pt x="201167" y="1"/>
                    <a:pt x="197416" y="1"/>
                  </a:cubicBezTo>
                  <a:lnTo>
                    <a:pt x="170178" y="1"/>
                  </a:lnTo>
                  <a:cubicBezTo>
                    <a:pt x="166427" y="1"/>
                    <a:pt x="163361" y="3067"/>
                    <a:pt x="163361" y="6818"/>
                  </a:cubicBezTo>
                  <a:lnTo>
                    <a:pt x="163361" y="27238"/>
                  </a:lnTo>
                  <a:lnTo>
                    <a:pt x="149758" y="27238"/>
                  </a:lnTo>
                  <a:lnTo>
                    <a:pt x="149758" y="6818"/>
                  </a:lnTo>
                  <a:cubicBezTo>
                    <a:pt x="149758" y="3067"/>
                    <a:pt x="146692" y="1"/>
                    <a:pt x="142941" y="1"/>
                  </a:cubicBezTo>
                  <a:lnTo>
                    <a:pt x="115703" y="1"/>
                  </a:lnTo>
                  <a:cubicBezTo>
                    <a:pt x="111952" y="1"/>
                    <a:pt x="108918" y="3067"/>
                    <a:pt x="108918" y="6818"/>
                  </a:cubicBezTo>
                  <a:lnTo>
                    <a:pt x="108918" y="27238"/>
                  </a:lnTo>
                  <a:lnTo>
                    <a:pt x="95283" y="27238"/>
                  </a:lnTo>
                  <a:lnTo>
                    <a:pt x="95283" y="6818"/>
                  </a:lnTo>
                  <a:cubicBezTo>
                    <a:pt x="95283" y="3067"/>
                    <a:pt x="92249" y="1"/>
                    <a:pt x="88498" y="1"/>
                  </a:cubicBezTo>
                  <a:lnTo>
                    <a:pt x="61260" y="1"/>
                  </a:lnTo>
                  <a:cubicBezTo>
                    <a:pt x="57509" y="1"/>
                    <a:pt x="54443" y="3067"/>
                    <a:pt x="54443" y="6818"/>
                  </a:cubicBezTo>
                  <a:lnTo>
                    <a:pt x="54443" y="27238"/>
                  </a:lnTo>
                  <a:lnTo>
                    <a:pt x="40840" y="27238"/>
                  </a:lnTo>
                  <a:lnTo>
                    <a:pt x="40840" y="6818"/>
                  </a:lnTo>
                  <a:cubicBezTo>
                    <a:pt x="40840" y="3067"/>
                    <a:pt x="37774" y="1"/>
                    <a:pt x="34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61" name="Google Shape;1261;p40"/>
            <p:cNvSpPr/>
            <p:nvPr/>
          </p:nvSpPr>
          <p:spPr>
            <a:xfrm>
              <a:off x="3800200" y="2053400"/>
              <a:ext cx="2552525" cy="3403925"/>
            </a:xfrm>
            <a:custGeom>
              <a:rect b="b" l="l" r="r" t="t"/>
              <a:pathLst>
                <a:path extrusionOk="0" h="136157" w="102101">
                  <a:moveTo>
                    <a:pt x="13603" y="1"/>
                  </a:moveTo>
                  <a:cubicBezTo>
                    <a:pt x="9852" y="1"/>
                    <a:pt x="6818" y="3067"/>
                    <a:pt x="6818" y="6818"/>
                  </a:cubicBezTo>
                  <a:lnTo>
                    <a:pt x="6818" y="27238"/>
                  </a:lnTo>
                  <a:lnTo>
                    <a:pt x="1" y="27238"/>
                  </a:lnTo>
                  <a:lnTo>
                    <a:pt x="1" y="136156"/>
                  </a:lnTo>
                  <a:lnTo>
                    <a:pt x="95316" y="136156"/>
                  </a:lnTo>
                  <a:cubicBezTo>
                    <a:pt x="99067" y="136156"/>
                    <a:pt x="102101" y="133122"/>
                    <a:pt x="102101" y="129339"/>
                  </a:cubicBezTo>
                  <a:lnTo>
                    <a:pt x="102101" y="6818"/>
                  </a:lnTo>
                  <a:cubicBezTo>
                    <a:pt x="102101" y="3067"/>
                    <a:pt x="99067" y="1"/>
                    <a:pt x="95316" y="1"/>
                  </a:cubicBezTo>
                  <a:lnTo>
                    <a:pt x="68078" y="1"/>
                  </a:lnTo>
                  <a:cubicBezTo>
                    <a:pt x="64327" y="1"/>
                    <a:pt x="61261" y="3067"/>
                    <a:pt x="61261" y="6818"/>
                  </a:cubicBezTo>
                  <a:lnTo>
                    <a:pt x="61261" y="27238"/>
                  </a:lnTo>
                  <a:lnTo>
                    <a:pt x="47658" y="27238"/>
                  </a:lnTo>
                  <a:lnTo>
                    <a:pt x="47658" y="6818"/>
                  </a:lnTo>
                  <a:cubicBezTo>
                    <a:pt x="47658" y="3067"/>
                    <a:pt x="44592" y="1"/>
                    <a:pt x="408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62" name="Google Shape;1262;p40"/>
            <p:cNvSpPr/>
            <p:nvPr/>
          </p:nvSpPr>
          <p:spPr>
            <a:xfrm>
              <a:off x="2595725" y="238325"/>
              <a:ext cx="2409000" cy="1361700"/>
            </a:xfrm>
            <a:custGeom>
              <a:rect b="b" l="l" r="r" t="t"/>
              <a:pathLst>
                <a:path extrusionOk="0" h="54468" w="96360">
                  <a:moveTo>
                    <a:pt x="48180" y="0"/>
                  </a:moveTo>
                  <a:cubicBezTo>
                    <a:pt x="46434" y="0"/>
                    <a:pt x="44689" y="661"/>
                    <a:pt x="43352" y="1982"/>
                  </a:cubicBezTo>
                  <a:lnTo>
                    <a:pt x="2512" y="42822"/>
                  </a:lnTo>
                  <a:cubicBezTo>
                    <a:pt x="587" y="44779"/>
                    <a:pt x="0" y="47715"/>
                    <a:pt x="1044" y="50259"/>
                  </a:cubicBezTo>
                  <a:cubicBezTo>
                    <a:pt x="2088" y="52804"/>
                    <a:pt x="4567" y="54467"/>
                    <a:pt x="7339" y="54467"/>
                  </a:cubicBezTo>
                  <a:lnTo>
                    <a:pt x="89020" y="54467"/>
                  </a:lnTo>
                  <a:cubicBezTo>
                    <a:pt x="91792" y="54467"/>
                    <a:pt x="94271" y="52804"/>
                    <a:pt x="95315" y="50259"/>
                  </a:cubicBezTo>
                  <a:cubicBezTo>
                    <a:pt x="96359" y="47715"/>
                    <a:pt x="95772" y="44779"/>
                    <a:pt x="93847" y="42822"/>
                  </a:cubicBezTo>
                  <a:lnTo>
                    <a:pt x="53007" y="1982"/>
                  </a:lnTo>
                  <a:cubicBezTo>
                    <a:pt x="51670" y="661"/>
                    <a:pt x="49925" y="0"/>
                    <a:pt x="4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63" name="Google Shape;1263;p40"/>
            <p:cNvSpPr/>
            <p:nvPr/>
          </p:nvSpPr>
          <p:spPr>
            <a:xfrm>
              <a:off x="1927825" y="3415275"/>
              <a:ext cx="1021850" cy="1361100"/>
            </a:xfrm>
            <a:custGeom>
              <a:rect b="b" l="l" r="r" t="t"/>
              <a:pathLst>
                <a:path extrusionOk="0" h="54444" w="40874">
                  <a:moveTo>
                    <a:pt x="20420" y="1"/>
                  </a:moveTo>
                  <a:cubicBezTo>
                    <a:pt x="9167" y="1"/>
                    <a:pt x="0" y="9167"/>
                    <a:pt x="0" y="20421"/>
                  </a:cubicBezTo>
                  <a:lnTo>
                    <a:pt x="0" y="47659"/>
                  </a:lnTo>
                  <a:cubicBezTo>
                    <a:pt x="0" y="51410"/>
                    <a:pt x="3067" y="54444"/>
                    <a:pt x="6818" y="54444"/>
                  </a:cubicBezTo>
                  <a:lnTo>
                    <a:pt x="34055" y="54444"/>
                  </a:lnTo>
                  <a:cubicBezTo>
                    <a:pt x="37807" y="54444"/>
                    <a:pt x="40873" y="51410"/>
                    <a:pt x="40873" y="47659"/>
                  </a:cubicBezTo>
                  <a:lnTo>
                    <a:pt x="40873" y="20421"/>
                  </a:lnTo>
                  <a:cubicBezTo>
                    <a:pt x="40873" y="9167"/>
                    <a:pt x="31707" y="1"/>
                    <a:pt x="204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64" name="Google Shape;1264;p40"/>
            <p:cNvSpPr/>
            <p:nvPr/>
          </p:nvSpPr>
          <p:spPr>
            <a:xfrm>
              <a:off x="4650775" y="3415275"/>
              <a:ext cx="1021825" cy="1361100"/>
            </a:xfrm>
            <a:custGeom>
              <a:rect b="b" l="l" r="r" t="t"/>
              <a:pathLst>
                <a:path extrusionOk="0" h="54444" w="40873">
                  <a:moveTo>
                    <a:pt x="20453" y="1"/>
                  </a:moveTo>
                  <a:cubicBezTo>
                    <a:pt x="9166" y="1"/>
                    <a:pt x="0" y="9167"/>
                    <a:pt x="0" y="20421"/>
                  </a:cubicBezTo>
                  <a:lnTo>
                    <a:pt x="0" y="47659"/>
                  </a:lnTo>
                  <a:cubicBezTo>
                    <a:pt x="0" y="51410"/>
                    <a:pt x="3066" y="54444"/>
                    <a:pt x="6818" y="54444"/>
                  </a:cubicBezTo>
                  <a:lnTo>
                    <a:pt x="34055" y="54444"/>
                  </a:lnTo>
                  <a:cubicBezTo>
                    <a:pt x="37807" y="54444"/>
                    <a:pt x="40873" y="51410"/>
                    <a:pt x="40873" y="47659"/>
                  </a:cubicBezTo>
                  <a:lnTo>
                    <a:pt x="40873" y="20421"/>
                  </a:lnTo>
                  <a:cubicBezTo>
                    <a:pt x="40873" y="9167"/>
                    <a:pt x="31707" y="1"/>
                    <a:pt x="204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65" name="Google Shape;1265;p40"/>
            <p:cNvSpPr/>
            <p:nvPr/>
          </p:nvSpPr>
          <p:spPr>
            <a:xfrm>
              <a:off x="3289700" y="3415275"/>
              <a:ext cx="1021025" cy="2042050"/>
            </a:xfrm>
            <a:custGeom>
              <a:rect b="b" l="l" r="r" t="t"/>
              <a:pathLst>
                <a:path extrusionOk="0" h="81682" w="40841">
                  <a:moveTo>
                    <a:pt x="20421" y="1"/>
                  </a:moveTo>
                  <a:cubicBezTo>
                    <a:pt x="9134" y="1"/>
                    <a:pt x="1" y="9135"/>
                    <a:pt x="1" y="20421"/>
                  </a:cubicBezTo>
                  <a:lnTo>
                    <a:pt x="1" y="81681"/>
                  </a:lnTo>
                  <a:lnTo>
                    <a:pt x="40841" y="81681"/>
                  </a:lnTo>
                  <a:lnTo>
                    <a:pt x="40841" y="20421"/>
                  </a:lnTo>
                  <a:cubicBezTo>
                    <a:pt x="40841" y="9135"/>
                    <a:pt x="31707" y="1"/>
                    <a:pt x="204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66" name="Google Shape;1266;p40"/>
            <p:cNvSpPr/>
            <p:nvPr/>
          </p:nvSpPr>
          <p:spPr>
            <a:xfrm>
              <a:off x="3800200" y="3415275"/>
              <a:ext cx="510525" cy="2042050"/>
            </a:xfrm>
            <a:custGeom>
              <a:rect b="b" l="l" r="r" t="t"/>
              <a:pathLst>
                <a:path extrusionOk="0" h="81682" w="20421">
                  <a:moveTo>
                    <a:pt x="1" y="1"/>
                  </a:moveTo>
                  <a:lnTo>
                    <a:pt x="1" y="81681"/>
                  </a:lnTo>
                  <a:lnTo>
                    <a:pt x="20421" y="81681"/>
                  </a:lnTo>
                  <a:lnTo>
                    <a:pt x="20421" y="20421"/>
                  </a:lnTo>
                  <a:cubicBezTo>
                    <a:pt x="20421" y="9135"/>
                    <a:pt x="11287"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67" name="Google Shape;1267;p40"/>
            <p:cNvSpPr/>
            <p:nvPr/>
          </p:nvSpPr>
          <p:spPr>
            <a:xfrm>
              <a:off x="3800200" y="238125"/>
              <a:ext cx="1204525" cy="1361900"/>
            </a:xfrm>
            <a:custGeom>
              <a:rect b="b" l="l" r="r" t="t"/>
              <a:pathLst>
                <a:path extrusionOk="0" h="54476" w="48181">
                  <a:moveTo>
                    <a:pt x="1" y="0"/>
                  </a:moveTo>
                  <a:lnTo>
                    <a:pt x="1" y="54475"/>
                  </a:lnTo>
                  <a:lnTo>
                    <a:pt x="40841" y="54475"/>
                  </a:lnTo>
                  <a:cubicBezTo>
                    <a:pt x="43613" y="54475"/>
                    <a:pt x="46092" y="52812"/>
                    <a:pt x="47136" y="50267"/>
                  </a:cubicBezTo>
                  <a:cubicBezTo>
                    <a:pt x="48180" y="47723"/>
                    <a:pt x="47593" y="44787"/>
                    <a:pt x="45668" y="42830"/>
                  </a:cubicBezTo>
                  <a:lnTo>
                    <a:pt x="4828" y="1990"/>
                  </a:lnTo>
                  <a:cubicBezTo>
                    <a:pt x="3491" y="652"/>
                    <a:pt x="1729"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1268" name="Google Shape;1268;p40"/>
          <p:cNvGrpSpPr/>
          <p:nvPr/>
        </p:nvGrpSpPr>
        <p:grpSpPr>
          <a:xfrm>
            <a:off x="2212301" y="3469220"/>
            <a:ext cx="642550" cy="616936"/>
            <a:chOff x="1140050" y="238100"/>
            <a:chExt cx="5436125" cy="5219425"/>
          </a:xfrm>
        </p:grpSpPr>
        <p:sp>
          <p:nvSpPr>
            <p:cNvPr id="1269" name="Google Shape;1269;p40"/>
            <p:cNvSpPr/>
            <p:nvPr/>
          </p:nvSpPr>
          <p:spPr>
            <a:xfrm>
              <a:off x="1140050" y="4014675"/>
              <a:ext cx="1493200" cy="1442850"/>
            </a:xfrm>
            <a:custGeom>
              <a:rect b="b" l="l" r="r" t="t"/>
              <a:pathLst>
                <a:path extrusionOk="0" h="57714" w="59728">
                  <a:moveTo>
                    <a:pt x="20975" y="1"/>
                  </a:moveTo>
                  <a:lnTo>
                    <a:pt x="8058" y="12918"/>
                  </a:lnTo>
                  <a:cubicBezTo>
                    <a:pt x="1" y="20943"/>
                    <a:pt x="1" y="33958"/>
                    <a:pt x="8058" y="41982"/>
                  </a:cubicBezTo>
                  <a:lnTo>
                    <a:pt x="17746" y="51670"/>
                  </a:lnTo>
                  <a:cubicBezTo>
                    <a:pt x="21758" y="55699"/>
                    <a:pt x="27018" y="57713"/>
                    <a:pt x="32278" y="57713"/>
                  </a:cubicBezTo>
                  <a:cubicBezTo>
                    <a:pt x="37538" y="57713"/>
                    <a:pt x="42798" y="55699"/>
                    <a:pt x="46810" y="51670"/>
                  </a:cubicBezTo>
                  <a:lnTo>
                    <a:pt x="59728" y="38753"/>
                  </a:lnTo>
                  <a:lnTo>
                    <a:pt x="209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70" name="Google Shape;1270;p40"/>
            <p:cNvSpPr/>
            <p:nvPr/>
          </p:nvSpPr>
          <p:spPr>
            <a:xfrm>
              <a:off x="1462175" y="4499075"/>
              <a:ext cx="1171075" cy="958450"/>
            </a:xfrm>
            <a:custGeom>
              <a:rect b="b" l="l" r="r" t="t"/>
              <a:pathLst>
                <a:path extrusionOk="0" h="38338" w="46843">
                  <a:moveTo>
                    <a:pt x="27466" y="1"/>
                  </a:moveTo>
                  <a:lnTo>
                    <a:pt x="0" y="27467"/>
                  </a:lnTo>
                  <a:lnTo>
                    <a:pt x="4861" y="32294"/>
                  </a:lnTo>
                  <a:cubicBezTo>
                    <a:pt x="8873" y="36323"/>
                    <a:pt x="14133" y="38337"/>
                    <a:pt x="19393" y="38337"/>
                  </a:cubicBezTo>
                  <a:cubicBezTo>
                    <a:pt x="24653" y="38337"/>
                    <a:pt x="29913" y="36323"/>
                    <a:pt x="33925" y="32294"/>
                  </a:cubicBezTo>
                  <a:lnTo>
                    <a:pt x="46843" y="19377"/>
                  </a:lnTo>
                  <a:lnTo>
                    <a:pt x="274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71" name="Google Shape;1271;p40"/>
            <p:cNvSpPr/>
            <p:nvPr/>
          </p:nvSpPr>
          <p:spPr>
            <a:xfrm>
              <a:off x="1661975" y="3611000"/>
              <a:ext cx="1374950" cy="1376600"/>
            </a:xfrm>
            <a:custGeom>
              <a:rect b="b" l="l" r="r" t="t"/>
              <a:pathLst>
                <a:path extrusionOk="0" h="55064" w="54998">
                  <a:moveTo>
                    <a:pt x="16245" y="1"/>
                  </a:moveTo>
                  <a:lnTo>
                    <a:pt x="98" y="16148"/>
                  </a:lnTo>
                  <a:lnTo>
                    <a:pt x="0" y="22508"/>
                  </a:lnTo>
                  <a:lnTo>
                    <a:pt x="32522" y="55063"/>
                  </a:lnTo>
                  <a:lnTo>
                    <a:pt x="38851" y="54900"/>
                  </a:lnTo>
                  <a:lnTo>
                    <a:pt x="54997" y="38753"/>
                  </a:lnTo>
                  <a:lnTo>
                    <a:pt x="162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72" name="Google Shape;1272;p40"/>
            <p:cNvSpPr/>
            <p:nvPr/>
          </p:nvSpPr>
          <p:spPr>
            <a:xfrm>
              <a:off x="2068075" y="4095400"/>
              <a:ext cx="968850" cy="892200"/>
            </a:xfrm>
            <a:custGeom>
              <a:rect b="b" l="l" r="r" t="t"/>
              <a:pathLst>
                <a:path extrusionOk="0" h="35688" w="38754">
                  <a:moveTo>
                    <a:pt x="19377" y="1"/>
                  </a:moveTo>
                  <a:lnTo>
                    <a:pt x="1" y="19377"/>
                  </a:lnTo>
                  <a:lnTo>
                    <a:pt x="16278" y="35687"/>
                  </a:lnTo>
                  <a:lnTo>
                    <a:pt x="22607" y="35524"/>
                  </a:lnTo>
                  <a:lnTo>
                    <a:pt x="38753" y="19377"/>
                  </a:lnTo>
                  <a:lnTo>
                    <a:pt x="193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73" name="Google Shape;1273;p40"/>
            <p:cNvSpPr/>
            <p:nvPr/>
          </p:nvSpPr>
          <p:spPr>
            <a:xfrm>
              <a:off x="2547600" y="238100"/>
              <a:ext cx="4028575" cy="3862225"/>
            </a:xfrm>
            <a:custGeom>
              <a:rect b="b" l="l" r="r" t="t"/>
              <a:pathLst>
                <a:path extrusionOk="0" h="154489" w="161143">
                  <a:moveTo>
                    <a:pt x="141906" y="1"/>
                  </a:moveTo>
                  <a:cubicBezTo>
                    <a:pt x="122575" y="1"/>
                    <a:pt x="85014" y="12389"/>
                    <a:pt x="83018" y="13571"/>
                  </a:cubicBezTo>
                  <a:cubicBezTo>
                    <a:pt x="81746" y="14354"/>
                    <a:pt x="78288" y="16441"/>
                    <a:pt x="38166" y="66317"/>
                  </a:cubicBezTo>
                  <a:cubicBezTo>
                    <a:pt x="13440" y="97078"/>
                    <a:pt x="3784" y="109571"/>
                    <a:pt x="0" y="115345"/>
                  </a:cubicBezTo>
                  <a:lnTo>
                    <a:pt x="39144" y="154489"/>
                  </a:lnTo>
                  <a:cubicBezTo>
                    <a:pt x="44918" y="150705"/>
                    <a:pt x="57444" y="141017"/>
                    <a:pt x="88172" y="116323"/>
                  </a:cubicBezTo>
                  <a:cubicBezTo>
                    <a:pt x="138048" y="76201"/>
                    <a:pt x="140103" y="72776"/>
                    <a:pt x="140918" y="71471"/>
                  </a:cubicBezTo>
                  <a:cubicBezTo>
                    <a:pt x="142386" y="68992"/>
                    <a:pt x="161143" y="11646"/>
                    <a:pt x="151976" y="2513"/>
                  </a:cubicBezTo>
                  <a:cubicBezTo>
                    <a:pt x="150196" y="726"/>
                    <a:pt x="146585" y="1"/>
                    <a:pt x="1419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74" name="Google Shape;1274;p40"/>
            <p:cNvSpPr/>
            <p:nvPr/>
          </p:nvSpPr>
          <p:spPr>
            <a:xfrm>
              <a:off x="3036900" y="300900"/>
              <a:ext cx="3539275" cy="3799425"/>
            </a:xfrm>
            <a:custGeom>
              <a:rect b="b" l="l" r="r" t="t"/>
              <a:pathLst>
                <a:path extrusionOk="0" h="151977" w="141571">
                  <a:moveTo>
                    <a:pt x="132404" y="1"/>
                  </a:moveTo>
                  <a:lnTo>
                    <a:pt x="0" y="132405"/>
                  </a:lnTo>
                  <a:lnTo>
                    <a:pt x="0" y="132405"/>
                  </a:lnTo>
                  <a:lnTo>
                    <a:pt x="19572" y="151977"/>
                  </a:lnTo>
                  <a:cubicBezTo>
                    <a:pt x="25346" y="148193"/>
                    <a:pt x="37872" y="138505"/>
                    <a:pt x="68600" y="113811"/>
                  </a:cubicBezTo>
                  <a:cubicBezTo>
                    <a:pt x="118476" y="73689"/>
                    <a:pt x="120531" y="70264"/>
                    <a:pt x="121346" y="68959"/>
                  </a:cubicBezTo>
                  <a:cubicBezTo>
                    <a:pt x="122814" y="66480"/>
                    <a:pt x="141571" y="9134"/>
                    <a:pt x="132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75" name="Google Shape;1275;p40"/>
            <p:cNvSpPr/>
            <p:nvPr/>
          </p:nvSpPr>
          <p:spPr>
            <a:xfrm>
              <a:off x="1422225" y="4014675"/>
              <a:ext cx="1211025" cy="1211050"/>
            </a:xfrm>
            <a:custGeom>
              <a:rect b="b" l="l" r="r" t="t"/>
              <a:pathLst>
                <a:path extrusionOk="0" h="48442" w="48441">
                  <a:moveTo>
                    <a:pt x="9688" y="1"/>
                  </a:moveTo>
                  <a:lnTo>
                    <a:pt x="0" y="9689"/>
                  </a:lnTo>
                  <a:lnTo>
                    <a:pt x="38752" y="48441"/>
                  </a:lnTo>
                  <a:lnTo>
                    <a:pt x="48441" y="38753"/>
                  </a:lnTo>
                  <a:lnTo>
                    <a:pt x="96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76" name="Google Shape;1276;p40"/>
            <p:cNvSpPr/>
            <p:nvPr/>
          </p:nvSpPr>
          <p:spPr>
            <a:xfrm>
              <a:off x="1906625" y="4499075"/>
              <a:ext cx="726625" cy="726650"/>
            </a:xfrm>
            <a:custGeom>
              <a:rect b="b" l="l" r="r" t="t"/>
              <a:pathLst>
                <a:path extrusionOk="0" h="29066" w="29065">
                  <a:moveTo>
                    <a:pt x="9688" y="1"/>
                  </a:moveTo>
                  <a:lnTo>
                    <a:pt x="0" y="9689"/>
                  </a:lnTo>
                  <a:lnTo>
                    <a:pt x="19376" y="29065"/>
                  </a:lnTo>
                  <a:lnTo>
                    <a:pt x="29065" y="19377"/>
                  </a:lnTo>
                  <a:lnTo>
                    <a:pt x="96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77" name="Google Shape;1277;p40"/>
            <p:cNvSpPr/>
            <p:nvPr/>
          </p:nvSpPr>
          <p:spPr>
            <a:xfrm>
              <a:off x="1625275" y="2733950"/>
              <a:ext cx="2338875" cy="2238550"/>
            </a:xfrm>
            <a:custGeom>
              <a:rect b="b" l="l" r="r" t="t"/>
              <a:pathLst>
                <a:path extrusionOk="0" h="89542" w="93555">
                  <a:moveTo>
                    <a:pt x="22557" y="0"/>
                  </a:moveTo>
                  <a:cubicBezTo>
                    <a:pt x="17297" y="0"/>
                    <a:pt x="12037" y="2006"/>
                    <a:pt x="8025" y="6018"/>
                  </a:cubicBezTo>
                  <a:cubicBezTo>
                    <a:pt x="0" y="14043"/>
                    <a:pt x="0" y="27058"/>
                    <a:pt x="8025" y="35083"/>
                  </a:cubicBezTo>
                  <a:lnTo>
                    <a:pt x="56465" y="83523"/>
                  </a:lnTo>
                  <a:cubicBezTo>
                    <a:pt x="60478" y="87536"/>
                    <a:pt x="65738" y="89542"/>
                    <a:pt x="70998" y="89542"/>
                  </a:cubicBezTo>
                  <a:cubicBezTo>
                    <a:pt x="76257" y="89542"/>
                    <a:pt x="81517" y="87536"/>
                    <a:pt x="85530" y="83523"/>
                  </a:cubicBezTo>
                  <a:cubicBezTo>
                    <a:pt x="93554" y="75499"/>
                    <a:pt x="93554" y="62483"/>
                    <a:pt x="85530" y="54459"/>
                  </a:cubicBezTo>
                  <a:lnTo>
                    <a:pt x="37089" y="6018"/>
                  </a:lnTo>
                  <a:cubicBezTo>
                    <a:pt x="33077" y="2006"/>
                    <a:pt x="27817" y="0"/>
                    <a:pt x="225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78" name="Google Shape;1278;p40"/>
            <p:cNvSpPr/>
            <p:nvPr/>
          </p:nvSpPr>
          <p:spPr>
            <a:xfrm>
              <a:off x="2430975" y="3490325"/>
              <a:ext cx="1533175" cy="1482175"/>
            </a:xfrm>
            <a:custGeom>
              <a:rect b="b" l="l" r="r" t="t"/>
              <a:pathLst>
                <a:path extrusionOk="0" h="59287" w="61327">
                  <a:moveTo>
                    <a:pt x="29065" y="0"/>
                  </a:moveTo>
                  <a:lnTo>
                    <a:pt x="1" y="29064"/>
                  </a:lnTo>
                  <a:lnTo>
                    <a:pt x="24237" y="53268"/>
                  </a:lnTo>
                  <a:cubicBezTo>
                    <a:pt x="28250" y="57281"/>
                    <a:pt x="33510" y="59287"/>
                    <a:pt x="38770" y="59287"/>
                  </a:cubicBezTo>
                  <a:cubicBezTo>
                    <a:pt x="44029" y="59287"/>
                    <a:pt x="49289" y="57281"/>
                    <a:pt x="53302" y="53268"/>
                  </a:cubicBezTo>
                  <a:cubicBezTo>
                    <a:pt x="61326" y="45244"/>
                    <a:pt x="61326" y="32228"/>
                    <a:pt x="53302" y="24204"/>
                  </a:cubicBezTo>
                  <a:lnTo>
                    <a:pt x="290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1279" name="Google Shape;1279;p40"/>
          <p:cNvGrpSpPr/>
          <p:nvPr/>
        </p:nvGrpSpPr>
        <p:grpSpPr>
          <a:xfrm>
            <a:off x="2340759" y="4233638"/>
            <a:ext cx="385635" cy="657097"/>
            <a:chOff x="2268700" y="238125"/>
            <a:chExt cx="3063025" cy="5219200"/>
          </a:xfrm>
        </p:grpSpPr>
        <p:sp>
          <p:nvSpPr>
            <p:cNvPr id="1280" name="Google Shape;1280;p40"/>
            <p:cNvSpPr/>
            <p:nvPr/>
          </p:nvSpPr>
          <p:spPr>
            <a:xfrm>
              <a:off x="2949650" y="238125"/>
              <a:ext cx="1701150" cy="1701950"/>
            </a:xfrm>
            <a:custGeom>
              <a:rect b="b" l="l" r="r" t="t"/>
              <a:pathLst>
                <a:path extrusionOk="0" h="68078" w="68046">
                  <a:moveTo>
                    <a:pt x="34023" y="0"/>
                  </a:moveTo>
                  <a:cubicBezTo>
                    <a:pt x="15266" y="0"/>
                    <a:pt x="0" y="15266"/>
                    <a:pt x="0" y="34023"/>
                  </a:cubicBezTo>
                  <a:cubicBezTo>
                    <a:pt x="0" y="52812"/>
                    <a:pt x="15266" y="68078"/>
                    <a:pt x="34023" y="68078"/>
                  </a:cubicBezTo>
                  <a:cubicBezTo>
                    <a:pt x="52779" y="68078"/>
                    <a:pt x="68045" y="52812"/>
                    <a:pt x="68045" y="34023"/>
                  </a:cubicBezTo>
                  <a:cubicBezTo>
                    <a:pt x="68045" y="15266"/>
                    <a:pt x="52779" y="0"/>
                    <a:pt x="340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81" name="Google Shape;1281;p40"/>
            <p:cNvSpPr/>
            <p:nvPr/>
          </p:nvSpPr>
          <p:spPr>
            <a:xfrm>
              <a:off x="3800200" y="238125"/>
              <a:ext cx="850600" cy="1701950"/>
            </a:xfrm>
            <a:custGeom>
              <a:rect b="b" l="l" r="r" t="t"/>
              <a:pathLst>
                <a:path extrusionOk="0" h="68078" w="34024">
                  <a:moveTo>
                    <a:pt x="1" y="0"/>
                  </a:moveTo>
                  <a:lnTo>
                    <a:pt x="1" y="68078"/>
                  </a:lnTo>
                  <a:cubicBezTo>
                    <a:pt x="18757" y="68078"/>
                    <a:pt x="34023" y="52812"/>
                    <a:pt x="34023" y="34023"/>
                  </a:cubicBezTo>
                  <a:cubicBezTo>
                    <a:pt x="34023" y="15266"/>
                    <a:pt x="18757"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82" name="Google Shape;1282;p40"/>
            <p:cNvSpPr/>
            <p:nvPr/>
          </p:nvSpPr>
          <p:spPr>
            <a:xfrm>
              <a:off x="2855050" y="2280125"/>
              <a:ext cx="1876475" cy="1361900"/>
            </a:xfrm>
            <a:custGeom>
              <a:rect b="b" l="l" r="r" t="t"/>
              <a:pathLst>
                <a:path extrusionOk="0" h="54476" w="75059">
                  <a:moveTo>
                    <a:pt x="5154" y="0"/>
                  </a:moveTo>
                  <a:cubicBezTo>
                    <a:pt x="4632" y="1044"/>
                    <a:pt x="4306" y="2186"/>
                    <a:pt x="4339" y="3425"/>
                  </a:cubicBezTo>
                  <a:cubicBezTo>
                    <a:pt x="4828" y="15266"/>
                    <a:pt x="4110" y="28086"/>
                    <a:pt x="2316" y="40873"/>
                  </a:cubicBezTo>
                  <a:cubicBezTo>
                    <a:pt x="1696" y="45440"/>
                    <a:pt x="914" y="49974"/>
                    <a:pt x="0" y="54475"/>
                  </a:cubicBezTo>
                  <a:lnTo>
                    <a:pt x="75058" y="54475"/>
                  </a:lnTo>
                  <a:cubicBezTo>
                    <a:pt x="74112" y="49974"/>
                    <a:pt x="73362" y="45440"/>
                    <a:pt x="72710" y="40873"/>
                  </a:cubicBezTo>
                  <a:cubicBezTo>
                    <a:pt x="70948" y="28086"/>
                    <a:pt x="70198" y="15266"/>
                    <a:pt x="70687" y="3425"/>
                  </a:cubicBezTo>
                  <a:cubicBezTo>
                    <a:pt x="70753" y="2186"/>
                    <a:pt x="70459" y="1044"/>
                    <a:pt x="699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83" name="Google Shape;1283;p40"/>
            <p:cNvSpPr/>
            <p:nvPr/>
          </p:nvSpPr>
          <p:spPr>
            <a:xfrm>
              <a:off x="3800200" y="2280125"/>
              <a:ext cx="931325" cy="1361900"/>
            </a:xfrm>
            <a:custGeom>
              <a:rect b="b" l="l" r="r" t="t"/>
              <a:pathLst>
                <a:path extrusionOk="0" h="54476" w="37253">
                  <a:moveTo>
                    <a:pt x="1" y="0"/>
                  </a:moveTo>
                  <a:lnTo>
                    <a:pt x="1" y="54475"/>
                  </a:lnTo>
                  <a:lnTo>
                    <a:pt x="37252" y="54475"/>
                  </a:lnTo>
                  <a:cubicBezTo>
                    <a:pt x="36306" y="49974"/>
                    <a:pt x="35556" y="45440"/>
                    <a:pt x="34904" y="40873"/>
                  </a:cubicBezTo>
                  <a:cubicBezTo>
                    <a:pt x="33142" y="28086"/>
                    <a:pt x="32392" y="15266"/>
                    <a:pt x="32881" y="3425"/>
                  </a:cubicBezTo>
                  <a:cubicBezTo>
                    <a:pt x="32947" y="2186"/>
                    <a:pt x="32653" y="1044"/>
                    <a:pt x="320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84" name="Google Shape;1284;p40"/>
            <p:cNvSpPr/>
            <p:nvPr/>
          </p:nvSpPr>
          <p:spPr>
            <a:xfrm>
              <a:off x="2585925" y="3301925"/>
              <a:ext cx="2414700" cy="1348050"/>
            </a:xfrm>
            <a:custGeom>
              <a:rect b="b" l="l" r="r" t="t"/>
              <a:pathLst>
                <a:path extrusionOk="0" h="53922" w="96588">
                  <a:moveTo>
                    <a:pt x="13081" y="1"/>
                  </a:moveTo>
                  <a:cubicBezTo>
                    <a:pt x="12461" y="4568"/>
                    <a:pt x="11679" y="9102"/>
                    <a:pt x="10765" y="13603"/>
                  </a:cubicBezTo>
                  <a:cubicBezTo>
                    <a:pt x="8482" y="24661"/>
                    <a:pt x="5383" y="35393"/>
                    <a:pt x="1436" y="45049"/>
                  </a:cubicBezTo>
                  <a:cubicBezTo>
                    <a:pt x="1" y="48539"/>
                    <a:pt x="1664" y="52519"/>
                    <a:pt x="5155" y="53921"/>
                  </a:cubicBezTo>
                  <a:lnTo>
                    <a:pt x="91434" y="53921"/>
                  </a:lnTo>
                  <a:cubicBezTo>
                    <a:pt x="94924" y="52519"/>
                    <a:pt x="96588" y="48539"/>
                    <a:pt x="95153" y="45049"/>
                  </a:cubicBezTo>
                  <a:cubicBezTo>
                    <a:pt x="91173" y="35393"/>
                    <a:pt x="88074" y="24661"/>
                    <a:pt x="85823" y="13603"/>
                  </a:cubicBezTo>
                  <a:cubicBezTo>
                    <a:pt x="84877" y="9102"/>
                    <a:pt x="84127" y="4568"/>
                    <a:pt x="834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85" name="Google Shape;1285;p40"/>
            <p:cNvSpPr/>
            <p:nvPr/>
          </p:nvSpPr>
          <p:spPr>
            <a:xfrm>
              <a:off x="3800200" y="3301925"/>
              <a:ext cx="1200425" cy="1348050"/>
            </a:xfrm>
            <a:custGeom>
              <a:rect b="b" l="l" r="r" t="t"/>
              <a:pathLst>
                <a:path extrusionOk="0" h="53922" w="48017">
                  <a:moveTo>
                    <a:pt x="1" y="1"/>
                  </a:moveTo>
                  <a:lnTo>
                    <a:pt x="1" y="53921"/>
                  </a:lnTo>
                  <a:lnTo>
                    <a:pt x="42863" y="53921"/>
                  </a:lnTo>
                  <a:cubicBezTo>
                    <a:pt x="46353" y="52519"/>
                    <a:pt x="48017" y="48539"/>
                    <a:pt x="46582" y="45049"/>
                  </a:cubicBezTo>
                  <a:cubicBezTo>
                    <a:pt x="42602" y="35393"/>
                    <a:pt x="39503" y="24661"/>
                    <a:pt x="37252" y="13603"/>
                  </a:cubicBezTo>
                  <a:cubicBezTo>
                    <a:pt x="36306" y="9102"/>
                    <a:pt x="35556" y="4568"/>
                    <a:pt x="349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86" name="Google Shape;1286;p40"/>
            <p:cNvSpPr/>
            <p:nvPr/>
          </p:nvSpPr>
          <p:spPr>
            <a:xfrm>
              <a:off x="2268700" y="4322925"/>
              <a:ext cx="3063025" cy="1134400"/>
            </a:xfrm>
            <a:custGeom>
              <a:rect b="b" l="l" r="r" t="t"/>
              <a:pathLst>
                <a:path extrusionOk="0" h="45376" w="122521">
                  <a:moveTo>
                    <a:pt x="20420" y="1"/>
                  </a:moveTo>
                  <a:cubicBezTo>
                    <a:pt x="9167" y="1"/>
                    <a:pt x="0" y="9167"/>
                    <a:pt x="0" y="20421"/>
                  </a:cubicBezTo>
                  <a:lnTo>
                    <a:pt x="0" y="38558"/>
                  </a:lnTo>
                  <a:cubicBezTo>
                    <a:pt x="0" y="42341"/>
                    <a:pt x="3034" y="45375"/>
                    <a:pt x="6785" y="45375"/>
                  </a:cubicBezTo>
                  <a:lnTo>
                    <a:pt x="115736" y="45375"/>
                  </a:lnTo>
                  <a:cubicBezTo>
                    <a:pt x="119487" y="45375"/>
                    <a:pt x="122521" y="42341"/>
                    <a:pt x="122521" y="38558"/>
                  </a:cubicBezTo>
                  <a:lnTo>
                    <a:pt x="122521" y="20421"/>
                  </a:lnTo>
                  <a:cubicBezTo>
                    <a:pt x="122521" y="9167"/>
                    <a:pt x="113354" y="1"/>
                    <a:pt x="102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87" name="Google Shape;1287;p40"/>
            <p:cNvSpPr/>
            <p:nvPr/>
          </p:nvSpPr>
          <p:spPr>
            <a:xfrm>
              <a:off x="3800200" y="4322925"/>
              <a:ext cx="1531525" cy="1134400"/>
            </a:xfrm>
            <a:custGeom>
              <a:rect b="b" l="l" r="r" t="t"/>
              <a:pathLst>
                <a:path extrusionOk="0" h="45376" w="61261">
                  <a:moveTo>
                    <a:pt x="1" y="1"/>
                  </a:moveTo>
                  <a:lnTo>
                    <a:pt x="1" y="45375"/>
                  </a:lnTo>
                  <a:lnTo>
                    <a:pt x="54476" y="45375"/>
                  </a:lnTo>
                  <a:cubicBezTo>
                    <a:pt x="58227" y="45375"/>
                    <a:pt x="61261" y="42341"/>
                    <a:pt x="61261" y="38558"/>
                  </a:cubicBezTo>
                  <a:lnTo>
                    <a:pt x="61261" y="20421"/>
                  </a:lnTo>
                  <a:cubicBezTo>
                    <a:pt x="61261" y="9167"/>
                    <a:pt x="52094" y="1"/>
                    <a:pt x="408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88" name="Google Shape;1288;p40"/>
            <p:cNvSpPr/>
            <p:nvPr/>
          </p:nvSpPr>
          <p:spPr>
            <a:xfrm>
              <a:off x="2608750" y="1826700"/>
              <a:ext cx="2382925" cy="794325"/>
            </a:xfrm>
            <a:custGeom>
              <a:rect b="b" l="l" r="r" t="t"/>
              <a:pathLst>
                <a:path extrusionOk="0" h="31773" w="95317">
                  <a:moveTo>
                    <a:pt x="15887" y="0"/>
                  </a:moveTo>
                  <a:cubicBezTo>
                    <a:pt x="7112" y="0"/>
                    <a:pt x="1" y="7112"/>
                    <a:pt x="1" y="15886"/>
                  </a:cubicBezTo>
                  <a:cubicBezTo>
                    <a:pt x="1" y="24661"/>
                    <a:pt x="7112" y="31772"/>
                    <a:pt x="15887" y="31772"/>
                  </a:cubicBezTo>
                  <a:lnTo>
                    <a:pt x="79430" y="31772"/>
                  </a:lnTo>
                  <a:cubicBezTo>
                    <a:pt x="88205" y="31772"/>
                    <a:pt x="95316" y="24661"/>
                    <a:pt x="95316" y="15886"/>
                  </a:cubicBezTo>
                  <a:cubicBezTo>
                    <a:pt x="95316" y="7112"/>
                    <a:pt x="88205" y="0"/>
                    <a:pt x="794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89" name="Google Shape;1289;p40"/>
            <p:cNvSpPr/>
            <p:nvPr/>
          </p:nvSpPr>
          <p:spPr>
            <a:xfrm>
              <a:off x="3800200" y="1826700"/>
              <a:ext cx="1191475" cy="794325"/>
            </a:xfrm>
            <a:custGeom>
              <a:rect b="b" l="l" r="r" t="t"/>
              <a:pathLst>
                <a:path extrusionOk="0" h="31773" w="47659">
                  <a:moveTo>
                    <a:pt x="1" y="0"/>
                  </a:moveTo>
                  <a:lnTo>
                    <a:pt x="1" y="31772"/>
                  </a:lnTo>
                  <a:lnTo>
                    <a:pt x="31772" y="31772"/>
                  </a:lnTo>
                  <a:cubicBezTo>
                    <a:pt x="40547" y="31772"/>
                    <a:pt x="47658" y="24661"/>
                    <a:pt x="47658" y="15886"/>
                  </a:cubicBezTo>
                  <a:cubicBezTo>
                    <a:pt x="47658" y="7112"/>
                    <a:pt x="40547" y="0"/>
                    <a:pt x="31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sp>
        <p:nvSpPr>
          <p:cNvPr id="1290" name="Google Shape;1290;p40"/>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41"/>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TEAM5 Project Architecture</a:t>
            </a:r>
            <a:endParaRPr/>
          </a:p>
        </p:txBody>
      </p:sp>
      <p:sp>
        <p:nvSpPr>
          <p:cNvPr id="1296" name="Google Shape;1296;p41"/>
          <p:cNvSpPr/>
          <p:nvPr/>
        </p:nvSpPr>
        <p:spPr>
          <a:xfrm>
            <a:off x="4231930" y="1998687"/>
            <a:ext cx="888000" cy="21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TLS / JWT</a:t>
            </a:r>
            <a:endParaRPr/>
          </a:p>
        </p:txBody>
      </p:sp>
      <p:sp>
        <p:nvSpPr>
          <p:cNvPr id="1297" name="Google Shape;1297;p41"/>
          <p:cNvSpPr/>
          <p:nvPr/>
        </p:nvSpPr>
        <p:spPr>
          <a:xfrm>
            <a:off x="1076824" y="1155750"/>
            <a:ext cx="3164700" cy="2852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t/>
            </a:r>
            <a:endParaRPr b="1" i="0" sz="1300" u="none" cap="none" strike="noStrike">
              <a:solidFill>
                <a:srgbClr val="FFFFFF"/>
              </a:solidFill>
              <a:latin typeface="Consolas"/>
              <a:ea typeface="Consolas"/>
              <a:cs typeface="Consolas"/>
              <a:sym typeface="Consolas"/>
            </a:endParaRPr>
          </a:p>
        </p:txBody>
      </p:sp>
      <p:sp>
        <p:nvSpPr>
          <p:cNvPr id="1298" name="Google Shape;1298;p41"/>
          <p:cNvSpPr/>
          <p:nvPr/>
        </p:nvSpPr>
        <p:spPr>
          <a:xfrm>
            <a:off x="5166649" y="1155750"/>
            <a:ext cx="2506500" cy="2852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rgbClr val="FFFFFF"/>
              </a:solidFill>
              <a:highlight>
                <a:srgbClr val="FFFFFF"/>
              </a:highlight>
              <a:latin typeface="Consolas"/>
              <a:ea typeface="Consolas"/>
              <a:cs typeface="Consolas"/>
              <a:sym typeface="Consolas"/>
            </a:endParaRPr>
          </a:p>
        </p:txBody>
      </p:sp>
      <p:sp>
        <p:nvSpPr>
          <p:cNvPr id="1299" name="Google Shape;1299;p41"/>
          <p:cNvSpPr/>
          <p:nvPr/>
        </p:nvSpPr>
        <p:spPr>
          <a:xfrm>
            <a:off x="6590921" y="3405403"/>
            <a:ext cx="902100" cy="431700"/>
          </a:xfrm>
          <a:prstGeom prst="can">
            <a:avLst>
              <a:gd fmla="val 25000" name="adj"/>
            </a:avLst>
          </a:prstGeom>
          <a:solidFill>
            <a:srgbClr val="2C2C2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User Credential</a:t>
            </a:r>
            <a:endParaRPr b="1" i="0" sz="900" u="none" cap="none" strike="noStrike">
              <a:solidFill>
                <a:srgbClr val="FFFFFF"/>
              </a:solidFill>
              <a:latin typeface="Consolas"/>
              <a:ea typeface="Consolas"/>
              <a:cs typeface="Consolas"/>
              <a:sym typeface="Consolas"/>
            </a:endParaRPr>
          </a:p>
        </p:txBody>
      </p:sp>
      <p:sp>
        <p:nvSpPr>
          <p:cNvPr id="1300" name="Google Shape;1300;p41"/>
          <p:cNvSpPr/>
          <p:nvPr/>
        </p:nvSpPr>
        <p:spPr>
          <a:xfrm>
            <a:off x="5348852" y="3405403"/>
            <a:ext cx="895800" cy="431700"/>
          </a:xfrm>
          <a:prstGeom prst="can">
            <a:avLst>
              <a:gd fmla="val 25000" name="adj"/>
            </a:avLst>
          </a:prstGeom>
          <a:solidFill>
            <a:srgbClr val="2C2C2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Vehicle Data</a:t>
            </a:r>
            <a:endParaRPr b="1" i="0" sz="900" u="none" cap="none" strike="noStrike">
              <a:solidFill>
                <a:srgbClr val="FFFFFF"/>
              </a:solidFill>
              <a:latin typeface="Consolas"/>
              <a:ea typeface="Consolas"/>
              <a:cs typeface="Consolas"/>
              <a:sym typeface="Consolas"/>
            </a:endParaRPr>
          </a:p>
        </p:txBody>
      </p:sp>
      <p:sp>
        <p:nvSpPr>
          <p:cNvPr id="1301" name="Google Shape;1301;p41"/>
          <p:cNvSpPr/>
          <p:nvPr/>
        </p:nvSpPr>
        <p:spPr>
          <a:xfrm>
            <a:off x="1228067" y="2912929"/>
            <a:ext cx="888000" cy="431700"/>
          </a:xfrm>
          <a:prstGeom prst="can">
            <a:avLst>
              <a:gd fmla="val 25000" name="adj"/>
            </a:avLst>
          </a:prstGeom>
          <a:solidFill>
            <a:srgbClr val="2C2C2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Retrieved information</a:t>
            </a:r>
            <a:endParaRPr b="1" i="0" sz="900" u="none" cap="none" strike="noStrike">
              <a:solidFill>
                <a:srgbClr val="FFFFFF"/>
              </a:solidFill>
              <a:latin typeface="Consolas"/>
              <a:ea typeface="Consolas"/>
              <a:cs typeface="Consolas"/>
              <a:sym typeface="Consolas"/>
            </a:endParaRPr>
          </a:p>
        </p:txBody>
      </p:sp>
      <p:sp>
        <p:nvSpPr>
          <p:cNvPr id="1302" name="Google Shape;1302;p41"/>
          <p:cNvSpPr/>
          <p:nvPr/>
        </p:nvSpPr>
        <p:spPr>
          <a:xfrm>
            <a:off x="2938025" y="3405403"/>
            <a:ext cx="888000" cy="431700"/>
          </a:xfrm>
          <a:prstGeom prst="can">
            <a:avLst>
              <a:gd fmla="val 25000" name="adj"/>
            </a:avLst>
          </a:prstGeom>
          <a:solidFill>
            <a:srgbClr val="2C2C2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Playback Data</a:t>
            </a:r>
            <a:endParaRPr b="1" i="0" sz="900" u="none" cap="none" strike="noStrike">
              <a:solidFill>
                <a:srgbClr val="FFFFFF"/>
              </a:solidFill>
              <a:latin typeface="Consolas"/>
              <a:ea typeface="Consolas"/>
              <a:cs typeface="Consolas"/>
              <a:sym typeface="Consolas"/>
            </a:endParaRPr>
          </a:p>
        </p:txBody>
      </p:sp>
      <p:sp>
        <p:nvSpPr>
          <p:cNvPr id="1303" name="Google Shape;1303;p41"/>
          <p:cNvSpPr/>
          <p:nvPr/>
        </p:nvSpPr>
        <p:spPr>
          <a:xfrm>
            <a:off x="2690217" y="1830387"/>
            <a:ext cx="913200" cy="336600"/>
          </a:xfrm>
          <a:prstGeom prst="rect">
            <a:avLst/>
          </a:prstGeom>
          <a:solidFill>
            <a:srgbClr val="0071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Connection</a:t>
            </a:r>
            <a:endParaRPr b="1" i="0" sz="900" u="none" cap="none" strike="noStrike">
              <a:solidFill>
                <a:srgbClr val="FFFFFF"/>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Manager</a:t>
            </a:r>
            <a:endParaRPr b="1" i="0" sz="900" u="none" cap="none" strike="noStrike">
              <a:solidFill>
                <a:srgbClr val="FFFFFF"/>
              </a:solidFill>
              <a:latin typeface="Consolas"/>
              <a:ea typeface="Consolas"/>
              <a:cs typeface="Consolas"/>
              <a:sym typeface="Consolas"/>
            </a:endParaRPr>
          </a:p>
        </p:txBody>
      </p:sp>
      <p:sp>
        <p:nvSpPr>
          <p:cNvPr id="1304" name="Google Shape;1304;p41"/>
          <p:cNvSpPr/>
          <p:nvPr/>
        </p:nvSpPr>
        <p:spPr>
          <a:xfrm>
            <a:off x="6585329" y="1830362"/>
            <a:ext cx="913200" cy="336600"/>
          </a:xfrm>
          <a:prstGeom prst="rect">
            <a:avLst/>
          </a:prstGeom>
          <a:solidFill>
            <a:srgbClr val="91A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Login</a:t>
            </a:r>
            <a:endParaRPr b="1" i="0" sz="900" u="none" cap="none" strike="noStrike">
              <a:solidFill>
                <a:srgbClr val="FFFFFF"/>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Service</a:t>
            </a:r>
            <a:endParaRPr b="1" i="0" sz="900" u="none" cap="none" strike="noStrike">
              <a:solidFill>
                <a:srgbClr val="FFFFFF"/>
              </a:solidFill>
              <a:latin typeface="Consolas"/>
              <a:ea typeface="Consolas"/>
              <a:cs typeface="Consolas"/>
              <a:sym typeface="Consolas"/>
            </a:endParaRPr>
          </a:p>
        </p:txBody>
      </p:sp>
      <p:sp>
        <p:nvSpPr>
          <p:cNvPr id="1305" name="Google Shape;1305;p41"/>
          <p:cNvSpPr/>
          <p:nvPr/>
        </p:nvSpPr>
        <p:spPr>
          <a:xfrm>
            <a:off x="5331342" y="1830387"/>
            <a:ext cx="913200" cy="336600"/>
          </a:xfrm>
          <a:prstGeom prst="rect">
            <a:avLst/>
          </a:prstGeom>
          <a:solidFill>
            <a:srgbClr val="91A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Connection</a:t>
            </a:r>
            <a:endParaRPr b="1" i="0" sz="900" u="none" cap="none" strike="noStrike">
              <a:solidFill>
                <a:srgbClr val="FFFFFF"/>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Service</a:t>
            </a:r>
            <a:endParaRPr b="1" i="0" sz="900" u="none" cap="none" strike="noStrike">
              <a:solidFill>
                <a:srgbClr val="FFFFFF"/>
              </a:solidFill>
              <a:latin typeface="Consolas"/>
              <a:ea typeface="Consolas"/>
              <a:cs typeface="Consolas"/>
              <a:sym typeface="Consolas"/>
            </a:endParaRPr>
          </a:p>
        </p:txBody>
      </p:sp>
      <p:sp>
        <p:nvSpPr>
          <p:cNvPr id="1306" name="Google Shape;1306;p41"/>
          <p:cNvSpPr/>
          <p:nvPr/>
        </p:nvSpPr>
        <p:spPr>
          <a:xfrm>
            <a:off x="5331367" y="2359791"/>
            <a:ext cx="913200" cy="336600"/>
          </a:xfrm>
          <a:prstGeom prst="rect">
            <a:avLst/>
          </a:prstGeom>
          <a:solidFill>
            <a:srgbClr val="91A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Plate </a:t>
            </a:r>
            <a:endParaRPr b="1" i="0" sz="900" u="none" cap="none" strike="noStrike">
              <a:solidFill>
                <a:srgbClr val="FFFFFF"/>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Service</a:t>
            </a:r>
            <a:endParaRPr b="1" i="0" sz="900" u="none" cap="none" strike="noStrike">
              <a:solidFill>
                <a:srgbClr val="FFFFFF"/>
              </a:solidFill>
              <a:latin typeface="Consolas"/>
              <a:ea typeface="Consolas"/>
              <a:cs typeface="Consolas"/>
              <a:sym typeface="Consolas"/>
            </a:endParaRPr>
          </a:p>
        </p:txBody>
      </p:sp>
      <p:sp>
        <p:nvSpPr>
          <p:cNvPr id="1307" name="Google Shape;1307;p41"/>
          <p:cNvSpPr/>
          <p:nvPr/>
        </p:nvSpPr>
        <p:spPr>
          <a:xfrm>
            <a:off x="2925425" y="2908512"/>
            <a:ext cx="913200" cy="336600"/>
          </a:xfrm>
          <a:prstGeom prst="rect">
            <a:avLst/>
          </a:prstGeom>
          <a:solidFill>
            <a:srgbClr val="9F59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ALPR</a:t>
            </a:r>
            <a:endParaRPr b="1" i="0" sz="900" u="none" cap="none" strike="noStrike">
              <a:solidFill>
                <a:srgbClr val="FFFFFF"/>
              </a:solidFill>
              <a:latin typeface="Consolas"/>
              <a:ea typeface="Consolas"/>
              <a:cs typeface="Consolas"/>
              <a:sym typeface="Consolas"/>
            </a:endParaRPr>
          </a:p>
        </p:txBody>
      </p:sp>
      <p:sp>
        <p:nvSpPr>
          <p:cNvPr id="1308" name="Google Shape;1308;p41"/>
          <p:cNvSpPr/>
          <p:nvPr/>
        </p:nvSpPr>
        <p:spPr>
          <a:xfrm>
            <a:off x="2690217" y="2347762"/>
            <a:ext cx="913200" cy="336600"/>
          </a:xfrm>
          <a:prstGeom prst="rect">
            <a:avLst/>
          </a:prstGeom>
          <a:solidFill>
            <a:srgbClr val="0071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Plate </a:t>
            </a:r>
            <a:endParaRPr b="1" i="0" sz="900" u="none" cap="none" strike="noStrike">
              <a:solidFill>
                <a:srgbClr val="FFFFFF"/>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Manager</a:t>
            </a:r>
            <a:endParaRPr b="1" i="0" sz="900" u="none" cap="none" strike="noStrike">
              <a:solidFill>
                <a:srgbClr val="FFFFFF"/>
              </a:solidFill>
              <a:latin typeface="Consolas"/>
              <a:ea typeface="Consolas"/>
              <a:cs typeface="Consolas"/>
              <a:sym typeface="Consolas"/>
            </a:endParaRPr>
          </a:p>
        </p:txBody>
      </p:sp>
      <p:cxnSp>
        <p:nvCxnSpPr>
          <p:cNvPr id="1309" name="Google Shape;1309;p41"/>
          <p:cNvCxnSpPr>
            <a:stCxn id="1310" idx="3"/>
            <a:endCxn id="1303" idx="1"/>
          </p:cNvCxnSpPr>
          <p:nvPr/>
        </p:nvCxnSpPr>
        <p:spPr>
          <a:xfrm>
            <a:off x="2125767" y="1998687"/>
            <a:ext cx="564600" cy="0"/>
          </a:xfrm>
          <a:prstGeom prst="straightConnector1">
            <a:avLst/>
          </a:prstGeom>
          <a:noFill/>
          <a:ln cap="flat" cmpd="sng" w="19050">
            <a:solidFill>
              <a:srgbClr val="595959"/>
            </a:solidFill>
            <a:prstDash val="solid"/>
            <a:round/>
            <a:headEnd len="sm" w="sm" type="none"/>
            <a:tailEnd len="sm" w="sm" type="none"/>
          </a:ln>
        </p:spPr>
      </p:cxnSp>
      <p:cxnSp>
        <p:nvCxnSpPr>
          <p:cNvPr id="1311" name="Google Shape;1311;p41"/>
          <p:cNvCxnSpPr>
            <a:stCxn id="1303" idx="3"/>
            <a:endCxn id="1305" idx="1"/>
          </p:cNvCxnSpPr>
          <p:nvPr/>
        </p:nvCxnSpPr>
        <p:spPr>
          <a:xfrm>
            <a:off x="3603417" y="1998687"/>
            <a:ext cx="1728000" cy="0"/>
          </a:xfrm>
          <a:prstGeom prst="straightConnector1">
            <a:avLst/>
          </a:prstGeom>
          <a:noFill/>
          <a:ln cap="flat" cmpd="sng" w="19050">
            <a:solidFill>
              <a:srgbClr val="595959"/>
            </a:solidFill>
            <a:prstDash val="solid"/>
            <a:round/>
            <a:headEnd len="med" w="med" type="stealth"/>
            <a:tailEnd len="med" w="med" type="stealth"/>
          </a:ln>
        </p:spPr>
      </p:cxnSp>
      <p:cxnSp>
        <p:nvCxnSpPr>
          <p:cNvPr id="1312" name="Google Shape;1312;p41"/>
          <p:cNvCxnSpPr>
            <a:stCxn id="1303" idx="2"/>
            <a:endCxn id="1308" idx="0"/>
          </p:cNvCxnSpPr>
          <p:nvPr/>
        </p:nvCxnSpPr>
        <p:spPr>
          <a:xfrm>
            <a:off x="3146817" y="2166987"/>
            <a:ext cx="0" cy="180900"/>
          </a:xfrm>
          <a:prstGeom prst="straightConnector1">
            <a:avLst/>
          </a:prstGeom>
          <a:noFill/>
          <a:ln cap="flat" cmpd="sng" w="19050">
            <a:solidFill>
              <a:srgbClr val="595959"/>
            </a:solidFill>
            <a:prstDash val="solid"/>
            <a:round/>
            <a:headEnd len="sm" w="sm" type="none"/>
            <a:tailEnd len="sm" w="sm" type="none"/>
          </a:ln>
        </p:spPr>
      </p:cxnSp>
      <p:cxnSp>
        <p:nvCxnSpPr>
          <p:cNvPr id="1313" name="Google Shape;1313;p41"/>
          <p:cNvCxnSpPr>
            <a:stCxn id="1307" idx="2"/>
            <a:endCxn id="1302" idx="1"/>
          </p:cNvCxnSpPr>
          <p:nvPr/>
        </p:nvCxnSpPr>
        <p:spPr>
          <a:xfrm>
            <a:off x="3382025" y="3245112"/>
            <a:ext cx="0" cy="160200"/>
          </a:xfrm>
          <a:prstGeom prst="straightConnector1">
            <a:avLst/>
          </a:prstGeom>
          <a:noFill/>
          <a:ln cap="flat" cmpd="sng" w="19050">
            <a:solidFill>
              <a:srgbClr val="595959"/>
            </a:solidFill>
            <a:prstDash val="solid"/>
            <a:round/>
            <a:headEnd len="sm" w="sm" type="none"/>
            <a:tailEnd len="sm" w="sm" type="none"/>
          </a:ln>
        </p:spPr>
      </p:cxnSp>
      <p:cxnSp>
        <p:nvCxnSpPr>
          <p:cNvPr id="1314" name="Google Shape;1314;p41"/>
          <p:cNvCxnSpPr>
            <a:stCxn id="1307" idx="1"/>
            <a:endCxn id="1315" idx="0"/>
          </p:cNvCxnSpPr>
          <p:nvPr/>
        </p:nvCxnSpPr>
        <p:spPr>
          <a:xfrm flipH="1">
            <a:off x="2458925" y="3076812"/>
            <a:ext cx="466500" cy="1082100"/>
          </a:xfrm>
          <a:prstGeom prst="bentConnector2">
            <a:avLst/>
          </a:prstGeom>
          <a:noFill/>
          <a:ln cap="flat" cmpd="sng" w="19050">
            <a:solidFill>
              <a:srgbClr val="595959"/>
            </a:solidFill>
            <a:prstDash val="solid"/>
            <a:round/>
            <a:headEnd len="med" w="med" type="stealth"/>
            <a:tailEnd len="sm" w="sm" type="none"/>
          </a:ln>
        </p:spPr>
      </p:cxnSp>
      <p:cxnSp>
        <p:nvCxnSpPr>
          <p:cNvPr id="1316" name="Google Shape;1316;p41"/>
          <p:cNvCxnSpPr>
            <a:stCxn id="1308" idx="3"/>
            <a:endCxn id="1307" idx="3"/>
          </p:cNvCxnSpPr>
          <p:nvPr/>
        </p:nvCxnSpPr>
        <p:spPr>
          <a:xfrm>
            <a:off x="3603417" y="2516062"/>
            <a:ext cx="235200" cy="560700"/>
          </a:xfrm>
          <a:prstGeom prst="bentConnector3">
            <a:avLst>
              <a:gd fmla="val 201247" name="adj1"/>
            </a:avLst>
          </a:prstGeom>
          <a:noFill/>
          <a:ln cap="flat" cmpd="sng" w="19050">
            <a:solidFill>
              <a:srgbClr val="595959"/>
            </a:solidFill>
            <a:prstDash val="solid"/>
            <a:round/>
            <a:headEnd len="med" w="med" type="stealth"/>
            <a:tailEnd len="sm" w="sm" type="none"/>
          </a:ln>
        </p:spPr>
      </p:cxnSp>
      <p:cxnSp>
        <p:nvCxnSpPr>
          <p:cNvPr id="1317" name="Google Shape;1317;p41"/>
          <p:cNvCxnSpPr>
            <a:stCxn id="1318" idx="3"/>
            <a:endCxn id="1310" idx="1"/>
          </p:cNvCxnSpPr>
          <p:nvPr/>
        </p:nvCxnSpPr>
        <p:spPr>
          <a:xfrm flipH="1" rot="10800000">
            <a:off x="772548" y="1998539"/>
            <a:ext cx="440100" cy="282300"/>
          </a:xfrm>
          <a:prstGeom prst="bentConnector3">
            <a:avLst>
              <a:gd fmla="val 49991" name="adj1"/>
            </a:avLst>
          </a:prstGeom>
          <a:noFill/>
          <a:ln cap="flat" cmpd="sng" w="19050">
            <a:solidFill>
              <a:srgbClr val="595959"/>
            </a:solidFill>
            <a:prstDash val="solid"/>
            <a:round/>
            <a:headEnd len="sm" w="sm" type="none"/>
            <a:tailEnd len="sm" w="sm" type="none"/>
          </a:ln>
        </p:spPr>
      </p:cxnSp>
      <p:cxnSp>
        <p:nvCxnSpPr>
          <p:cNvPr id="1319" name="Google Shape;1319;p41"/>
          <p:cNvCxnSpPr>
            <a:stCxn id="1305" idx="2"/>
            <a:endCxn id="1306" idx="0"/>
          </p:cNvCxnSpPr>
          <p:nvPr/>
        </p:nvCxnSpPr>
        <p:spPr>
          <a:xfrm>
            <a:off x="5787942" y="2166987"/>
            <a:ext cx="0" cy="192900"/>
          </a:xfrm>
          <a:prstGeom prst="straightConnector1">
            <a:avLst/>
          </a:prstGeom>
          <a:noFill/>
          <a:ln cap="flat" cmpd="sng" w="12700">
            <a:solidFill>
              <a:srgbClr val="595959"/>
            </a:solidFill>
            <a:prstDash val="solid"/>
            <a:round/>
            <a:headEnd len="sm" w="sm" type="none"/>
            <a:tailEnd len="sm" w="sm" type="none"/>
          </a:ln>
        </p:spPr>
      </p:cxnSp>
      <p:cxnSp>
        <p:nvCxnSpPr>
          <p:cNvPr id="1320" name="Google Shape;1320;p41"/>
          <p:cNvCxnSpPr>
            <a:stCxn id="1305" idx="3"/>
            <a:endCxn id="1304" idx="1"/>
          </p:cNvCxnSpPr>
          <p:nvPr/>
        </p:nvCxnSpPr>
        <p:spPr>
          <a:xfrm>
            <a:off x="6244542" y="1998687"/>
            <a:ext cx="340800" cy="0"/>
          </a:xfrm>
          <a:prstGeom prst="straightConnector1">
            <a:avLst/>
          </a:prstGeom>
          <a:noFill/>
          <a:ln cap="flat" cmpd="sng" w="19050">
            <a:solidFill>
              <a:srgbClr val="595959"/>
            </a:solidFill>
            <a:prstDash val="solid"/>
            <a:round/>
            <a:headEnd len="sm" w="sm" type="none"/>
            <a:tailEnd len="sm" w="sm" type="none"/>
          </a:ln>
        </p:spPr>
      </p:cxnSp>
      <p:sp>
        <p:nvSpPr>
          <p:cNvPr id="1321" name="Google Shape;1321;p41"/>
          <p:cNvSpPr/>
          <p:nvPr/>
        </p:nvSpPr>
        <p:spPr>
          <a:xfrm>
            <a:off x="8103499" y="3740919"/>
            <a:ext cx="632700" cy="271500"/>
          </a:xfrm>
          <a:prstGeom prst="rect">
            <a:avLst/>
          </a:prstGeom>
          <a:solidFill>
            <a:srgbClr val="0071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C#</a:t>
            </a:r>
            <a:endParaRPr b="1" i="0" sz="900" u="none" cap="none" strike="noStrike">
              <a:solidFill>
                <a:srgbClr val="FFFFFF"/>
              </a:solidFill>
              <a:latin typeface="Consolas"/>
              <a:ea typeface="Consolas"/>
              <a:cs typeface="Consolas"/>
              <a:sym typeface="Consolas"/>
            </a:endParaRPr>
          </a:p>
        </p:txBody>
      </p:sp>
      <p:sp>
        <p:nvSpPr>
          <p:cNvPr id="1322" name="Google Shape;1322;p41"/>
          <p:cNvSpPr/>
          <p:nvPr/>
        </p:nvSpPr>
        <p:spPr>
          <a:xfrm>
            <a:off x="8103499" y="4095969"/>
            <a:ext cx="632700" cy="271500"/>
          </a:xfrm>
          <a:prstGeom prst="rect">
            <a:avLst/>
          </a:prstGeom>
          <a:solidFill>
            <a:srgbClr val="9F59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MFC</a:t>
            </a:r>
            <a:endParaRPr b="1" i="0" sz="900" u="none" cap="none" strike="noStrike">
              <a:solidFill>
                <a:srgbClr val="FFFFFF"/>
              </a:solidFill>
              <a:latin typeface="Consolas"/>
              <a:ea typeface="Consolas"/>
              <a:cs typeface="Consolas"/>
              <a:sym typeface="Consolas"/>
            </a:endParaRPr>
          </a:p>
        </p:txBody>
      </p:sp>
      <p:sp>
        <p:nvSpPr>
          <p:cNvPr id="1323" name="Google Shape;1323;p41"/>
          <p:cNvSpPr/>
          <p:nvPr/>
        </p:nvSpPr>
        <p:spPr>
          <a:xfrm>
            <a:off x="8103499" y="4451019"/>
            <a:ext cx="632700" cy="271500"/>
          </a:xfrm>
          <a:prstGeom prst="rect">
            <a:avLst/>
          </a:prstGeom>
          <a:solidFill>
            <a:srgbClr val="91A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JAVA</a:t>
            </a:r>
            <a:endParaRPr b="1" i="0" sz="900" u="none" cap="none" strike="noStrike">
              <a:solidFill>
                <a:srgbClr val="FFFFFF"/>
              </a:solidFill>
              <a:latin typeface="Consolas"/>
              <a:ea typeface="Consolas"/>
              <a:cs typeface="Consolas"/>
              <a:sym typeface="Consolas"/>
            </a:endParaRPr>
          </a:p>
        </p:txBody>
      </p:sp>
      <p:sp>
        <p:nvSpPr>
          <p:cNvPr id="1324" name="Google Shape;1324;p41"/>
          <p:cNvSpPr/>
          <p:nvPr/>
        </p:nvSpPr>
        <p:spPr>
          <a:xfrm>
            <a:off x="7963964" y="3405403"/>
            <a:ext cx="888000" cy="1418700"/>
          </a:xfrm>
          <a:prstGeom prst="rect">
            <a:avLst/>
          </a:prstGeom>
          <a:noFill/>
          <a:ln cap="flat" cmpd="sng" w="12700">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Legend</a:t>
            </a:r>
            <a:endParaRPr/>
          </a:p>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Consolas"/>
              <a:ea typeface="Consolas"/>
              <a:cs typeface="Consolas"/>
              <a:sym typeface="Consolas"/>
            </a:endParaRPr>
          </a:p>
        </p:txBody>
      </p:sp>
      <p:cxnSp>
        <p:nvCxnSpPr>
          <p:cNvPr id="1325" name="Google Shape;1325;p41"/>
          <p:cNvCxnSpPr>
            <a:stCxn id="1310" idx="2"/>
            <a:endCxn id="1301" idx="1"/>
          </p:cNvCxnSpPr>
          <p:nvPr/>
        </p:nvCxnSpPr>
        <p:spPr>
          <a:xfrm>
            <a:off x="1669167" y="2166987"/>
            <a:ext cx="3000" cy="745800"/>
          </a:xfrm>
          <a:prstGeom prst="straightConnector1">
            <a:avLst/>
          </a:prstGeom>
          <a:noFill/>
          <a:ln cap="flat" cmpd="sng" w="19050">
            <a:solidFill>
              <a:srgbClr val="595959"/>
            </a:solidFill>
            <a:prstDash val="solid"/>
            <a:round/>
            <a:headEnd len="sm" w="sm" type="none"/>
            <a:tailEnd len="med" w="med" type="stealth"/>
          </a:ln>
        </p:spPr>
      </p:cxnSp>
      <p:cxnSp>
        <p:nvCxnSpPr>
          <p:cNvPr id="1326" name="Google Shape;1326;p41"/>
          <p:cNvCxnSpPr>
            <a:stCxn id="1304" idx="3"/>
          </p:cNvCxnSpPr>
          <p:nvPr/>
        </p:nvCxnSpPr>
        <p:spPr>
          <a:xfrm>
            <a:off x="7498529" y="1998662"/>
            <a:ext cx="602700" cy="0"/>
          </a:xfrm>
          <a:prstGeom prst="straightConnector1">
            <a:avLst/>
          </a:prstGeom>
          <a:noFill/>
          <a:ln cap="flat" cmpd="sng" w="12700">
            <a:solidFill>
              <a:srgbClr val="595959"/>
            </a:solidFill>
            <a:prstDash val="solid"/>
            <a:round/>
            <a:headEnd len="sm" w="sm" type="none"/>
            <a:tailEnd len="med" w="med" type="stealth"/>
          </a:ln>
        </p:spPr>
      </p:cxnSp>
      <p:sp>
        <p:nvSpPr>
          <p:cNvPr id="1327" name="Google Shape;1327;p41"/>
          <p:cNvSpPr/>
          <p:nvPr/>
        </p:nvSpPr>
        <p:spPr>
          <a:xfrm>
            <a:off x="5110603" y="3174161"/>
            <a:ext cx="752400" cy="21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AES-256</a:t>
            </a:r>
            <a:endParaRPr/>
          </a:p>
        </p:txBody>
      </p:sp>
      <p:sp>
        <p:nvSpPr>
          <p:cNvPr id="1328" name="Google Shape;1328;p41"/>
          <p:cNvSpPr/>
          <p:nvPr/>
        </p:nvSpPr>
        <p:spPr>
          <a:xfrm>
            <a:off x="6585329" y="2359779"/>
            <a:ext cx="913200" cy="336600"/>
          </a:xfrm>
          <a:prstGeom prst="rect">
            <a:avLst/>
          </a:prstGeom>
          <a:solidFill>
            <a:srgbClr val="91A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DB manager</a:t>
            </a:r>
            <a:endParaRPr b="1" i="0" sz="900" u="none" cap="none" strike="noStrike">
              <a:solidFill>
                <a:srgbClr val="FFFFFF"/>
              </a:solidFill>
              <a:latin typeface="Consolas"/>
              <a:ea typeface="Consolas"/>
              <a:cs typeface="Consolas"/>
              <a:sym typeface="Consolas"/>
            </a:endParaRPr>
          </a:p>
        </p:txBody>
      </p:sp>
      <p:cxnSp>
        <p:nvCxnSpPr>
          <p:cNvPr id="1329" name="Google Shape;1329;p41"/>
          <p:cNvCxnSpPr>
            <a:stCxn id="1304" idx="2"/>
            <a:endCxn id="1328" idx="0"/>
          </p:cNvCxnSpPr>
          <p:nvPr/>
        </p:nvCxnSpPr>
        <p:spPr>
          <a:xfrm>
            <a:off x="7041929" y="2166962"/>
            <a:ext cx="0" cy="192900"/>
          </a:xfrm>
          <a:prstGeom prst="straightConnector1">
            <a:avLst/>
          </a:prstGeom>
          <a:noFill/>
          <a:ln cap="flat" cmpd="sng" w="19050">
            <a:solidFill>
              <a:srgbClr val="595959"/>
            </a:solidFill>
            <a:prstDash val="solid"/>
            <a:round/>
            <a:headEnd len="sm" w="sm" type="none"/>
            <a:tailEnd len="sm" w="sm" type="none"/>
          </a:ln>
        </p:spPr>
      </p:cxnSp>
      <p:cxnSp>
        <p:nvCxnSpPr>
          <p:cNvPr id="1330" name="Google Shape;1330;p41"/>
          <p:cNvCxnSpPr>
            <a:stCxn id="1306" idx="3"/>
            <a:endCxn id="1328" idx="1"/>
          </p:cNvCxnSpPr>
          <p:nvPr/>
        </p:nvCxnSpPr>
        <p:spPr>
          <a:xfrm>
            <a:off x="6244567" y="2528091"/>
            <a:ext cx="340800" cy="0"/>
          </a:xfrm>
          <a:prstGeom prst="straightConnector1">
            <a:avLst/>
          </a:prstGeom>
          <a:noFill/>
          <a:ln cap="flat" cmpd="sng" w="19050">
            <a:solidFill>
              <a:srgbClr val="595959"/>
            </a:solidFill>
            <a:prstDash val="solid"/>
            <a:round/>
            <a:headEnd len="sm" w="sm" type="none"/>
            <a:tailEnd len="sm" w="sm" type="none"/>
          </a:ln>
        </p:spPr>
      </p:cxnSp>
      <p:cxnSp>
        <p:nvCxnSpPr>
          <p:cNvPr id="1331" name="Google Shape;1331;p41"/>
          <p:cNvCxnSpPr>
            <a:stCxn id="1328" idx="2"/>
            <a:endCxn id="1299" idx="0"/>
          </p:cNvCxnSpPr>
          <p:nvPr/>
        </p:nvCxnSpPr>
        <p:spPr>
          <a:xfrm>
            <a:off x="7041929" y="2696379"/>
            <a:ext cx="0" cy="816900"/>
          </a:xfrm>
          <a:prstGeom prst="straightConnector1">
            <a:avLst/>
          </a:prstGeom>
          <a:noFill/>
          <a:ln cap="flat" cmpd="sng" w="19050">
            <a:solidFill>
              <a:srgbClr val="595959"/>
            </a:solidFill>
            <a:prstDash val="solid"/>
            <a:round/>
            <a:headEnd len="sm" w="sm" type="none"/>
            <a:tailEnd len="sm" w="sm" type="none"/>
          </a:ln>
        </p:spPr>
      </p:cxnSp>
      <p:cxnSp>
        <p:nvCxnSpPr>
          <p:cNvPr id="1332" name="Google Shape;1332;p41"/>
          <p:cNvCxnSpPr>
            <a:stCxn id="1328" idx="2"/>
            <a:endCxn id="1300" idx="0"/>
          </p:cNvCxnSpPr>
          <p:nvPr/>
        </p:nvCxnSpPr>
        <p:spPr>
          <a:xfrm rot="5400000">
            <a:off x="6010829" y="2482179"/>
            <a:ext cx="816900" cy="1245300"/>
          </a:xfrm>
          <a:prstGeom prst="bentConnector3">
            <a:avLst>
              <a:gd fmla="val 43397" name="adj1"/>
            </a:avLst>
          </a:prstGeom>
          <a:noFill/>
          <a:ln cap="flat" cmpd="sng" w="19050">
            <a:solidFill>
              <a:srgbClr val="595959"/>
            </a:solidFill>
            <a:prstDash val="solid"/>
            <a:round/>
            <a:headEnd len="sm" w="sm" type="none"/>
            <a:tailEnd len="sm" w="sm" type="none"/>
          </a:ln>
        </p:spPr>
      </p:cxnSp>
      <p:sp>
        <p:nvSpPr>
          <p:cNvPr id="1333" name="Google Shape;1333;p41"/>
          <p:cNvSpPr/>
          <p:nvPr/>
        </p:nvSpPr>
        <p:spPr>
          <a:xfrm>
            <a:off x="992558" y="2628113"/>
            <a:ext cx="752400" cy="21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AES-256</a:t>
            </a:r>
            <a:endParaRPr/>
          </a:p>
        </p:txBody>
      </p:sp>
      <p:sp>
        <p:nvSpPr>
          <p:cNvPr id="1334" name="Google Shape;1334;p41"/>
          <p:cNvSpPr/>
          <p:nvPr/>
        </p:nvSpPr>
        <p:spPr>
          <a:xfrm>
            <a:off x="2012935" y="1751737"/>
            <a:ext cx="752400" cy="21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SHA-256</a:t>
            </a:r>
            <a:endParaRPr/>
          </a:p>
        </p:txBody>
      </p:sp>
      <p:sp>
        <p:nvSpPr>
          <p:cNvPr id="1335" name="Google Shape;1335;p41"/>
          <p:cNvSpPr/>
          <p:nvPr/>
        </p:nvSpPr>
        <p:spPr>
          <a:xfrm>
            <a:off x="6920639" y="3138912"/>
            <a:ext cx="752400" cy="21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SHA-256</a:t>
            </a:r>
            <a:endParaRPr/>
          </a:p>
        </p:txBody>
      </p:sp>
      <p:sp>
        <p:nvSpPr>
          <p:cNvPr id="1336" name="Google Shape;1336;p41"/>
          <p:cNvSpPr txBox="1"/>
          <p:nvPr/>
        </p:nvSpPr>
        <p:spPr>
          <a:xfrm>
            <a:off x="1860125" y="858350"/>
            <a:ext cx="15219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Consolas"/>
                <a:ea typeface="Consolas"/>
                <a:cs typeface="Consolas"/>
                <a:sym typeface="Consolas"/>
              </a:rPr>
              <a:t>Trust boundary</a:t>
            </a:r>
            <a:endParaRPr b="1" i="0" sz="1000" u="none" cap="none" strike="noStrike">
              <a:solidFill>
                <a:srgbClr val="FFFFFF"/>
              </a:solidFill>
              <a:latin typeface="Consolas"/>
              <a:ea typeface="Consolas"/>
              <a:cs typeface="Consolas"/>
              <a:sym typeface="Consolas"/>
            </a:endParaRPr>
          </a:p>
        </p:txBody>
      </p:sp>
      <p:sp>
        <p:nvSpPr>
          <p:cNvPr id="1337" name="Google Shape;1337;p41"/>
          <p:cNvSpPr/>
          <p:nvPr/>
        </p:nvSpPr>
        <p:spPr>
          <a:xfrm>
            <a:off x="2012935" y="2054487"/>
            <a:ext cx="752400" cy="21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ID/PW</a:t>
            </a:r>
            <a:endParaRPr/>
          </a:p>
        </p:txBody>
      </p:sp>
      <p:sp>
        <p:nvSpPr>
          <p:cNvPr id="1338" name="Google Shape;1338;p41"/>
          <p:cNvSpPr/>
          <p:nvPr/>
        </p:nvSpPr>
        <p:spPr>
          <a:xfrm>
            <a:off x="7476600" y="1976613"/>
            <a:ext cx="752400" cy="21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TLS</a:t>
            </a:r>
            <a:endParaRPr/>
          </a:p>
        </p:txBody>
      </p:sp>
      <p:sp>
        <p:nvSpPr>
          <p:cNvPr id="1339" name="Google Shape;1339;p41"/>
          <p:cNvSpPr txBox="1"/>
          <p:nvPr/>
        </p:nvSpPr>
        <p:spPr>
          <a:xfrm>
            <a:off x="5603750" y="854098"/>
            <a:ext cx="15219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Consolas"/>
                <a:ea typeface="Consolas"/>
                <a:cs typeface="Consolas"/>
                <a:sym typeface="Consolas"/>
              </a:rPr>
              <a:t>Trust boundary</a:t>
            </a:r>
            <a:endParaRPr b="1" i="0" sz="1000" u="none" cap="none" strike="noStrike">
              <a:solidFill>
                <a:srgbClr val="FFFFFF"/>
              </a:solidFill>
              <a:latin typeface="Consolas"/>
              <a:ea typeface="Consolas"/>
              <a:cs typeface="Consolas"/>
              <a:sym typeface="Consolas"/>
            </a:endParaRPr>
          </a:p>
        </p:txBody>
      </p:sp>
      <p:sp>
        <p:nvSpPr>
          <p:cNvPr id="1340" name="Google Shape;1340;p41"/>
          <p:cNvSpPr/>
          <p:nvPr/>
        </p:nvSpPr>
        <p:spPr>
          <a:xfrm>
            <a:off x="3456692" y="2647950"/>
            <a:ext cx="752400" cy="21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IPC</a:t>
            </a:r>
            <a:endParaRPr/>
          </a:p>
        </p:txBody>
      </p:sp>
      <p:pic>
        <p:nvPicPr>
          <p:cNvPr id="1318" name="Google Shape;1318;p41"/>
          <p:cNvPicPr preferRelativeResize="0"/>
          <p:nvPr/>
        </p:nvPicPr>
        <p:blipFill rotWithShape="1">
          <a:blip r:embed="rId3">
            <a:alphaModFix/>
          </a:blip>
          <a:srcRect b="0" l="0" r="0" t="0"/>
          <a:stretch/>
        </p:blipFill>
        <p:spPr>
          <a:xfrm>
            <a:off x="103925" y="1942837"/>
            <a:ext cx="668623" cy="676005"/>
          </a:xfrm>
          <a:prstGeom prst="rect">
            <a:avLst/>
          </a:prstGeom>
          <a:noFill/>
          <a:ln>
            <a:noFill/>
          </a:ln>
        </p:spPr>
      </p:pic>
      <p:pic>
        <p:nvPicPr>
          <p:cNvPr descr="Free Mail Icon, Symbol. PNG, SVG Download." id="1341" name="Google Shape;1341;p41"/>
          <p:cNvPicPr preferRelativeResize="0"/>
          <p:nvPr/>
        </p:nvPicPr>
        <p:blipFill rotWithShape="1">
          <a:blip r:embed="rId4">
            <a:alphaModFix/>
          </a:blip>
          <a:srcRect b="0" l="0" r="0" t="0"/>
          <a:stretch/>
        </p:blipFill>
        <p:spPr>
          <a:xfrm>
            <a:off x="8101217" y="1612840"/>
            <a:ext cx="849588" cy="849588"/>
          </a:xfrm>
          <a:prstGeom prst="rect">
            <a:avLst/>
          </a:prstGeom>
          <a:noFill/>
          <a:ln>
            <a:noFill/>
          </a:ln>
        </p:spPr>
      </p:pic>
      <p:pic>
        <p:nvPicPr>
          <p:cNvPr descr="Camera - Free electronics icons" id="1315" name="Google Shape;1315;p41"/>
          <p:cNvPicPr preferRelativeResize="0"/>
          <p:nvPr/>
        </p:nvPicPr>
        <p:blipFill rotWithShape="1">
          <a:blip r:embed="rId5">
            <a:alphaModFix/>
          </a:blip>
          <a:srcRect b="0" l="0" r="0" t="0"/>
          <a:stretch/>
        </p:blipFill>
        <p:spPr>
          <a:xfrm>
            <a:off x="2116066" y="4158881"/>
            <a:ext cx="685501" cy="685501"/>
          </a:xfrm>
          <a:prstGeom prst="rect">
            <a:avLst/>
          </a:prstGeom>
          <a:noFill/>
          <a:ln>
            <a:noFill/>
          </a:ln>
        </p:spPr>
      </p:pic>
      <p:sp>
        <p:nvSpPr>
          <p:cNvPr id="1342" name="Google Shape;1342;p41"/>
          <p:cNvSpPr txBox="1"/>
          <p:nvPr/>
        </p:nvSpPr>
        <p:spPr>
          <a:xfrm>
            <a:off x="2295667" y="1185576"/>
            <a:ext cx="8346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FFFFFF"/>
                </a:solidFill>
                <a:latin typeface="Consolas"/>
                <a:ea typeface="Consolas"/>
                <a:cs typeface="Consolas"/>
                <a:sym typeface="Consolas"/>
              </a:rPr>
              <a:t>Client</a:t>
            </a:r>
            <a:endParaRPr/>
          </a:p>
        </p:txBody>
      </p:sp>
      <p:sp>
        <p:nvSpPr>
          <p:cNvPr id="1343" name="Google Shape;1343;p41"/>
          <p:cNvSpPr txBox="1"/>
          <p:nvPr/>
        </p:nvSpPr>
        <p:spPr>
          <a:xfrm>
            <a:off x="5603423" y="1192798"/>
            <a:ext cx="1791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FFFFFF"/>
                </a:solidFill>
                <a:latin typeface="Consolas"/>
                <a:ea typeface="Consolas"/>
                <a:cs typeface="Consolas"/>
                <a:sym typeface="Consolas"/>
              </a:rPr>
              <a:t>License plate server</a:t>
            </a:r>
            <a:endParaRPr/>
          </a:p>
          <a:p>
            <a:pPr indent="0" lvl="0" marL="0" marR="0" rtl="0" algn="l">
              <a:lnSpc>
                <a:spcPct val="100000"/>
              </a:lnSpc>
              <a:spcBef>
                <a:spcPts val="0"/>
              </a:spcBef>
              <a:spcAft>
                <a:spcPts val="0"/>
              </a:spcAft>
              <a:buNone/>
            </a:pPr>
            <a:r>
              <a:rPr b="1" i="0" lang="en" sz="1050" u="none" cap="none" strike="noStrike">
                <a:solidFill>
                  <a:srgbClr val="FFFFFF"/>
                </a:solidFill>
                <a:latin typeface="Consolas"/>
                <a:ea typeface="Consolas"/>
                <a:cs typeface="Consolas"/>
                <a:sym typeface="Consolas"/>
              </a:rPr>
              <a:t>(Spring web server)</a:t>
            </a:r>
            <a:endParaRPr/>
          </a:p>
        </p:txBody>
      </p:sp>
      <p:sp>
        <p:nvSpPr>
          <p:cNvPr id="1310" name="Google Shape;1310;p41"/>
          <p:cNvSpPr/>
          <p:nvPr/>
        </p:nvSpPr>
        <p:spPr>
          <a:xfrm>
            <a:off x="1212567" y="1830387"/>
            <a:ext cx="913200" cy="336600"/>
          </a:xfrm>
          <a:prstGeom prst="rect">
            <a:avLst/>
          </a:prstGeom>
          <a:solidFill>
            <a:srgbClr val="0071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Consolas"/>
                <a:ea typeface="Consolas"/>
                <a:cs typeface="Consolas"/>
                <a:sym typeface="Consolas"/>
              </a:rPr>
              <a:t>UX Manager</a:t>
            </a:r>
            <a:endParaRPr/>
          </a:p>
        </p:txBody>
      </p:sp>
      <p:sp>
        <p:nvSpPr>
          <p:cNvPr id="1344" name="Google Shape;1344;p41"/>
          <p:cNvSpPr/>
          <p:nvPr/>
        </p:nvSpPr>
        <p:spPr>
          <a:xfrm rot="-6279790">
            <a:off x="4440253" y="1838169"/>
            <a:ext cx="193680" cy="195714"/>
          </a:xfrm>
          <a:custGeom>
            <a:rect b="b" l="l" r="r" t="t"/>
            <a:pathLst>
              <a:path extrusionOk="0" h="196207" w="194168">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1"/>
          <p:cNvSpPr/>
          <p:nvPr/>
        </p:nvSpPr>
        <p:spPr>
          <a:xfrm rot="-5400000">
            <a:off x="2408935" y="1557014"/>
            <a:ext cx="193683" cy="195716"/>
          </a:xfrm>
          <a:custGeom>
            <a:rect b="b" l="l" r="r" t="t"/>
            <a:pathLst>
              <a:path extrusionOk="0" h="196207" w="194168">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1"/>
          <p:cNvSpPr/>
          <p:nvPr/>
        </p:nvSpPr>
        <p:spPr>
          <a:xfrm rot="10307321">
            <a:off x="5401847" y="2953024"/>
            <a:ext cx="193727" cy="195761"/>
          </a:xfrm>
          <a:custGeom>
            <a:rect b="b" l="l" r="r" t="t"/>
            <a:pathLst>
              <a:path extrusionOk="0" h="196207" w="194168">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1"/>
          <p:cNvSpPr/>
          <p:nvPr/>
        </p:nvSpPr>
        <p:spPr>
          <a:xfrm rot="10507034">
            <a:off x="1353711" y="2473775"/>
            <a:ext cx="193901" cy="195937"/>
          </a:xfrm>
          <a:custGeom>
            <a:rect b="b" l="l" r="r" t="t"/>
            <a:pathLst>
              <a:path extrusionOk="0" h="196207" w="194168">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1"/>
          <p:cNvSpPr/>
          <p:nvPr/>
        </p:nvSpPr>
        <p:spPr>
          <a:xfrm rot="-4942616">
            <a:off x="7138626" y="2978666"/>
            <a:ext cx="193940" cy="195977"/>
          </a:xfrm>
          <a:custGeom>
            <a:rect b="b" l="l" r="r" t="t"/>
            <a:pathLst>
              <a:path extrusionOk="0" h="196207" w="194168">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1"/>
          <p:cNvSpPr/>
          <p:nvPr/>
        </p:nvSpPr>
        <p:spPr>
          <a:xfrm>
            <a:off x="4863372" y="2211077"/>
            <a:ext cx="193683" cy="195716"/>
          </a:xfrm>
          <a:custGeom>
            <a:rect b="b" l="l" r="r" t="t"/>
            <a:pathLst>
              <a:path extrusionOk="0" h="196207" w="194168">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1"/>
          <p:cNvSpPr/>
          <p:nvPr/>
        </p:nvSpPr>
        <p:spPr>
          <a:xfrm rot="4048766">
            <a:off x="7750567" y="2210968"/>
            <a:ext cx="193907" cy="195943"/>
          </a:xfrm>
          <a:custGeom>
            <a:rect b="b" l="l" r="r" t="t"/>
            <a:pathLst>
              <a:path extrusionOk="0" h="196207" w="194168">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1"/>
          <p:cNvSpPr/>
          <p:nvPr/>
        </p:nvSpPr>
        <p:spPr>
          <a:xfrm>
            <a:off x="4547810" y="2409862"/>
            <a:ext cx="752400" cy="21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0000"/>
                </a:solidFill>
                <a:latin typeface="Consolas"/>
                <a:ea typeface="Consolas"/>
                <a:cs typeface="Consolas"/>
                <a:sym typeface="Consolas"/>
              </a:rPr>
              <a:t>MI_02</a:t>
            </a:r>
            <a:endParaRPr>
              <a:solidFill>
                <a:srgbClr val="FF0000"/>
              </a:solidFill>
            </a:endParaRPr>
          </a:p>
        </p:txBody>
      </p:sp>
      <p:sp>
        <p:nvSpPr>
          <p:cNvPr id="1352" name="Google Shape;1352;p41"/>
          <p:cNvSpPr/>
          <p:nvPr/>
        </p:nvSpPr>
        <p:spPr>
          <a:xfrm>
            <a:off x="2331735" y="1448975"/>
            <a:ext cx="752400" cy="21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0000"/>
                </a:solidFill>
                <a:latin typeface="Consolas"/>
                <a:ea typeface="Consolas"/>
                <a:cs typeface="Consolas"/>
                <a:sym typeface="Consolas"/>
              </a:rPr>
              <a:t>MI_04</a:t>
            </a:r>
            <a:endParaRPr>
              <a:solidFill>
                <a:srgbClr val="FF0000"/>
              </a:solidFill>
            </a:endParaRPr>
          </a:p>
        </p:txBody>
      </p:sp>
      <p:sp>
        <p:nvSpPr>
          <p:cNvPr id="1353" name="Google Shape;1353;p41"/>
          <p:cNvSpPr/>
          <p:nvPr/>
        </p:nvSpPr>
        <p:spPr>
          <a:xfrm>
            <a:off x="7041935" y="2811450"/>
            <a:ext cx="752400" cy="21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0000"/>
                </a:solidFill>
                <a:latin typeface="Consolas"/>
                <a:ea typeface="Consolas"/>
                <a:cs typeface="Consolas"/>
                <a:sym typeface="Consolas"/>
              </a:rPr>
              <a:t>MI_04, MI_06</a:t>
            </a:r>
            <a:endParaRPr>
              <a:solidFill>
                <a:srgbClr val="FF0000"/>
              </a:solidFill>
            </a:endParaRPr>
          </a:p>
        </p:txBody>
      </p:sp>
      <p:sp>
        <p:nvSpPr>
          <p:cNvPr id="1354" name="Google Shape;1354;p41"/>
          <p:cNvSpPr/>
          <p:nvPr/>
        </p:nvSpPr>
        <p:spPr>
          <a:xfrm>
            <a:off x="993460" y="2291362"/>
            <a:ext cx="752400" cy="21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0000"/>
                </a:solidFill>
                <a:latin typeface="Consolas"/>
                <a:ea typeface="Consolas"/>
                <a:cs typeface="Consolas"/>
                <a:sym typeface="Consolas"/>
              </a:rPr>
              <a:t>MI_08</a:t>
            </a:r>
            <a:endParaRPr>
              <a:solidFill>
                <a:srgbClr val="FF0000"/>
              </a:solidFill>
            </a:endParaRPr>
          </a:p>
        </p:txBody>
      </p:sp>
      <p:sp>
        <p:nvSpPr>
          <p:cNvPr id="1355" name="Google Shape;1355;p41"/>
          <p:cNvSpPr/>
          <p:nvPr/>
        </p:nvSpPr>
        <p:spPr>
          <a:xfrm>
            <a:off x="4218275" y="1612850"/>
            <a:ext cx="993900" cy="21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0000"/>
                </a:solidFill>
                <a:latin typeface="Consolas"/>
                <a:ea typeface="Consolas"/>
                <a:cs typeface="Consolas"/>
                <a:sym typeface="Consolas"/>
              </a:rPr>
              <a:t>MI_01,MI_03</a:t>
            </a:r>
            <a:endParaRPr>
              <a:solidFill>
                <a:srgbClr val="FF0000"/>
              </a:solidFill>
            </a:endParaRPr>
          </a:p>
        </p:txBody>
      </p:sp>
      <p:sp>
        <p:nvSpPr>
          <p:cNvPr id="1356" name="Google Shape;1356;p41"/>
          <p:cNvSpPr/>
          <p:nvPr/>
        </p:nvSpPr>
        <p:spPr>
          <a:xfrm>
            <a:off x="5064085" y="2752887"/>
            <a:ext cx="752400" cy="21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0000"/>
                </a:solidFill>
                <a:latin typeface="Consolas"/>
                <a:ea typeface="Consolas"/>
                <a:cs typeface="Consolas"/>
                <a:sym typeface="Consolas"/>
              </a:rPr>
              <a:t>MI_06, </a:t>
            </a:r>
            <a:r>
              <a:rPr b="1" lang="en" sz="900">
                <a:solidFill>
                  <a:srgbClr val="FF0000"/>
                </a:solidFill>
                <a:latin typeface="Consolas"/>
                <a:ea typeface="Consolas"/>
                <a:cs typeface="Consolas"/>
                <a:sym typeface="Consolas"/>
              </a:rPr>
              <a:t>MI_08</a:t>
            </a:r>
            <a:endParaRPr>
              <a:solidFill>
                <a:srgbClr val="FF0000"/>
              </a:solidFill>
            </a:endParaRPr>
          </a:p>
        </p:txBody>
      </p:sp>
      <p:sp>
        <p:nvSpPr>
          <p:cNvPr id="1357" name="Google Shape;1357;p41"/>
          <p:cNvSpPr/>
          <p:nvPr/>
        </p:nvSpPr>
        <p:spPr>
          <a:xfrm>
            <a:off x="7499210" y="2378400"/>
            <a:ext cx="752400" cy="21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0000"/>
                </a:solidFill>
                <a:latin typeface="Consolas"/>
                <a:ea typeface="Consolas"/>
                <a:cs typeface="Consolas"/>
                <a:sym typeface="Consolas"/>
              </a:rPr>
              <a:t>MI_03</a:t>
            </a:r>
            <a:endParaRPr>
              <a:solidFill>
                <a:srgbClr val="FF0000"/>
              </a:solidFill>
            </a:endParaRPr>
          </a:p>
        </p:txBody>
      </p:sp>
      <p:sp>
        <p:nvSpPr>
          <p:cNvPr id="1358" name="Google Shape;1358;p41"/>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pic>
        <p:nvPicPr>
          <p:cNvPr id="1363" name="Google Shape;1363;p42"/>
          <p:cNvPicPr preferRelativeResize="0"/>
          <p:nvPr/>
        </p:nvPicPr>
        <p:blipFill>
          <a:blip r:embed="rId3">
            <a:alphaModFix/>
          </a:blip>
          <a:stretch>
            <a:fillRect/>
          </a:stretch>
        </p:blipFill>
        <p:spPr>
          <a:xfrm>
            <a:off x="-855300" y="0"/>
            <a:ext cx="4166050" cy="5142625"/>
          </a:xfrm>
          <a:prstGeom prst="rect">
            <a:avLst/>
          </a:prstGeom>
          <a:noFill/>
          <a:ln>
            <a:noFill/>
          </a:ln>
        </p:spPr>
      </p:pic>
      <p:sp>
        <p:nvSpPr>
          <p:cNvPr id="1364" name="Google Shape;1364;p42"/>
          <p:cNvSpPr txBox="1"/>
          <p:nvPr>
            <p:ph idx="1" type="subTitle"/>
          </p:nvPr>
        </p:nvSpPr>
        <p:spPr>
          <a:xfrm>
            <a:off x="6985950" y="4188175"/>
            <a:ext cx="1695900" cy="40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a:t>Kevin Minick </a:t>
            </a:r>
            <a:endParaRPr b="1"/>
          </a:p>
        </p:txBody>
      </p:sp>
      <p:sp>
        <p:nvSpPr>
          <p:cNvPr id="1365" name="Google Shape;1365;p42"/>
          <p:cNvSpPr/>
          <p:nvPr/>
        </p:nvSpPr>
        <p:spPr>
          <a:xfrm>
            <a:off x="2523842" y="4238486"/>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2"/>
          <p:cNvSpPr/>
          <p:nvPr/>
        </p:nvSpPr>
        <p:spPr>
          <a:xfrm>
            <a:off x="3113557" y="4238486"/>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2"/>
          <p:cNvSpPr/>
          <p:nvPr/>
        </p:nvSpPr>
        <p:spPr>
          <a:xfrm>
            <a:off x="3703272" y="4238486"/>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2"/>
          <p:cNvSpPr/>
          <p:nvPr/>
        </p:nvSpPr>
        <p:spPr>
          <a:xfrm>
            <a:off x="1934167" y="4841501"/>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2"/>
          <p:cNvSpPr/>
          <p:nvPr/>
        </p:nvSpPr>
        <p:spPr>
          <a:xfrm>
            <a:off x="3114444" y="3033260"/>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2"/>
          <p:cNvSpPr/>
          <p:nvPr/>
        </p:nvSpPr>
        <p:spPr>
          <a:xfrm>
            <a:off x="3114470" y="3636288"/>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2"/>
          <p:cNvSpPr/>
          <p:nvPr/>
        </p:nvSpPr>
        <p:spPr>
          <a:xfrm>
            <a:off x="2524358" y="4841519"/>
            <a:ext cx="295369" cy="301975"/>
          </a:xfrm>
          <a:custGeom>
            <a:rect b="b" l="l" r="r" t="t"/>
            <a:pathLst>
              <a:path extrusionOk="0" h="10578" w="9515">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2"/>
          <p:cNvSpPr/>
          <p:nvPr/>
        </p:nvSpPr>
        <p:spPr>
          <a:xfrm>
            <a:off x="3114577" y="4841489"/>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2"/>
          <p:cNvSpPr/>
          <p:nvPr/>
        </p:nvSpPr>
        <p:spPr>
          <a:xfrm>
            <a:off x="3704338" y="4841501"/>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2"/>
          <p:cNvSpPr/>
          <p:nvPr/>
        </p:nvSpPr>
        <p:spPr>
          <a:xfrm rot="10800000">
            <a:off x="3116441" y="1809093"/>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2"/>
          <p:cNvSpPr/>
          <p:nvPr/>
        </p:nvSpPr>
        <p:spPr>
          <a:xfrm rot="10800000">
            <a:off x="3114067" y="3033241"/>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2"/>
          <p:cNvSpPr/>
          <p:nvPr/>
        </p:nvSpPr>
        <p:spPr>
          <a:xfrm rot="10800000">
            <a:off x="4295741" y="603498"/>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2"/>
          <p:cNvSpPr/>
          <p:nvPr/>
        </p:nvSpPr>
        <p:spPr>
          <a:xfrm rot="10800000">
            <a:off x="3116383" y="1206918"/>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2"/>
          <p:cNvSpPr/>
          <p:nvPr/>
        </p:nvSpPr>
        <p:spPr>
          <a:xfrm rot="10800000">
            <a:off x="3705528" y="603035"/>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2"/>
          <p:cNvSpPr/>
          <p:nvPr/>
        </p:nvSpPr>
        <p:spPr>
          <a:xfrm rot="10800000">
            <a:off x="3116271" y="603893"/>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2"/>
          <p:cNvSpPr/>
          <p:nvPr/>
        </p:nvSpPr>
        <p:spPr>
          <a:xfrm rot="10800000">
            <a:off x="4295759" y="897"/>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2"/>
          <p:cNvSpPr/>
          <p:nvPr/>
        </p:nvSpPr>
        <p:spPr>
          <a:xfrm rot="10800000">
            <a:off x="3705528" y="10"/>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2"/>
          <p:cNvSpPr/>
          <p:nvPr/>
        </p:nvSpPr>
        <p:spPr>
          <a:xfrm rot="10800000">
            <a:off x="3116271" y="868"/>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2"/>
          <p:cNvSpPr/>
          <p:nvPr/>
        </p:nvSpPr>
        <p:spPr>
          <a:xfrm rot="10800000">
            <a:off x="2526509" y="885"/>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2"/>
          <p:cNvSpPr txBox="1"/>
          <p:nvPr>
            <p:ph idx="4294967295" type="subTitle"/>
          </p:nvPr>
        </p:nvSpPr>
        <p:spPr>
          <a:xfrm>
            <a:off x="3446800" y="1670559"/>
            <a:ext cx="5632500" cy="25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Press Start 2P"/>
                <a:ea typeface="Press Start 2P"/>
                <a:cs typeface="Press Start 2P"/>
                <a:sym typeface="Press Start 2P"/>
              </a:rPr>
              <a:t>You can never protect yourself 100%.</a:t>
            </a:r>
            <a:endParaRPr sz="1400">
              <a:solidFill>
                <a:schemeClr val="dk1"/>
              </a:solidFill>
              <a:latin typeface="Press Start 2P"/>
              <a:ea typeface="Press Start 2P"/>
              <a:cs typeface="Press Start 2P"/>
              <a:sym typeface="Press Start 2P"/>
            </a:endParaRPr>
          </a:p>
          <a:p>
            <a:pPr indent="0" lvl="0" marL="0" rtl="0" algn="l">
              <a:spcBef>
                <a:spcPts val="1600"/>
              </a:spcBef>
              <a:spcAft>
                <a:spcPts val="0"/>
              </a:spcAft>
              <a:buClr>
                <a:schemeClr val="dk1"/>
              </a:buClr>
              <a:buSzPts val="1100"/>
              <a:buFont typeface="Arial"/>
              <a:buNone/>
            </a:pPr>
            <a:r>
              <a:rPr lang="en" sz="1400">
                <a:solidFill>
                  <a:schemeClr val="dk1"/>
                </a:solidFill>
                <a:latin typeface="Press Start 2P"/>
                <a:ea typeface="Press Start 2P"/>
                <a:cs typeface="Press Start 2P"/>
                <a:sym typeface="Press Start 2P"/>
              </a:rPr>
              <a:t>What you can do is protect yourself as much as possible and mitigate risk to an acceptable degree. </a:t>
            </a:r>
            <a:endParaRPr sz="1400">
              <a:solidFill>
                <a:schemeClr val="dk1"/>
              </a:solidFill>
              <a:latin typeface="Press Start 2P"/>
              <a:ea typeface="Press Start 2P"/>
              <a:cs typeface="Press Start 2P"/>
              <a:sym typeface="Press Start 2P"/>
            </a:endParaRPr>
          </a:p>
          <a:p>
            <a:pPr indent="0" lvl="0" marL="0" rtl="0" algn="l">
              <a:spcBef>
                <a:spcPts val="1600"/>
              </a:spcBef>
              <a:spcAft>
                <a:spcPts val="1600"/>
              </a:spcAft>
              <a:buClr>
                <a:schemeClr val="dk1"/>
              </a:buClr>
              <a:buSzPts val="1100"/>
              <a:buFont typeface="Arial"/>
              <a:buNone/>
            </a:pPr>
            <a:r>
              <a:rPr lang="en" sz="1400">
                <a:solidFill>
                  <a:schemeClr val="dk1"/>
                </a:solidFill>
                <a:latin typeface="Press Start 2P"/>
                <a:ea typeface="Press Start 2P"/>
                <a:cs typeface="Press Start 2P"/>
                <a:sym typeface="Press Start 2P"/>
              </a:rPr>
              <a:t>You can never remove all risk.</a:t>
            </a:r>
            <a:endParaRPr sz="1400">
              <a:solidFill>
                <a:schemeClr val="dk1"/>
              </a:solidFill>
              <a:latin typeface="Press Start 2P"/>
              <a:ea typeface="Press Start 2P"/>
              <a:cs typeface="Press Start 2P"/>
              <a:sym typeface="Press Start 2P"/>
            </a:endParaRPr>
          </a:p>
        </p:txBody>
      </p:sp>
      <p:sp>
        <p:nvSpPr>
          <p:cNvPr id="1385" name="Google Shape;1385;p42"/>
          <p:cNvSpPr txBox="1"/>
          <p:nvPr>
            <p:ph type="title"/>
          </p:nvPr>
        </p:nvSpPr>
        <p:spPr>
          <a:xfrm>
            <a:off x="4905325" y="766450"/>
            <a:ext cx="2745600" cy="333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rPr>
              <a:t>Saying…</a:t>
            </a:r>
            <a:endParaRPr>
              <a:solidFill>
                <a:schemeClr val="lt1"/>
              </a:solidFill>
            </a:endParaRPr>
          </a:p>
        </p:txBody>
      </p:sp>
      <p:sp>
        <p:nvSpPr>
          <p:cNvPr id="1386" name="Google Shape;1386;p42"/>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43"/>
          <p:cNvSpPr txBox="1"/>
          <p:nvPr>
            <p:ph type="title"/>
          </p:nvPr>
        </p:nvSpPr>
        <p:spPr>
          <a:xfrm>
            <a:off x="5022775" y="2487975"/>
            <a:ext cx="3403800" cy="987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Analysis</a:t>
            </a:r>
            <a:endParaRPr/>
          </a:p>
        </p:txBody>
      </p:sp>
      <p:sp>
        <p:nvSpPr>
          <p:cNvPr id="1392" name="Google Shape;1392;p43"/>
          <p:cNvSpPr txBox="1"/>
          <p:nvPr>
            <p:ph idx="2" type="title"/>
          </p:nvPr>
        </p:nvSpPr>
        <p:spPr>
          <a:xfrm>
            <a:off x="5671075" y="1501025"/>
            <a:ext cx="2755500" cy="987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1393" name="Google Shape;1393;p43"/>
          <p:cNvSpPr txBox="1"/>
          <p:nvPr>
            <p:ph idx="1" type="subTitle"/>
          </p:nvPr>
        </p:nvSpPr>
        <p:spPr>
          <a:xfrm>
            <a:off x="5718775" y="3474975"/>
            <a:ext cx="2999400" cy="70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Maven Pro"/>
                <a:ea typeface="Maven Pro"/>
                <a:cs typeface="Maven Pro"/>
                <a:sym typeface="Maven Pro"/>
              </a:rPr>
              <a:t>Try to find out the </a:t>
            </a:r>
            <a:r>
              <a:rPr lang="en">
                <a:latin typeface="Maven Pro"/>
                <a:ea typeface="Maven Pro"/>
                <a:cs typeface="Maven Pro"/>
                <a:sym typeface="Maven Pro"/>
              </a:rPr>
              <a:t>vulnerability</a:t>
            </a:r>
            <a:r>
              <a:rPr lang="en">
                <a:latin typeface="Maven Pro"/>
                <a:ea typeface="Maven Pro"/>
                <a:cs typeface="Maven Pro"/>
                <a:sym typeface="Maven Pro"/>
              </a:rPr>
              <a:t> with a various </a:t>
            </a:r>
            <a:r>
              <a:rPr lang="en">
                <a:latin typeface="Maven Pro"/>
                <a:ea typeface="Maven Pro"/>
                <a:cs typeface="Maven Pro"/>
                <a:sym typeface="Maven Pro"/>
              </a:rPr>
              <a:t>methodology</a:t>
            </a:r>
            <a:endParaRPr sz="1800">
              <a:latin typeface="Maven Pro"/>
              <a:ea typeface="Maven Pro"/>
              <a:cs typeface="Maven Pro"/>
              <a:sym typeface="Maven Pro"/>
            </a:endParaRPr>
          </a:p>
        </p:txBody>
      </p:sp>
      <p:sp>
        <p:nvSpPr>
          <p:cNvPr id="1394" name="Google Shape;1394;p43"/>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44"/>
          <p:cNvSpPr txBox="1"/>
          <p:nvPr>
            <p:ph type="title"/>
          </p:nvPr>
        </p:nvSpPr>
        <p:spPr>
          <a:xfrm>
            <a:off x="300575" y="359600"/>
            <a:ext cx="7709100" cy="333300"/>
          </a:xfrm>
          <a:prstGeom prst="rect">
            <a:avLst/>
          </a:prstGeom>
        </p:spPr>
        <p:txBody>
          <a:bodyPr anchorCtr="0" anchor="t" bIns="91425" lIns="45700" spcFirstLastPara="1" rIns="0" wrap="square" tIns="91425">
            <a:noAutofit/>
          </a:bodyPr>
          <a:lstStyle/>
          <a:p>
            <a:pPr indent="0" lvl="0" marL="0" rtl="0" algn="ctr">
              <a:spcBef>
                <a:spcPts val="0"/>
              </a:spcBef>
              <a:spcAft>
                <a:spcPts val="0"/>
              </a:spcAft>
              <a:buNone/>
            </a:pPr>
            <a:r>
              <a:rPr lang="en"/>
              <a:t>Analysis</a:t>
            </a:r>
            <a:endParaRPr/>
          </a:p>
        </p:txBody>
      </p:sp>
      <p:grpSp>
        <p:nvGrpSpPr>
          <p:cNvPr id="1400" name="Google Shape;1400;p44"/>
          <p:cNvGrpSpPr/>
          <p:nvPr/>
        </p:nvGrpSpPr>
        <p:grpSpPr>
          <a:xfrm>
            <a:off x="1971958" y="1209425"/>
            <a:ext cx="5428604" cy="2917219"/>
            <a:chOff x="1390756" y="1184838"/>
            <a:chExt cx="6467244" cy="3475362"/>
          </a:xfrm>
        </p:grpSpPr>
        <p:sp>
          <p:nvSpPr>
            <p:cNvPr id="1401" name="Google Shape;1401;p44"/>
            <p:cNvSpPr/>
            <p:nvPr/>
          </p:nvSpPr>
          <p:spPr>
            <a:xfrm flipH="1" rot="10800000">
              <a:off x="1390756" y="1222773"/>
              <a:ext cx="884871" cy="904683"/>
            </a:xfrm>
            <a:custGeom>
              <a:rect b="b" l="l" r="r" t="t"/>
              <a:pathLst>
                <a:path extrusionOk="0" h="10578" w="9515">
                  <a:moveTo>
                    <a:pt x="1" y="0"/>
                  </a:moveTo>
                  <a:lnTo>
                    <a:pt x="1"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1402" name="Google Shape;1402;p44"/>
            <p:cNvSpPr txBox="1"/>
            <p:nvPr/>
          </p:nvSpPr>
          <p:spPr>
            <a:xfrm>
              <a:off x="2409693" y="1577550"/>
              <a:ext cx="2423100" cy="57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Maven Pro"/>
                  <a:ea typeface="Maven Pro"/>
                  <a:cs typeface="Maven Pro"/>
                  <a:sym typeface="Maven Pro"/>
                </a:rPr>
                <a:t>Overall Architecture</a:t>
              </a:r>
              <a:endParaRPr sz="1200">
                <a:solidFill>
                  <a:srgbClr val="FFFFFF"/>
                </a:solidFill>
                <a:latin typeface="Maven Pro"/>
                <a:ea typeface="Maven Pro"/>
                <a:cs typeface="Maven Pro"/>
                <a:sym typeface="Maven Pro"/>
              </a:endParaRPr>
            </a:p>
            <a:p>
              <a:pPr indent="0" lvl="0" marL="0" rtl="0" algn="l">
                <a:spcBef>
                  <a:spcPts val="0"/>
                </a:spcBef>
                <a:spcAft>
                  <a:spcPts val="0"/>
                </a:spcAft>
                <a:buNone/>
              </a:pPr>
              <a:r>
                <a:rPr lang="en" sz="1200">
                  <a:solidFill>
                    <a:srgbClr val="FFFFFF"/>
                  </a:solidFill>
                  <a:latin typeface="Maven Pro"/>
                  <a:ea typeface="Maven Pro"/>
                  <a:cs typeface="Maven Pro"/>
                  <a:sym typeface="Maven Pro"/>
                </a:rPr>
                <a:t>Code/Design Review</a:t>
              </a:r>
              <a:endParaRPr sz="1200">
                <a:solidFill>
                  <a:srgbClr val="FFFFFF"/>
                </a:solidFill>
                <a:latin typeface="Maven Pro"/>
                <a:ea typeface="Maven Pro"/>
                <a:cs typeface="Maven Pro"/>
                <a:sym typeface="Maven Pro"/>
              </a:endParaRPr>
            </a:p>
          </p:txBody>
        </p:sp>
        <p:sp>
          <p:nvSpPr>
            <p:cNvPr id="1403" name="Google Shape;1403;p44"/>
            <p:cNvSpPr txBox="1"/>
            <p:nvPr/>
          </p:nvSpPr>
          <p:spPr>
            <a:xfrm>
              <a:off x="2409689" y="1184838"/>
              <a:ext cx="4214100" cy="45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00"/>
                  </a:solidFill>
                  <a:latin typeface="Press Start 2P"/>
                  <a:ea typeface="Press Start 2P"/>
                  <a:cs typeface="Press Start 2P"/>
                  <a:sym typeface="Press Start 2P"/>
                </a:rPr>
                <a:t>Design Review</a:t>
              </a:r>
              <a:endParaRPr sz="1300">
                <a:solidFill>
                  <a:srgbClr val="FFFF00"/>
                </a:solidFill>
                <a:latin typeface="Press Start 2P"/>
                <a:ea typeface="Press Start 2P"/>
                <a:cs typeface="Press Start 2P"/>
                <a:sym typeface="Press Start 2P"/>
              </a:endParaRPr>
            </a:p>
          </p:txBody>
        </p:sp>
        <p:sp>
          <p:nvSpPr>
            <p:cNvPr id="1404" name="Google Shape;1404;p44"/>
            <p:cNvSpPr txBox="1"/>
            <p:nvPr/>
          </p:nvSpPr>
          <p:spPr>
            <a:xfrm>
              <a:off x="1604588" y="1494217"/>
              <a:ext cx="457200" cy="361800"/>
            </a:xfrm>
            <a:prstGeom prst="rect">
              <a:avLst/>
            </a:prstGeom>
            <a:noFill/>
            <a:ln>
              <a:noFill/>
            </a:ln>
          </p:spPr>
          <p:txBody>
            <a:bodyPr anchorCtr="0" anchor="t" bIns="91425" lIns="45700" spcFirstLastPara="1" rIns="0" wrap="square" tIns="91425">
              <a:noAutofit/>
            </a:bodyPr>
            <a:lstStyle/>
            <a:p>
              <a:pPr indent="0" lvl="0" marL="0" rtl="0" algn="ctr">
                <a:spcBef>
                  <a:spcPts val="0"/>
                </a:spcBef>
                <a:spcAft>
                  <a:spcPts val="0"/>
                </a:spcAft>
                <a:buNone/>
              </a:pPr>
              <a:r>
                <a:rPr lang="en" sz="2000">
                  <a:solidFill>
                    <a:srgbClr val="FFFF00"/>
                  </a:solidFill>
                  <a:latin typeface="Press Start 2P"/>
                  <a:ea typeface="Press Start 2P"/>
                  <a:cs typeface="Press Start 2P"/>
                  <a:sym typeface="Press Start 2P"/>
                </a:rPr>
                <a:t>D</a:t>
              </a:r>
              <a:endParaRPr sz="2000">
                <a:solidFill>
                  <a:srgbClr val="FFFF00"/>
                </a:solidFill>
                <a:latin typeface="Press Start 2P"/>
                <a:ea typeface="Press Start 2P"/>
                <a:cs typeface="Press Start 2P"/>
                <a:sym typeface="Press Start 2P"/>
              </a:endParaRPr>
            </a:p>
          </p:txBody>
        </p:sp>
        <p:sp>
          <p:nvSpPr>
            <p:cNvPr id="1405" name="Google Shape;1405;p44"/>
            <p:cNvSpPr/>
            <p:nvPr/>
          </p:nvSpPr>
          <p:spPr>
            <a:xfrm flipH="1" rot="10800000">
              <a:off x="2409706" y="2476235"/>
              <a:ext cx="884871" cy="904683"/>
            </a:xfrm>
            <a:custGeom>
              <a:rect b="b" l="l" r="r" t="t"/>
              <a:pathLst>
                <a:path extrusionOk="0" h="10578" w="9515">
                  <a:moveTo>
                    <a:pt x="1" y="0"/>
                  </a:moveTo>
                  <a:lnTo>
                    <a:pt x="1"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1406" name="Google Shape;1406;p44"/>
            <p:cNvSpPr txBox="1"/>
            <p:nvPr/>
          </p:nvSpPr>
          <p:spPr>
            <a:xfrm>
              <a:off x="3400768" y="2859663"/>
              <a:ext cx="2423100" cy="57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Maven Pro"/>
                  <a:ea typeface="Maven Pro"/>
                  <a:cs typeface="Maven Pro"/>
                  <a:sym typeface="Maven Pro"/>
                </a:rPr>
                <a:t>Coverity, Flawfinder, IDA</a:t>
              </a:r>
              <a:endParaRPr sz="1200">
                <a:solidFill>
                  <a:srgbClr val="FFFFFF"/>
                </a:solidFill>
                <a:latin typeface="Maven Pro"/>
                <a:ea typeface="Maven Pro"/>
                <a:cs typeface="Maven Pro"/>
                <a:sym typeface="Maven Pro"/>
              </a:endParaRPr>
            </a:p>
          </p:txBody>
        </p:sp>
        <p:sp>
          <p:nvSpPr>
            <p:cNvPr id="1407" name="Google Shape;1407;p44"/>
            <p:cNvSpPr txBox="1"/>
            <p:nvPr/>
          </p:nvSpPr>
          <p:spPr>
            <a:xfrm>
              <a:off x="3400775" y="2476225"/>
              <a:ext cx="3359400" cy="45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00"/>
                  </a:solidFill>
                  <a:latin typeface="Press Start 2P"/>
                  <a:ea typeface="Press Start 2P"/>
                  <a:cs typeface="Press Start 2P"/>
                  <a:sym typeface="Press Start 2P"/>
                </a:rPr>
                <a:t>Static Analysis</a:t>
              </a:r>
              <a:endParaRPr sz="1300">
                <a:solidFill>
                  <a:srgbClr val="FFFF00"/>
                </a:solidFill>
                <a:latin typeface="Press Start 2P"/>
                <a:ea typeface="Press Start 2P"/>
                <a:cs typeface="Press Start 2P"/>
                <a:sym typeface="Press Start 2P"/>
              </a:endParaRPr>
            </a:p>
          </p:txBody>
        </p:sp>
        <p:sp>
          <p:nvSpPr>
            <p:cNvPr id="1408" name="Google Shape;1408;p44"/>
            <p:cNvSpPr/>
            <p:nvPr/>
          </p:nvSpPr>
          <p:spPr>
            <a:xfrm flipH="1" rot="10800000">
              <a:off x="3535456" y="3676635"/>
              <a:ext cx="884871" cy="904683"/>
            </a:xfrm>
            <a:custGeom>
              <a:rect b="b" l="l" r="r" t="t"/>
              <a:pathLst>
                <a:path extrusionOk="0" h="10578" w="9515">
                  <a:moveTo>
                    <a:pt x="1" y="0"/>
                  </a:moveTo>
                  <a:lnTo>
                    <a:pt x="1" y="10578"/>
                  </a:lnTo>
                  <a:lnTo>
                    <a:pt x="9514" y="10578"/>
                  </a:lnTo>
                  <a:lnTo>
                    <a:pt x="9514" y="0"/>
                  </a:lnTo>
                  <a:close/>
                </a:path>
              </a:pathLst>
            </a:custGeom>
            <a:solidFill>
              <a:srgbClr val="1C4966"/>
            </a:solidFill>
            <a:ln>
              <a:noFill/>
            </a:ln>
          </p:spPr>
          <p:txBody>
            <a:bodyPr anchorCtr="0" anchor="ctr" bIns="91425" lIns="45700" spcFirstLastPara="1" rIns="0" wrap="square" tIns="91425">
              <a:noAutofit/>
            </a:bodyPr>
            <a:lstStyle/>
            <a:p>
              <a:pPr indent="0" lvl="0" marL="0" rtl="0" algn="ctr">
                <a:spcBef>
                  <a:spcPts val="0"/>
                </a:spcBef>
                <a:spcAft>
                  <a:spcPts val="0"/>
                </a:spcAft>
                <a:buNone/>
              </a:pPr>
              <a:r>
                <a:t/>
              </a:r>
              <a:endParaRPr sz="1200"/>
            </a:p>
          </p:txBody>
        </p:sp>
        <p:sp>
          <p:nvSpPr>
            <p:cNvPr id="1409" name="Google Shape;1409;p44"/>
            <p:cNvSpPr txBox="1"/>
            <p:nvPr/>
          </p:nvSpPr>
          <p:spPr>
            <a:xfrm>
              <a:off x="4564000" y="3676625"/>
              <a:ext cx="3294000" cy="45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00"/>
                  </a:solidFill>
                  <a:latin typeface="Press Start 2P"/>
                  <a:ea typeface="Press Start 2P"/>
                  <a:cs typeface="Press Start 2P"/>
                  <a:sym typeface="Press Start 2P"/>
                </a:rPr>
                <a:t>Runtime Analysis</a:t>
              </a:r>
              <a:endParaRPr sz="1300">
                <a:solidFill>
                  <a:srgbClr val="FFFF00"/>
                </a:solidFill>
                <a:latin typeface="Press Start 2P"/>
                <a:ea typeface="Press Start 2P"/>
                <a:cs typeface="Press Start 2P"/>
                <a:sym typeface="Press Start 2P"/>
              </a:endParaRPr>
            </a:p>
          </p:txBody>
        </p:sp>
        <p:sp>
          <p:nvSpPr>
            <p:cNvPr id="1410" name="Google Shape;1410;p44"/>
            <p:cNvSpPr txBox="1"/>
            <p:nvPr/>
          </p:nvSpPr>
          <p:spPr>
            <a:xfrm>
              <a:off x="4564001" y="4082400"/>
              <a:ext cx="3101700" cy="57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Maven Pro"/>
                  <a:ea typeface="Maven Pro"/>
                  <a:cs typeface="Maven Pro"/>
                  <a:sym typeface="Maven Pro"/>
                </a:rPr>
                <a:t>Wireshark, nmap</a:t>
              </a:r>
              <a:endParaRPr sz="1200">
                <a:solidFill>
                  <a:srgbClr val="FFFFFF"/>
                </a:solidFill>
                <a:latin typeface="Maven Pro"/>
                <a:ea typeface="Maven Pro"/>
                <a:cs typeface="Maven Pro"/>
                <a:sym typeface="Maven Pro"/>
              </a:endParaRPr>
            </a:p>
          </p:txBody>
        </p:sp>
        <p:sp>
          <p:nvSpPr>
            <p:cNvPr id="1411" name="Google Shape;1411;p44"/>
            <p:cNvSpPr txBox="1"/>
            <p:nvPr/>
          </p:nvSpPr>
          <p:spPr>
            <a:xfrm>
              <a:off x="3749288" y="3948077"/>
              <a:ext cx="457200" cy="361800"/>
            </a:xfrm>
            <a:prstGeom prst="rect">
              <a:avLst/>
            </a:prstGeom>
            <a:noFill/>
            <a:ln>
              <a:noFill/>
            </a:ln>
          </p:spPr>
          <p:txBody>
            <a:bodyPr anchorCtr="0" anchor="t" bIns="91425" lIns="45700" spcFirstLastPara="1" rIns="0" wrap="square" tIns="91425">
              <a:noAutofit/>
            </a:bodyPr>
            <a:lstStyle/>
            <a:p>
              <a:pPr indent="0" lvl="0" marL="0" rtl="0" algn="ctr">
                <a:spcBef>
                  <a:spcPts val="0"/>
                </a:spcBef>
                <a:spcAft>
                  <a:spcPts val="0"/>
                </a:spcAft>
                <a:buNone/>
              </a:pPr>
              <a:r>
                <a:rPr lang="en" sz="2000">
                  <a:solidFill>
                    <a:srgbClr val="FFFF00"/>
                  </a:solidFill>
                  <a:latin typeface="Press Start 2P"/>
                  <a:ea typeface="Press Start 2P"/>
                  <a:cs typeface="Press Start 2P"/>
                  <a:sym typeface="Press Start 2P"/>
                </a:rPr>
                <a:t>R</a:t>
              </a:r>
              <a:endParaRPr sz="2000">
                <a:solidFill>
                  <a:srgbClr val="FFFF00"/>
                </a:solidFill>
                <a:latin typeface="Press Start 2P"/>
                <a:ea typeface="Press Start 2P"/>
                <a:cs typeface="Press Start 2P"/>
                <a:sym typeface="Press Start 2P"/>
              </a:endParaRPr>
            </a:p>
          </p:txBody>
        </p:sp>
        <p:sp>
          <p:nvSpPr>
            <p:cNvPr id="1412" name="Google Shape;1412;p44"/>
            <p:cNvSpPr txBox="1"/>
            <p:nvPr/>
          </p:nvSpPr>
          <p:spPr>
            <a:xfrm>
              <a:off x="2623552" y="2747694"/>
              <a:ext cx="457200" cy="361800"/>
            </a:xfrm>
            <a:prstGeom prst="rect">
              <a:avLst/>
            </a:prstGeom>
            <a:noFill/>
            <a:ln>
              <a:noFill/>
            </a:ln>
          </p:spPr>
          <p:txBody>
            <a:bodyPr anchorCtr="0" anchor="t" bIns="91425" lIns="45700" spcFirstLastPara="1" rIns="0" wrap="square" tIns="91425">
              <a:noAutofit/>
            </a:bodyPr>
            <a:lstStyle/>
            <a:p>
              <a:pPr indent="0" lvl="0" marL="0" rtl="0" algn="ctr">
                <a:spcBef>
                  <a:spcPts val="0"/>
                </a:spcBef>
                <a:spcAft>
                  <a:spcPts val="0"/>
                </a:spcAft>
                <a:buNone/>
              </a:pPr>
              <a:r>
                <a:rPr lang="en" sz="2000">
                  <a:solidFill>
                    <a:srgbClr val="FFFF00"/>
                  </a:solidFill>
                  <a:latin typeface="Press Start 2P"/>
                  <a:ea typeface="Press Start 2P"/>
                  <a:cs typeface="Press Start 2P"/>
                  <a:sym typeface="Press Start 2P"/>
                </a:rPr>
                <a:t>S</a:t>
              </a:r>
              <a:endParaRPr sz="2000">
                <a:solidFill>
                  <a:srgbClr val="FFFF00"/>
                </a:solidFill>
                <a:latin typeface="Press Start 2P"/>
                <a:ea typeface="Press Start 2P"/>
                <a:cs typeface="Press Start 2P"/>
                <a:sym typeface="Press Start 2P"/>
              </a:endParaRPr>
            </a:p>
          </p:txBody>
        </p:sp>
      </p:grpSp>
      <p:grpSp>
        <p:nvGrpSpPr>
          <p:cNvPr id="1413" name="Google Shape;1413;p44"/>
          <p:cNvGrpSpPr/>
          <p:nvPr/>
        </p:nvGrpSpPr>
        <p:grpSpPr>
          <a:xfrm>
            <a:off x="8378729" y="4147120"/>
            <a:ext cx="718500" cy="767927"/>
            <a:chOff x="7476749" y="3436356"/>
            <a:chExt cx="718500" cy="868598"/>
          </a:xfrm>
        </p:grpSpPr>
        <p:grpSp>
          <p:nvGrpSpPr>
            <p:cNvPr id="1414" name="Google Shape;1414;p44"/>
            <p:cNvGrpSpPr/>
            <p:nvPr/>
          </p:nvGrpSpPr>
          <p:grpSpPr>
            <a:xfrm>
              <a:off x="7476749" y="3436356"/>
              <a:ext cx="718500" cy="868598"/>
              <a:chOff x="6579263" y="3604550"/>
              <a:chExt cx="245004" cy="296177"/>
            </a:xfrm>
          </p:grpSpPr>
          <p:sp>
            <p:nvSpPr>
              <p:cNvPr id="1415" name="Google Shape;1415;p44"/>
              <p:cNvSpPr/>
              <p:nvPr/>
            </p:nvSpPr>
            <p:spPr>
              <a:xfrm>
                <a:off x="6657250" y="3604550"/>
                <a:ext cx="86650" cy="86650"/>
              </a:xfrm>
              <a:custGeom>
                <a:rect b="b" l="l" r="r" t="t"/>
                <a:pathLst>
                  <a:path extrusionOk="0" h="3466" w="3466">
                    <a:moveTo>
                      <a:pt x="1733" y="0"/>
                    </a:moveTo>
                    <a:cubicBezTo>
                      <a:pt x="788" y="0"/>
                      <a:pt x="0" y="788"/>
                      <a:pt x="0" y="1733"/>
                    </a:cubicBezTo>
                    <a:cubicBezTo>
                      <a:pt x="0" y="2678"/>
                      <a:pt x="788" y="3466"/>
                      <a:pt x="1733" y="3466"/>
                    </a:cubicBezTo>
                    <a:cubicBezTo>
                      <a:pt x="2678" y="3466"/>
                      <a:pt x="3466" y="2678"/>
                      <a:pt x="3466" y="1733"/>
                    </a:cubicBezTo>
                    <a:cubicBezTo>
                      <a:pt x="3466" y="788"/>
                      <a:pt x="2678" y="0"/>
                      <a:pt x="17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4"/>
              <p:cNvSpPr/>
              <p:nvPr/>
            </p:nvSpPr>
            <p:spPr>
              <a:xfrm>
                <a:off x="6579263" y="3777827"/>
                <a:ext cx="245004" cy="122900"/>
              </a:xfrm>
              <a:custGeom>
                <a:rect b="b" l="l" r="r" t="t"/>
                <a:pathLst>
                  <a:path extrusionOk="0" h="4916" w="11879">
                    <a:moveTo>
                      <a:pt x="694" y="0"/>
                    </a:moveTo>
                    <a:cubicBezTo>
                      <a:pt x="316" y="0"/>
                      <a:pt x="1" y="315"/>
                      <a:pt x="1" y="693"/>
                    </a:cubicBezTo>
                    <a:cubicBezTo>
                      <a:pt x="1" y="1103"/>
                      <a:pt x="316" y="1418"/>
                      <a:pt x="694" y="1418"/>
                    </a:cubicBezTo>
                    <a:lnTo>
                      <a:pt x="694" y="4569"/>
                    </a:lnTo>
                    <a:cubicBezTo>
                      <a:pt x="694" y="4758"/>
                      <a:pt x="851" y="4915"/>
                      <a:pt x="1040" y="4915"/>
                    </a:cubicBezTo>
                    <a:lnTo>
                      <a:pt x="10807" y="4915"/>
                    </a:lnTo>
                    <a:cubicBezTo>
                      <a:pt x="11028" y="4915"/>
                      <a:pt x="11185" y="4758"/>
                      <a:pt x="11185" y="4569"/>
                    </a:cubicBezTo>
                    <a:lnTo>
                      <a:pt x="11185" y="1418"/>
                    </a:lnTo>
                    <a:cubicBezTo>
                      <a:pt x="11563" y="1418"/>
                      <a:pt x="11878" y="1103"/>
                      <a:pt x="11878" y="693"/>
                    </a:cubicBezTo>
                    <a:cubicBezTo>
                      <a:pt x="11815" y="315"/>
                      <a:pt x="11500" y="0"/>
                      <a:pt x="111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4"/>
              <p:cNvSpPr/>
              <p:nvPr/>
            </p:nvSpPr>
            <p:spPr>
              <a:xfrm>
                <a:off x="6707650" y="3688025"/>
                <a:ext cx="70925" cy="70925"/>
              </a:xfrm>
              <a:custGeom>
                <a:rect b="b" l="l" r="r" t="t"/>
                <a:pathLst>
                  <a:path extrusionOk="0" h="2837" w="2837">
                    <a:moveTo>
                      <a:pt x="1482" y="1"/>
                    </a:moveTo>
                    <a:cubicBezTo>
                      <a:pt x="1450" y="32"/>
                      <a:pt x="1418" y="64"/>
                      <a:pt x="1324" y="127"/>
                    </a:cubicBezTo>
                    <a:cubicBezTo>
                      <a:pt x="1324" y="190"/>
                      <a:pt x="1292" y="253"/>
                      <a:pt x="1261" y="284"/>
                    </a:cubicBezTo>
                    <a:lnTo>
                      <a:pt x="1" y="1923"/>
                    </a:lnTo>
                    <a:lnTo>
                      <a:pt x="1" y="2836"/>
                    </a:lnTo>
                    <a:lnTo>
                      <a:pt x="2742" y="2836"/>
                    </a:lnTo>
                    <a:lnTo>
                      <a:pt x="2742" y="2553"/>
                    </a:lnTo>
                    <a:lnTo>
                      <a:pt x="2836" y="2553"/>
                    </a:lnTo>
                    <a:cubicBezTo>
                      <a:pt x="2836" y="1513"/>
                      <a:pt x="2332" y="599"/>
                      <a:pt x="14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4"/>
              <p:cNvSpPr/>
              <p:nvPr/>
            </p:nvSpPr>
            <p:spPr>
              <a:xfrm>
                <a:off x="6621025" y="3688825"/>
                <a:ext cx="70900" cy="73275"/>
              </a:xfrm>
              <a:custGeom>
                <a:rect b="b" l="l" r="r" t="t"/>
                <a:pathLst>
                  <a:path extrusionOk="0" h="2931" w="2836">
                    <a:moveTo>
                      <a:pt x="1323" y="0"/>
                    </a:moveTo>
                    <a:cubicBezTo>
                      <a:pt x="536" y="567"/>
                      <a:pt x="0" y="1513"/>
                      <a:pt x="0" y="2584"/>
                    </a:cubicBezTo>
                    <a:lnTo>
                      <a:pt x="0" y="2930"/>
                    </a:lnTo>
                    <a:lnTo>
                      <a:pt x="2741" y="2930"/>
                    </a:lnTo>
                    <a:lnTo>
                      <a:pt x="2741" y="1922"/>
                    </a:lnTo>
                    <a:lnTo>
                      <a:pt x="2836" y="1922"/>
                    </a:lnTo>
                    <a:lnTo>
                      <a:pt x="1575" y="284"/>
                    </a:lnTo>
                    <a:cubicBezTo>
                      <a:pt x="1512" y="252"/>
                      <a:pt x="1512" y="158"/>
                      <a:pt x="1481" y="126"/>
                    </a:cubicBezTo>
                    <a:cubicBezTo>
                      <a:pt x="1449" y="95"/>
                      <a:pt x="1355" y="63"/>
                      <a:pt x="1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9" name="Google Shape;1419;p44"/>
            <p:cNvGrpSpPr/>
            <p:nvPr/>
          </p:nvGrpSpPr>
          <p:grpSpPr>
            <a:xfrm>
              <a:off x="7611106" y="3993729"/>
              <a:ext cx="449798" cy="285843"/>
              <a:chOff x="6543825" y="3288700"/>
              <a:chExt cx="296975" cy="188725"/>
            </a:xfrm>
          </p:grpSpPr>
          <p:sp>
            <p:nvSpPr>
              <p:cNvPr id="1420" name="Google Shape;1420;p44"/>
              <p:cNvSpPr/>
              <p:nvPr/>
            </p:nvSpPr>
            <p:spPr>
              <a:xfrm>
                <a:off x="6805325" y="3322575"/>
                <a:ext cx="35475" cy="121325"/>
              </a:xfrm>
              <a:custGeom>
                <a:rect b="b" l="l" r="r" t="t"/>
                <a:pathLst>
                  <a:path extrusionOk="0" h="4853" w="1419">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4"/>
              <p:cNvSpPr/>
              <p:nvPr/>
            </p:nvSpPr>
            <p:spPr>
              <a:xfrm>
                <a:off x="6543825" y="3323275"/>
                <a:ext cx="35475" cy="121400"/>
              </a:xfrm>
              <a:custGeom>
                <a:rect b="b" l="l" r="r" t="t"/>
                <a:pathLst>
                  <a:path extrusionOk="0" h="4856" w="1419">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4"/>
              <p:cNvSpPr/>
              <p:nvPr/>
            </p:nvSpPr>
            <p:spPr>
              <a:xfrm>
                <a:off x="6643075" y="3332025"/>
                <a:ext cx="143375" cy="104000"/>
              </a:xfrm>
              <a:custGeom>
                <a:rect b="b" l="l" r="r" t="t"/>
                <a:pathLst>
                  <a:path extrusionOk="0" h="4160" w="5735">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4"/>
              <p:cNvSpPr/>
              <p:nvPr/>
            </p:nvSpPr>
            <p:spPr>
              <a:xfrm>
                <a:off x="6595025" y="3288700"/>
                <a:ext cx="175675" cy="188725"/>
              </a:xfrm>
              <a:custGeom>
                <a:rect b="b" l="l" r="r" t="t"/>
                <a:pathLst>
                  <a:path extrusionOk="0" h="7549" w="7027">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24" name="Google Shape;1424;p44"/>
          <p:cNvSpPr txBox="1"/>
          <p:nvPr>
            <p:ph idx="4294967295" type="subTitle"/>
          </p:nvPr>
        </p:nvSpPr>
        <p:spPr>
          <a:xfrm>
            <a:off x="3156925" y="4330350"/>
            <a:ext cx="5172000" cy="5847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accent4"/>
              </a:buClr>
              <a:buSzPts val="1100"/>
              <a:buFont typeface="Arial"/>
              <a:buNone/>
            </a:pPr>
            <a:r>
              <a:rPr i="1" lang="en" sz="1400" u="sng"/>
              <a:t>My attack server is made of </a:t>
            </a:r>
            <a:r>
              <a:rPr b="1" i="1" lang="en" sz="1400" u="sng"/>
              <a:t>Console Server</a:t>
            </a:r>
            <a:endParaRPr i="1" sz="1400" u="sng"/>
          </a:p>
          <a:p>
            <a:pPr indent="0" lvl="0" marL="0" rtl="0" algn="r">
              <a:spcBef>
                <a:spcPts val="0"/>
              </a:spcBef>
              <a:spcAft>
                <a:spcPts val="1600"/>
              </a:spcAft>
              <a:buClr>
                <a:schemeClr val="dk1"/>
              </a:buClr>
              <a:buSzPts val="1100"/>
              <a:buFont typeface="Arial"/>
              <a:buNone/>
            </a:pPr>
            <a:r>
              <a:rPr i="1" lang="en" sz="1400" u="sng"/>
              <a:t>So We need a HELP through Insider Threat</a:t>
            </a:r>
            <a:endParaRPr i="1" sz="1400" u="sng"/>
          </a:p>
        </p:txBody>
      </p:sp>
      <p:sp>
        <p:nvSpPr>
          <p:cNvPr id="1425" name="Google Shape;1425;p44"/>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9" name="Shape 1429"/>
        <p:cNvGrpSpPr/>
        <p:nvPr/>
      </p:nvGrpSpPr>
      <p:grpSpPr>
        <a:xfrm>
          <a:off x="0" y="0"/>
          <a:ext cx="0" cy="0"/>
          <a:chOff x="0" y="0"/>
          <a:chExt cx="0" cy="0"/>
        </a:xfrm>
      </p:grpSpPr>
      <p:sp>
        <p:nvSpPr>
          <p:cNvPr id="1430" name="Google Shape;1430;p45"/>
          <p:cNvSpPr txBox="1"/>
          <p:nvPr>
            <p:ph idx="4294967295" type="body"/>
          </p:nvPr>
        </p:nvSpPr>
        <p:spPr>
          <a:xfrm>
            <a:off x="980041" y="1108850"/>
            <a:ext cx="6154800" cy="228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chemeClr val="dk1"/>
                </a:solidFill>
                <a:latin typeface="Press Start 2P"/>
                <a:ea typeface="Press Start 2P"/>
                <a:cs typeface="Press Start 2P"/>
                <a:sym typeface="Press Start 2P"/>
              </a:rPr>
              <a:t>Overall Architecture </a:t>
            </a:r>
            <a:endParaRPr/>
          </a:p>
        </p:txBody>
      </p:sp>
      <p:pic>
        <p:nvPicPr>
          <p:cNvPr id="1431" name="Google Shape;1431;p45"/>
          <p:cNvPicPr preferRelativeResize="0"/>
          <p:nvPr/>
        </p:nvPicPr>
        <p:blipFill>
          <a:blip r:embed="rId3">
            <a:alphaModFix/>
          </a:blip>
          <a:stretch>
            <a:fillRect/>
          </a:stretch>
        </p:blipFill>
        <p:spPr>
          <a:xfrm>
            <a:off x="1095713" y="1547231"/>
            <a:ext cx="7267524" cy="2623825"/>
          </a:xfrm>
          <a:prstGeom prst="rect">
            <a:avLst/>
          </a:prstGeom>
          <a:noFill/>
          <a:ln>
            <a:noFill/>
          </a:ln>
        </p:spPr>
      </p:pic>
      <p:sp>
        <p:nvSpPr>
          <p:cNvPr id="1432" name="Google Shape;1432;p45"/>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Design Review</a:t>
            </a:r>
            <a:endParaRPr/>
          </a:p>
        </p:txBody>
      </p:sp>
      <p:sp>
        <p:nvSpPr>
          <p:cNvPr id="1433" name="Google Shape;1433;p45"/>
          <p:cNvSpPr/>
          <p:nvPr/>
        </p:nvSpPr>
        <p:spPr>
          <a:xfrm>
            <a:off x="4484944" y="2187058"/>
            <a:ext cx="826800" cy="361800"/>
          </a:xfrm>
          <a:prstGeom prst="rect">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Maven Pro"/>
                <a:ea typeface="Maven Pro"/>
                <a:cs typeface="Maven Pro"/>
                <a:sym typeface="Maven Pro"/>
              </a:rPr>
              <a:t>Network</a:t>
            </a:r>
            <a:endParaRPr b="1" sz="1000">
              <a:latin typeface="Maven Pro"/>
              <a:ea typeface="Maven Pro"/>
              <a:cs typeface="Maven Pro"/>
              <a:sym typeface="Maven Pro"/>
            </a:endParaRPr>
          </a:p>
          <a:p>
            <a:pPr indent="0" lvl="0" marL="0" rtl="0" algn="ctr">
              <a:spcBef>
                <a:spcPts val="0"/>
              </a:spcBef>
              <a:spcAft>
                <a:spcPts val="0"/>
              </a:spcAft>
              <a:buNone/>
            </a:pPr>
            <a:r>
              <a:rPr b="1" lang="en" sz="1000">
                <a:latin typeface="Maven Pro"/>
                <a:ea typeface="Maven Pro"/>
                <a:cs typeface="Maven Pro"/>
                <a:sym typeface="Maven Pro"/>
              </a:rPr>
              <a:t>Protocol</a:t>
            </a:r>
            <a:endParaRPr b="1" sz="1000">
              <a:latin typeface="Maven Pro"/>
              <a:ea typeface="Maven Pro"/>
              <a:cs typeface="Maven Pro"/>
              <a:sym typeface="Maven Pro"/>
            </a:endParaRPr>
          </a:p>
        </p:txBody>
      </p:sp>
      <p:sp>
        <p:nvSpPr>
          <p:cNvPr id="1434" name="Google Shape;1434;p45"/>
          <p:cNvSpPr/>
          <p:nvPr/>
        </p:nvSpPr>
        <p:spPr>
          <a:xfrm>
            <a:off x="5242502" y="3259904"/>
            <a:ext cx="518100" cy="201300"/>
          </a:xfrm>
          <a:prstGeom prst="rect">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2 FA</a:t>
            </a:r>
            <a:endParaRPr b="1" sz="1000">
              <a:solidFill>
                <a:srgbClr val="000000"/>
              </a:solidFill>
            </a:endParaRPr>
          </a:p>
        </p:txBody>
      </p:sp>
      <p:sp>
        <p:nvSpPr>
          <p:cNvPr id="1435" name="Google Shape;1435;p45"/>
          <p:cNvSpPr/>
          <p:nvPr/>
        </p:nvSpPr>
        <p:spPr>
          <a:xfrm>
            <a:off x="6309050" y="1460503"/>
            <a:ext cx="1221300" cy="201300"/>
          </a:xfrm>
          <a:prstGeom prst="rect">
            <a:avLst/>
          </a:prstGeom>
          <a:solidFill>
            <a:srgbClr val="00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000000"/>
                </a:solidFill>
                <a:latin typeface="Maven Pro"/>
                <a:ea typeface="Maven Pro"/>
                <a:cs typeface="Maven Pro"/>
                <a:sym typeface="Maven Pro"/>
              </a:rPr>
              <a:t>server-conf.json</a:t>
            </a:r>
            <a:endParaRPr b="1" sz="1000">
              <a:solidFill>
                <a:srgbClr val="000000"/>
              </a:solidFill>
              <a:latin typeface="Maven Pro"/>
              <a:ea typeface="Maven Pro"/>
              <a:cs typeface="Maven Pro"/>
              <a:sym typeface="Maven Pro"/>
            </a:endParaRPr>
          </a:p>
        </p:txBody>
      </p:sp>
      <p:sp>
        <p:nvSpPr>
          <p:cNvPr id="1436" name="Google Shape;1436;p45"/>
          <p:cNvSpPr/>
          <p:nvPr/>
        </p:nvSpPr>
        <p:spPr>
          <a:xfrm>
            <a:off x="2082102" y="1470136"/>
            <a:ext cx="1151700" cy="197700"/>
          </a:xfrm>
          <a:prstGeom prst="rect">
            <a:avLst/>
          </a:prstGeom>
          <a:solidFill>
            <a:srgbClr val="00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000000"/>
                </a:solidFill>
                <a:latin typeface="Maven Pro"/>
                <a:ea typeface="Maven Pro"/>
                <a:cs typeface="Maven Pro"/>
                <a:sym typeface="Maven Pro"/>
              </a:rPr>
              <a:t>client-conf.json</a:t>
            </a:r>
            <a:endParaRPr b="1" sz="1000">
              <a:solidFill>
                <a:srgbClr val="000000"/>
              </a:solidFill>
              <a:latin typeface="Maven Pro"/>
              <a:ea typeface="Maven Pro"/>
              <a:cs typeface="Maven Pro"/>
              <a:sym typeface="Maven Pro"/>
            </a:endParaRPr>
          </a:p>
        </p:txBody>
      </p:sp>
      <p:sp>
        <p:nvSpPr>
          <p:cNvPr id="1437" name="Google Shape;1437;p45"/>
          <p:cNvSpPr/>
          <p:nvPr/>
        </p:nvSpPr>
        <p:spPr>
          <a:xfrm>
            <a:off x="7466838" y="1759583"/>
            <a:ext cx="437100" cy="201300"/>
          </a:xfrm>
          <a:prstGeom prst="rect">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000000"/>
                </a:solidFill>
                <a:latin typeface="Maven Pro"/>
                <a:ea typeface="Maven Pro"/>
                <a:cs typeface="Maven Pro"/>
                <a:sym typeface="Maven Pro"/>
              </a:rPr>
              <a:t>DB</a:t>
            </a:r>
            <a:endParaRPr b="1" sz="1000">
              <a:solidFill>
                <a:srgbClr val="000000"/>
              </a:solidFill>
              <a:latin typeface="Maven Pro"/>
              <a:ea typeface="Maven Pro"/>
              <a:cs typeface="Maven Pro"/>
              <a:sym typeface="Maven Pro"/>
            </a:endParaRPr>
          </a:p>
        </p:txBody>
      </p:sp>
      <p:sp>
        <p:nvSpPr>
          <p:cNvPr id="1438" name="Google Shape;1438;p45"/>
          <p:cNvSpPr txBox="1"/>
          <p:nvPr>
            <p:ph idx="1" type="subTitle"/>
          </p:nvPr>
        </p:nvSpPr>
        <p:spPr>
          <a:xfrm>
            <a:off x="1986000" y="3352350"/>
            <a:ext cx="5172000" cy="908400"/>
          </a:xfrm>
          <a:prstGeom prst="rect">
            <a:avLst/>
          </a:prstGeom>
        </p:spPr>
        <p:txBody>
          <a:bodyPr anchorCtr="0" anchor="ctr" bIns="91425" lIns="91425" spcFirstLastPara="1" rIns="91425" wrap="square" tIns="1527025">
            <a:noAutofit/>
          </a:bodyPr>
          <a:lstStyle/>
          <a:p>
            <a:pPr indent="0" lvl="0" marL="0" rtl="0" algn="ctr">
              <a:spcBef>
                <a:spcPts val="0"/>
              </a:spcBef>
              <a:spcAft>
                <a:spcPts val="0"/>
              </a:spcAft>
              <a:buClr>
                <a:schemeClr val="dk1"/>
              </a:buClr>
              <a:buSzPts val="1100"/>
              <a:buFont typeface="Arial"/>
              <a:buNone/>
            </a:pPr>
            <a:r>
              <a:rPr lang="en"/>
              <a:t>From </a:t>
            </a:r>
            <a:r>
              <a:rPr lang="en"/>
              <a:t>team4’s Security Requirements,</a:t>
            </a:r>
            <a:endParaRPr/>
          </a:p>
          <a:p>
            <a:pPr indent="0" lvl="0" marL="0" rtl="0" algn="ctr">
              <a:spcBef>
                <a:spcPts val="0"/>
              </a:spcBef>
              <a:spcAft>
                <a:spcPts val="0"/>
              </a:spcAft>
              <a:buClr>
                <a:schemeClr val="dk1"/>
              </a:buClr>
              <a:buSzPts val="1100"/>
              <a:buFont typeface="Arial"/>
              <a:buNone/>
            </a:pPr>
            <a:r>
              <a:rPr lang="en"/>
              <a:t>We started looking for vulnerabilities at 6 points.</a:t>
            </a:r>
            <a:endParaRPr/>
          </a:p>
        </p:txBody>
      </p:sp>
      <p:grpSp>
        <p:nvGrpSpPr>
          <p:cNvPr id="1439" name="Google Shape;1439;p45"/>
          <p:cNvGrpSpPr/>
          <p:nvPr/>
        </p:nvGrpSpPr>
        <p:grpSpPr>
          <a:xfrm>
            <a:off x="4924846" y="3230041"/>
            <a:ext cx="437100" cy="393613"/>
            <a:chOff x="-37385100" y="3949908"/>
            <a:chExt cx="321350" cy="318225"/>
          </a:xfrm>
        </p:grpSpPr>
        <p:sp>
          <p:nvSpPr>
            <p:cNvPr id="1440" name="Google Shape;1440;p45"/>
            <p:cNvSpPr/>
            <p:nvPr/>
          </p:nvSpPr>
          <p:spPr>
            <a:xfrm>
              <a:off x="-37190575" y="4145233"/>
              <a:ext cx="126825" cy="122900"/>
            </a:xfrm>
            <a:custGeom>
              <a:rect b="b" l="l" r="r" t="t"/>
              <a:pathLst>
                <a:path extrusionOk="0" h="4916" w="5073">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5"/>
            <p:cNvSpPr/>
            <p:nvPr/>
          </p:nvSpPr>
          <p:spPr>
            <a:xfrm>
              <a:off x="-37385100" y="3949908"/>
              <a:ext cx="248125" cy="248950"/>
            </a:xfrm>
            <a:custGeom>
              <a:rect b="b" l="l" r="r" t="t"/>
              <a:pathLst>
                <a:path extrusionOk="0" h="9958" w="9925">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2" name="Google Shape;1442;p45"/>
          <p:cNvGrpSpPr/>
          <p:nvPr/>
        </p:nvGrpSpPr>
        <p:grpSpPr>
          <a:xfrm>
            <a:off x="4354315" y="2030203"/>
            <a:ext cx="437100" cy="393613"/>
            <a:chOff x="-37385100" y="3949908"/>
            <a:chExt cx="321350" cy="318225"/>
          </a:xfrm>
        </p:grpSpPr>
        <p:sp>
          <p:nvSpPr>
            <p:cNvPr id="1443" name="Google Shape;1443;p45"/>
            <p:cNvSpPr/>
            <p:nvPr/>
          </p:nvSpPr>
          <p:spPr>
            <a:xfrm>
              <a:off x="-37190575" y="4145233"/>
              <a:ext cx="126825" cy="122900"/>
            </a:xfrm>
            <a:custGeom>
              <a:rect b="b" l="l" r="r" t="t"/>
              <a:pathLst>
                <a:path extrusionOk="0" h="4916" w="5073">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5"/>
            <p:cNvSpPr/>
            <p:nvPr/>
          </p:nvSpPr>
          <p:spPr>
            <a:xfrm>
              <a:off x="-37385100" y="3949908"/>
              <a:ext cx="248125" cy="248950"/>
            </a:xfrm>
            <a:custGeom>
              <a:rect b="b" l="l" r="r" t="t"/>
              <a:pathLst>
                <a:path extrusionOk="0" h="9958" w="9925">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5" name="Google Shape;1445;p45"/>
          <p:cNvGrpSpPr/>
          <p:nvPr/>
        </p:nvGrpSpPr>
        <p:grpSpPr>
          <a:xfrm>
            <a:off x="6017946" y="1430958"/>
            <a:ext cx="437100" cy="393613"/>
            <a:chOff x="-37385100" y="3949908"/>
            <a:chExt cx="321350" cy="318225"/>
          </a:xfrm>
        </p:grpSpPr>
        <p:sp>
          <p:nvSpPr>
            <p:cNvPr id="1446" name="Google Shape;1446;p45"/>
            <p:cNvSpPr/>
            <p:nvPr/>
          </p:nvSpPr>
          <p:spPr>
            <a:xfrm>
              <a:off x="-37190575" y="4145233"/>
              <a:ext cx="126825" cy="122900"/>
            </a:xfrm>
            <a:custGeom>
              <a:rect b="b" l="l" r="r" t="t"/>
              <a:pathLst>
                <a:path extrusionOk="0" h="4916" w="5073">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5"/>
            <p:cNvSpPr/>
            <p:nvPr/>
          </p:nvSpPr>
          <p:spPr>
            <a:xfrm>
              <a:off x="-37385100" y="3949908"/>
              <a:ext cx="248125" cy="248950"/>
            </a:xfrm>
            <a:custGeom>
              <a:rect b="b" l="l" r="r" t="t"/>
              <a:pathLst>
                <a:path extrusionOk="0" h="9958" w="9925">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8" name="Google Shape;1448;p45"/>
          <p:cNvGrpSpPr/>
          <p:nvPr/>
        </p:nvGrpSpPr>
        <p:grpSpPr>
          <a:xfrm>
            <a:off x="7175721" y="1729715"/>
            <a:ext cx="437100" cy="393613"/>
            <a:chOff x="-37385100" y="3949908"/>
            <a:chExt cx="321350" cy="318225"/>
          </a:xfrm>
        </p:grpSpPr>
        <p:sp>
          <p:nvSpPr>
            <p:cNvPr id="1449" name="Google Shape;1449;p45"/>
            <p:cNvSpPr/>
            <p:nvPr/>
          </p:nvSpPr>
          <p:spPr>
            <a:xfrm>
              <a:off x="-37190575" y="4145233"/>
              <a:ext cx="126825" cy="122900"/>
            </a:xfrm>
            <a:custGeom>
              <a:rect b="b" l="l" r="r" t="t"/>
              <a:pathLst>
                <a:path extrusionOk="0" h="4916" w="5073">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5"/>
            <p:cNvSpPr/>
            <p:nvPr/>
          </p:nvSpPr>
          <p:spPr>
            <a:xfrm>
              <a:off x="-37385100" y="3949908"/>
              <a:ext cx="248125" cy="248950"/>
            </a:xfrm>
            <a:custGeom>
              <a:rect b="b" l="l" r="r" t="t"/>
              <a:pathLst>
                <a:path extrusionOk="0" h="9958" w="9925">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45"/>
          <p:cNvGrpSpPr/>
          <p:nvPr/>
        </p:nvGrpSpPr>
        <p:grpSpPr>
          <a:xfrm>
            <a:off x="1785918" y="1438504"/>
            <a:ext cx="437100" cy="361790"/>
            <a:chOff x="-37385100" y="3949908"/>
            <a:chExt cx="321350" cy="318225"/>
          </a:xfrm>
        </p:grpSpPr>
        <p:sp>
          <p:nvSpPr>
            <p:cNvPr id="1452" name="Google Shape;1452;p45"/>
            <p:cNvSpPr/>
            <p:nvPr/>
          </p:nvSpPr>
          <p:spPr>
            <a:xfrm>
              <a:off x="-37190575" y="4145233"/>
              <a:ext cx="126825" cy="122900"/>
            </a:xfrm>
            <a:custGeom>
              <a:rect b="b" l="l" r="r" t="t"/>
              <a:pathLst>
                <a:path extrusionOk="0" h="4916" w="5073">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5"/>
            <p:cNvSpPr/>
            <p:nvPr/>
          </p:nvSpPr>
          <p:spPr>
            <a:xfrm>
              <a:off x="-37385100" y="3949908"/>
              <a:ext cx="248125" cy="248950"/>
            </a:xfrm>
            <a:custGeom>
              <a:rect b="b" l="l" r="r" t="t"/>
              <a:pathLst>
                <a:path extrusionOk="0" h="9958" w="9925">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4" name="Google Shape;1454;p45"/>
          <p:cNvSpPr/>
          <p:nvPr/>
        </p:nvSpPr>
        <p:spPr>
          <a:xfrm>
            <a:off x="5712167" y="2347558"/>
            <a:ext cx="917100" cy="201300"/>
          </a:xfrm>
          <a:prstGeom prst="rect">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Maven Pro"/>
                <a:ea typeface="Maven Pro"/>
                <a:cs typeface="Maven Pro"/>
                <a:sym typeface="Maven Pro"/>
              </a:rPr>
              <a:t>User auth.</a:t>
            </a:r>
            <a:endParaRPr b="1" sz="1000">
              <a:latin typeface="Maven Pro"/>
              <a:ea typeface="Maven Pro"/>
              <a:cs typeface="Maven Pro"/>
              <a:sym typeface="Maven Pro"/>
            </a:endParaRPr>
          </a:p>
        </p:txBody>
      </p:sp>
      <p:grpSp>
        <p:nvGrpSpPr>
          <p:cNvPr id="1455" name="Google Shape;1455;p45"/>
          <p:cNvGrpSpPr/>
          <p:nvPr/>
        </p:nvGrpSpPr>
        <p:grpSpPr>
          <a:xfrm>
            <a:off x="5401946" y="2331012"/>
            <a:ext cx="437100" cy="333309"/>
            <a:chOff x="-37385100" y="3949908"/>
            <a:chExt cx="321350" cy="318225"/>
          </a:xfrm>
        </p:grpSpPr>
        <p:sp>
          <p:nvSpPr>
            <p:cNvPr id="1456" name="Google Shape;1456;p45"/>
            <p:cNvSpPr/>
            <p:nvPr/>
          </p:nvSpPr>
          <p:spPr>
            <a:xfrm>
              <a:off x="-37190575" y="4145233"/>
              <a:ext cx="126825" cy="122900"/>
            </a:xfrm>
            <a:custGeom>
              <a:rect b="b" l="l" r="r" t="t"/>
              <a:pathLst>
                <a:path extrusionOk="0" h="4916" w="5073">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5"/>
            <p:cNvSpPr/>
            <p:nvPr/>
          </p:nvSpPr>
          <p:spPr>
            <a:xfrm>
              <a:off x="-37385100" y="3949908"/>
              <a:ext cx="248125" cy="248950"/>
            </a:xfrm>
            <a:custGeom>
              <a:rect b="b" l="l" r="r" t="t"/>
              <a:pathLst>
                <a:path extrusionOk="0" h="9958" w="9925">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8" name="Google Shape;1458;p45"/>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pic>
        <p:nvPicPr>
          <p:cNvPr id="1463" name="Google Shape;1463;p46"/>
          <p:cNvPicPr preferRelativeResize="0"/>
          <p:nvPr/>
        </p:nvPicPr>
        <p:blipFill>
          <a:blip r:embed="rId3">
            <a:alphaModFix/>
          </a:blip>
          <a:stretch>
            <a:fillRect/>
          </a:stretch>
        </p:blipFill>
        <p:spPr>
          <a:xfrm>
            <a:off x="604281" y="2671144"/>
            <a:ext cx="1245870" cy="1578357"/>
          </a:xfrm>
          <a:prstGeom prst="rect">
            <a:avLst/>
          </a:prstGeom>
          <a:noFill/>
          <a:ln cap="flat" cmpd="sng" w="9525">
            <a:solidFill>
              <a:schemeClr val="lt1"/>
            </a:solidFill>
            <a:prstDash val="solid"/>
            <a:round/>
            <a:headEnd len="sm" w="sm" type="none"/>
            <a:tailEnd len="sm" w="sm" type="none"/>
          </a:ln>
        </p:spPr>
      </p:pic>
      <p:pic>
        <p:nvPicPr>
          <p:cNvPr id="1464" name="Google Shape;1464;p46"/>
          <p:cNvPicPr preferRelativeResize="0"/>
          <p:nvPr/>
        </p:nvPicPr>
        <p:blipFill>
          <a:blip r:embed="rId4">
            <a:alphaModFix/>
          </a:blip>
          <a:stretch>
            <a:fillRect/>
          </a:stretch>
        </p:blipFill>
        <p:spPr>
          <a:xfrm>
            <a:off x="2115068" y="1261471"/>
            <a:ext cx="1514475" cy="2312731"/>
          </a:xfrm>
          <a:prstGeom prst="rect">
            <a:avLst/>
          </a:prstGeom>
          <a:noFill/>
          <a:ln cap="flat" cmpd="sng" w="9525">
            <a:solidFill>
              <a:schemeClr val="lt1"/>
            </a:solidFill>
            <a:prstDash val="solid"/>
            <a:round/>
            <a:headEnd len="sm" w="sm" type="none"/>
            <a:tailEnd len="sm" w="sm" type="none"/>
          </a:ln>
        </p:spPr>
      </p:pic>
      <p:pic>
        <p:nvPicPr>
          <p:cNvPr id="1465" name="Google Shape;1465;p46"/>
          <p:cNvPicPr preferRelativeResize="0"/>
          <p:nvPr/>
        </p:nvPicPr>
        <p:blipFill>
          <a:blip r:embed="rId5">
            <a:alphaModFix/>
          </a:blip>
          <a:stretch>
            <a:fillRect/>
          </a:stretch>
        </p:blipFill>
        <p:spPr>
          <a:xfrm>
            <a:off x="2115086" y="3667504"/>
            <a:ext cx="1508760" cy="1271454"/>
          </a:xfrm>
          <a:prstGeom prst="rect">
            <a:avLst/>
          </a:prstGeom>
          <a:noFill/>
          <a:ln cap="flat" cmpd="sng" w="9525">
            <a:solidFill>
              <a:schemeClr val="lt1"/>
            </a:solidFill>
            <a:prstDash val="solid"/>
            <a:round/>
            <a:headEnd len="sm" w="sm" type="none"/>
            <a:tailEnd len="sm" w="sm" type="none"/>
          </a:ln>
        </p:spPr>
      </p:pic>
      <p:sp>
        <p:nvSpPr>
          <p:cNvPr id="1466" name="Google Shape;1466;p46"/>
          <p:cNvSpPr/>
          <p:nvPr/>
        </p:nvSpPr>
        <p:spPr>
          <a:xfrm>
            <a:off x="604274" y="4008150"/>
            <a:ext cx="1245900" cy="13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6"/>
          <p:cNvSpPr/>
          <p:nvPr/>
        </p:nvSpPr>
        <p:spPr>
          <a:xfrm>
            <a:off x="604275" y="2969600"/>
            <a:ext cx="1245900" cy="13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8" name="Google Shape;1468;p46"/>
          <p:cNvCxnSpPr>
            <a:stCxn id="1466" idx="3"/>
          </p:cNvCxnSpPr>
          <p:nvPr/>
        </p:nvCxnSpPr>
        <p:spPr>
          <a:xfrm flipH="1" rot="10800000">
            <a:off x="1850174" y="3675900"/>
            <a:ext cx="269400" cy="401700"/>
          </a:xfrm>
          <a:prstGeom prst="straightConnector1">
            <a:avLst/>
          </a:prstGeom>
          <a:noFill/>
          <a:ln cap="flat" cmpd="sng" w="9525">
            <a:solidFill>
              <a:schemeClr val="dk1"/>
            </a:solidFill>
            <a:prstDash val="dash"/>
            <a:round/>
            <a:headEnd len="med" w="med" type="none"/>
            <a:tailEnd len="med" w="med" type="none"/>
          </a:ln>
        </p:spPr>
      </p:cxnSp>
      <p:cxnSp>
        <p:nvCxnSpPr>
          <p:cNvPr id="1469" name="Google Shape;1469;p46"/>
          <p:cNvCxnSpPr>
            <a:stCxn id="1466" idx="3"/>
          </p:cNvCxnSpPr>
          <p:nvPr/>
        </p:nvCxnSpPr>
        <p:spPr>
          <a:xfrm>
            <a:off x="1850174" y="4077600"/>
            <a:ext cx="269400" cy="868500"/>
          </a:xfrm>
          <a:prstGeom prst="straightConnector1">
            <a:avLst/>
          </a:prstGeom>
          <a:noFill/>
          <a:ln cap="flat" cmpd="sng" w="9525">
            <a:solidFill>
              <a:schemeClr val="dk1"/>
            </a:solidFill>
            <a:prstDash val="dash"/>
            <a:round/>
            <a:headEnd len="med" w="med" type="none"/>
            <a:tailEnd len="med" w="med" type="none"/>
          </a:ln>
        </p:spPr>
      </p:cxnSp>
      <p:cxnSp>
        <p:nvCxnSpPr>
          <p:cNvPr id="1470" name="Google Shape;1470;p46"/>
          <p:cNvCxnSpPr>
            <a:stCxn id="1467" idx="3"/>
          </p:cNvCxnSpPr>
          <p:nvPr/>
        </p:nvCxnSpPr>
        <p:spPr>
          <a:xfrm flipH="1" rot="10800000">
            <a:off x="1850175" y="1263050"/>
            <a:ext cx="262200" cy="1776000"/>
          </a:xfrm>
          <a:prstGeom prst="straightConnector1">
            <a:avLst/>
          </a:prstGeom>
          <a:noFill/>
          <a:ln cap="flat" cmpd="sng" w="9525">
            <a:solidFill>
              <a:schemeClr val="dk1"/>
            </a:solidFill>
            <a:prstDash val="dash"/>
            <a:round/>
            <a:headEnd len="med" w="med" type="none"/>
            <a:tailEnd len="med" w="med" type="none"/>
          </a:ln>
        </p:spPr>
      </p:cxnSp>
      <p:cxnSp>
        <p:nvCxnSpPr>
          <p:cNvPr id="1471" name="Google Shape;1471;p46"/>
          <p:cNvCxnSpPr>
            <a:stCxn id="1467" idx="3"/>
          </p:cNvCxnSpPr>
          <p:nvPr/>
        </p:nvCxnSpPr>
        <p:spPr>
          <a:xfrm>
            <a:off x="1850175" y="3039050"/>
            <a:ext cx="255300" cy="524100"/>
          </a:xfrm>
          <a:prstGeom prst="straightConnector1">
            <a:avLst/>
          </a:prstGeom>
          <a:noFill/>
          <a:ln cap="flat" cmpd="sng" w="9525">
            <a:solidFill>
              <a:schemeClr val="dk1"/>
            </a:solidFill>
            <a:prstDash val="dash"/>
            <a:round/>
            <a:headEnd len="med" w="med" type="none"/>
            <a:tailEnd len="med" w="med" type="none"/>
          </a:ln>
        </p:spPr>
      </p:cxnSp>
      <p:pic>
        <p:nvPicPr>
          <p:cNvPr id="1472" name="Google Shape;1472;p46"/>
          <p:cNvPicPr preferRelativeResize="0"/>
          <p:nvPr/>
        </p:nvPicPr>
        <p:blipFill rotWithShape="1">
          <a:blip r:embed="rId6">
            <a:alphaModFix/>
          </a:blip>
          <a:srcRect b="0" l="12395" r="0" t="21771"/>
          <a:stretch/>
        </p:blipFill>
        <p:spPr>
          <a:xfrm>
            <a:off x="4151231" y="1254212"/>
            <a:ext cx="4127474" cy="1323975"/>
          </a:xfrm>
          <a:prstGeom prst="rect">
            <a:avLst/>
          </a:prstGeom>
          <a:noFill/>
          <a:ln cap="flat" cmpd="sng" w="9525">
            <a:solidFill>
              <a:schemeClr val="lt1"/>
            </a:solidFill>
            <a:prstDash val="solid"/>
            <a:round/>
            <a:headEnd len="sm" w="sm" type="none"/>
            <a:tailEnd len="sm" w="sm" type="none"/>
          </a:ln>
        </p:spPr>
      </p:pic>
      <p:pic>
        <p:nvPicPr>
          <p:cNvPr id="1473" name="Google Shape;1473;p46"/>
          <p:cNvPicPr preferRelativeResize="0"/>
          <p:nvPr/>
        </p:nvPicPr>
        <p:blipFill rotWithShape="1">
          <a:blip r:embed="rId7">
            <a:alphaModFix/>
          </a:blip>
          <a:srcRect b="0" l="12487" r="0" t="0"/>
          <a:stretch/>
        </p:blipFill>
        <p:spPr>
          <a:xfrm>
            <a:off x="5133518" y="2735175"/>
            <a:ext cx="2162900" cy="922500"/>
          </a:xfrm>
          <a:prstGeom prst="rect">
            <a:avLst/>
          </a:prstGeom>
          <a:noFill/>
          <a:ln cap="flat" cmpd="sng" w="9525">
            <a:solidFill>
              <a:schemeClr val="lt1"/>
            </a:solidFill>
            <a:prstDash val="solid"/>
            <a:round/>
            <a:headEnd len="sm" w="sm" type="none"/>
            <a:tailEnd len="sm" w="sm" type="none"/>
          </a:ln>
        </p:spPr>
      </p:pic>
      <p:pic>
        <p:nvPicPr>
          <p:cNvPr id="1474" name="Google Shape;1474;p46"/>
          <p:cNvPicPr preferRelativeResize="0"/>
          <p:nvPr/>
        </p:nvPicPr>
        <p:blipFill>
          <a:blip r:embed="rId8">
            <a:alphaModFix/>
          </a:blip>
          <a:stretch>
            <a:fillRect/>
          </a:stretch>
        </p:blipFill>
        <p:spPr>
          <a:xfrm>
            <a:off x="3994801" y="3784676"/>
            <a:ext cx="4440336" cy="585849"/>
          </a:xfrm>
          <a:prstGeom prst="rect">
            <a:avLst/>
          </a:prstGeom>
          <a:noFill/>
          <a:ln cap="flat" cmpd="sng" w="9525">
            <a:solidFill>
              <a:schemeClr val="lt1"/>
            </a:solidFill>
            <a:prstDash val="solid"/>
            <a:round/>
            <a:headEnd len="sm" w="sm" type="none"/>
            <a:tailEnd len="sm" w="sm" type="none"/>
          </a:ln>
        </p:spPr>
      </p:pic>
      <p:pic>
        <p:nvPicPr>
          <p:cNvPr id="1475" name="Google Shape;1475;p46"/>
          <p:cNvPicPr preferRelativeResize="0"/>
          <p:nvPr/>
        </p:nvPicPr>
        <p:blipFill>
          <a:blip r:embed="rId9">
            <a:alphaModFix/>
          </a:blip>
          <a:stretch>
            <a:fillRect/>
          </a:stretch>
        </p:blipFill>
        <p:spPr>
          <a:xfrm>
            <a:off x="3786334" y="4593954"/>
            <a:ext cx="4857269" cy="345000"/>
          </a:xfrm>
          <a:prstGeom prst="rect">
            <a:avLst/>
          </a:prstGeom>
          <a:noFill/>
          <a:ln cap="flat" cmpd="sng" w="9525">
            <a:solidFill>
              <a:schemeClr val="lt1"/>
            </a:solidFill>
            <a:prstDash val="solid"/>
            <a:round/>
            <a:headEnd len="sm" w="sm" type="none"/>
            <a:tailEnd len="sm" w="sm" type="none"/>
          </a:ln>
        </p:spPr>
      </p:pic>
      <p:sp>
        <p:nvSpPr>
          <p:cNvPr id="1476" name="Google Shape;1476;p46"/>
          <p:cNvSpPr/>
          <p:nvPr/>
        </p:nvSpPr>
        <p:spPr>
          <a:xfrm>
            <a:off x="3751383" y="4467913"/>
            <a:ext cx="731700" cy="201300"/>
          </a:xfrm>
          <a:prstGeom prst="rect">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000000"/>
                </a:solidFill>
                <a:latin typeface="Maven Pro"/>
                <a:ea typeface="Maven Pro"/>
                <a:cs typeface="Maven Pro"/>
                <a:sym typeface="Maven Pro"/>
              </a:rPr>
              <a:t>DB Control</a:t>
            </a:r>
            <a:endParaRPr b="1" sz="800">
              <a:solidFill>
                <a:srgbClr val="000000"/>
              </a:solidFill>
              <a:latin typeface="Maven Pro"/>
              <a:ea typeface="Maven Pro"/>
              <a:cs typeface="Maven Pro"/>
              <a:sym typeface="Maven Pro"/>
            </a:endParaRPr>
          </a:p>
        </p:txBody>
      </p:sp>
      <p:sp>
        <p:nvSpPr>
          <p:cNvPr id="1477" name="Google Shape;1477;p46"/>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Review</a:t>
            </a:r>
            <a:endParaRPr/>
          </a:p>
        </p:txBody>
      </p:sp>
      <p:sp>
        <p:nvSpPr>
          <p:cNvPr id="1478" name="Google Shape;1478;p46"/>
          <p:cNvSpPr/>
          <p:nvPr/>
        </p:nvSpPr>
        <p:spPr>
          <a:xfrm>
            <a:off x="2115100" y="2814544"/>
            <a:ext cx="1508700" cy="13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6"/>
          <p:cNvSpPr/>
          <p:nvPr/>
        </p:nvSpPr>
        <p:spPr>
          <a:xfrm>
            <a:off x="2115112" y="4800044"/>
            <a:ext cx="1508700" cy="13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0" name="Google Shape;1480;p46"/>
          <p:cNvCxnSpPr>
            <a:stCxn id="1478" idx="3"/>
            <a:endCxn id="1472" idx="1"/>
          </p:cNvCxnSpPr>
          <p:nvPr/>
        </p:nvCxnSpPr>
        <p:spPr>
          <a:xfrm flipH="1" rot="10800000">
            <a:off x="3623800" y="1916194"/>
            <a:ext cx="527400" cy="967800"/>
          </a:xfrm>
          <a:prstGeom prst="straightConnector1">
            <a:avLst/>
          </a:prstGeom>
          <a:noFill/>
          <a:ln cap="flat" cmpd="sng" w="9525">
            <a:solidFill>
              <a:schemeClr val="dk1"/>
            </a:solidFill>
            <a:prstDash val="dash"/>
            <a:round/>
            <a:headEnd len="med" w="med" type="none"/>
            <a:tailEnd len="med" w="med" type="none"/>
          </a:ln>
        </p:spPr>
      </p:cxnSp>
      <p:cxnSp>
        <p:nvCxnSpPr>
          <p:cNvPr id="1481" name="Google Shape;1481;p46"/>
          <p:cNvCxnSpPr>
            <a:stCxn id="1478" idx="3"/>
            <a:endCxn id="1473" idx="1"/>
          </p:cNvCxnSpPr>
          <p:nvPr/>
        </p:nvCxnSpPr>
        <p:spPr>
          <a:xfrm>
            <a:off x="3623800" y="2883994"/>
            <a:ext cx="1509600" cy="312300"/>
          </a:xfrm>
          <a:prstGeom prst="straightConnector1">
            <a:avLst/>
          </a:prstGeom>
          <a:noFill/>
          <a:ln cap="flat" cmpd="sng" w="9525">
            <a:solidFill>
              <a:schemeClr val="dk1"/>
            </a:solidFill>
            <a:prstDash val="dash"/>
            <a:round/>
            <a:headEnd len="med" w="med" type="none"/>
            <a:tailEnd len="med" w="med" type="none"/>
          </a:ln>
        </p:spPr>
      </p:cxnSp>
      <p:cxnSp>
        <p:nvCxnSpPr>
          <p:cNvPr id="1482" name="Google Shape;1482;p46"/>
          <p:cNvCxnSpPr>
            <a:stCxn id="1478" idx="3"/>
            <a:endCxn id="1474" idx="1"/>
          </p:cNvCxnSpPr>
          <p:nvPr/>
        </p:nvCxnSpPr>
        <p:spPr>
          <a:xfrm>
            <a:off x="3623800" y="2883994"/>
            <a:ext cx="371100" cy="1193700"/>
          </a:xfrm>
          <a:prstGeom prst="straightConnector1">
            <a:avLst/>
          </a:prstGeom>
          <a:noFill/>
          <a:ln cap="flat" cmpd="sng" w="9525">
            <a:solidFill>
              <a:schemeClr val="dk1"/>
            </a:solidFill>
            <a:prstDash val="dash"/>
            <a:round/>
            <a:headEnd len="med" w="med" type="none"/>
            <a:tailEnd len="med" w="med" type="none"/>
          </a:ln>
        </p:spPr>
      </p:cxnSp>
      <p:cxnSp>
        <p:nvCxnSpPr>
          <p:cNvPr id="1483" name="Google Shape;1483;p46"/>
          <p:cNvCxnSpPr>
            <a:stCxn id="1479" idx="3"/>
            <a:endCxn id="1475" idx="1"/>
          </p:cNvCxnSpPr>
          <p:nvPr/>
        </p:nvCxnSpPr>
        <p:spPr>
          <a:xfrm flipH="1" rot="10800000">
            <a:off x="3623812" y="4766594"/>
            <a:ext cx="162600" cy="102900"/>
          </a:xfrm>
          <a:prstGeom prst="straightConnector1">
            <a:avLst/>
          </a:prstGeom>
          <a:noFill/>
          <a:ln cap="flat" cmpd="sng" w="9525">
            <a:solidFill>
              <a:schemeClr val="dk1"/>
            </a:solidFill>
            <a:prstDash val="dash"/>
            <a:round/>
            <a:headEnd len="med" w="med" type="none"/>
            <a:tailEnd len="med" w="med" type="none"/>
          </a:ln>
        </p:spPr>
      </p:cxnSp>
      <p:sp>
        <p:nvSpPr>
          <p:cNvPr id="1484" name="Google Shape;1484;p46"/>
          <p:cNvSpPr/>
          <p:nvPr/>
        </p:nvSpPr>
        <p:spPr>
          <a:xfrm>
            <a:off x="3936476" y="3638325"/>
            <a:ext cx="821700" cy="201300"/>
          </a:xfrm>
          <a:prstGeom prst="rect">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Maven Pro"/>
                <a:ea typeface="Maven Pro"/>
                <a:cs typeface="Maven Pro"/>
                <a:sym typeface="Maven Pro"/>
              </a:rPr>
              <a:t>Backdoor ID</a:t>
            </a:r>
            <a:endParaRPr b="1" sz="800">
              <a:solidFill>
                <a:srgbClr val="000000"/>
              </a:solidFill>
              <a:latin typeface="Maven Pro"/>
              <a:ea typeface="Maven Pro"/>
              <a:cs typeface="Maven Pro"/>
              <a:sym typeface="Maven Pro"/>
            </a:endParaRPr>
          </a:p>
        </p:txBody>
      </p:sp>
      <p:sp>
        <p:nvSpPr>
          <p:cNvPr id="1485" name="Google Shape;1485;p46"/>
          <p:cNvSpPr/>
          <p:nvPr/>
        </p:nvSpPr>
        <p:spPr>
          <a:xfrm>
            <a:off x="5075875" y="2597133"/>
            <a:ext cx="666900" cy="201300"/>
          </a:xfrm>
          <a:prstGeom prst="rect">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Maven Pro"/>
                <a:ea typeface="Maven Pro"/>
                <a:cs typeface="Maven Pro"/>
                <a:sym typeface="Maven Pro"/>
              </a:rPr>
              <a:t>Admin</a:t>
            </a:r>
            <a:r>
              <a:rPr b="1" lang="en" sz="800">
                <a:latin typeface="Maven Pro"/>
                <a:ea typeface="Maven Pro"/>
                <a:cs typeface="Maven Pro"/>
                <a:sym typeface="Maven Pro"/>
              </a:rPr>
              <a:t> ID</a:t>
            </a:r>
            <a:endParaRPr b="1" sz="800">
              <a:solidFill>
                <a:srgbClr val="000000"/>
              </a:solidFill>
              <a:latin typeface="Maven Pro"/>
              <a:ea typeface="Maven Pro"/>
              <a:cs typeface="Maven Pro"/>
              <a:sym typeface="Maven Pro"/>
            </a:endParaRPr>
          </a:p>
        </p:txBody>
      </p:sp>
      <p:sp>
        <p:nvSpPr>
          <p:cNvPr id="1486" name="Google Shape;1486;p46"/>
          <p:cNvSpPr/>
          <p:nvPr/>
        </p:nvSpPr>
        <p:spPr>
          <a:xfrm>
            <a:off x="4089476" y="1094475"/>
            <a:ext cx="731700" cy="201300"/>
          </a:xfrm>
          <a:prstGeom prst="rect">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Maven Pro"/>
                <a:ea typeface="Maven Pro"/>
                <a:cs typeface="Maven Pro"/>
                <a:sym typeface="Maven Pro"/>
              </a:rPr>
              <a:t>On/Off TLS</a:t>
            </a:r>
            <a:endParaRPr b="1" sz="800">
              <a:solidFill>
                <a:srgbClr val="000000"/>
              </a:solidFill>
              <a:latin typeface="Maven Pro"/>
              <a:ea typeface="Maven Pro"/>
              <a:cs typeface="Maven Pro"/>
              <a:sym typeface="Maven Pro"/>
            </a:endParaRPr>
          </a:p>
        </p:txBody>
      </p:sp>
      <p:sp>
        <p:nvSpPr>
          <p:cNvPr id="1487" name="Google Shape;1487;p46"/>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1" name="Shape 1491"/>
        <p:cNvGrpSpPr/>
        <p:nvPr/>
      </p:nvGrpSpPr>
      <p:grpSpPr>
        <a:xfrm>
          <a:off x="0" y="0"/>
          <a:ext cx="0" cy="0"/>
          <a:chOff x="0" y="0"/>
          <a:chExt cx="0" cy="0"/>
        </a:xfrm>
      </p:grpSpPr>
      <p:sp>
        <p:nvSpPr>
          <p:cNvPr id="1492" name="Google Shape;1492;p47"/>
          <p:cNvSpPr txBox="1"/>
          <p:nvPr>
            <p:ph idx="4294967295" type="body"/>
          </p:nvPr>
        </p:nvSpPr>
        <p:spPr>
          <a:xfrm>
            <a:off x="4814662" y="1628975"/>
            <a:ext cx="3453600" cy="22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Press Start 2P"/>
                <a:ea typeface="Press Start 2P"/>
                <a:cs typeface="Press Start 2P"/>
                <a:sym typeface="Press Start 2P"/>
              </a:rPr>
              <a:t>Coverity</a:t>
            </a:r>
            <a:br>
              <a:rPr lang="en">
                <a:solidFill>
                  <a:schemeClr val="dk1"/>
                </a:solidFill>
              </a:rPr>
            </a:br>
            <a:endParaRPr>
              <a:solidFill>
                <a:schemeClr val="dk1"/>
              </a:solidFill>
            </a:endParaRPr>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Found Two kind of critical Issues</a:t>
            </a:r>
            <a:endParaRPr sz="1400"/>
          </a:p>
          <a:p>
            <a:pPr indent="-317500" lvl="1" marL="914400" marR="0" rtl="0" algn="l">
              <a:lnSpc>
                <a:spcPct val="100000"/>
              </a:lnSpc>
              <a:spcBef>
                <a:spcPts val="0"/>
              </a:spcBef>
              <a:spcAft>
                <a:spcPts val="0"/>
              </a:spcAft>
              <a:buSzPts val="1400"/>
              <a:buChar char="○"/>
            </a:pPr>
            <a:r>
              <a:rPr lang="en" sz="1400"/>
              <a:t>Divided By Zero (Server)</a:t>
            </a:r>
            <a:endParaRPr sz="1400">
              <a:solidFill>
                <a:schemeClr val="lt1"/>
              </a:solidFill>
            </a:endParaRPr>
          </a:p>
          <a:p>
            <a:pPr indent="-317500" lvl="1" marL="914400" marR="0" rtl="0" algn="l">
              <a:lnSpc>
                <a:spcPct val="100000"/>
              </a:lnSpc>
              <a:spcBef>
                <a:spcPts val="0"/>
              </a:spcBef>
              <a:spcAft>
                <a:spcPts val="0"/>
              </a:spcAft>
              <a:buSzPts val="1400"/>
              <a:buChar char="○"/>
            </a:pPr>
            <a:r>
              <a:rPr lang="en" sz="1400"/>
              <a:t>Data Race Condition (Client)</a:t>
            </a:r>
            <a:endParaRPr/>
          </a:p>
        </p:txBody>
      </p:sp>
      <p:sp>
        <p:nvSpPr>
          <p:cNvPr id="1493" name="Google Shape;1493;p47"/>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Static Analysis</a:t>
            </a:r>
            <a:endParaRPr/>
          </a:p>
        </p:txBody>
      </p:sp>
      <p:graphicFrame>
        <p:nvGraphicFramePr>
          <p:cNvPr id="1494" name="Google Shape;1494;p47"/>
          <p:cNvGraphicFramePr/>
          <p:nvPr/>
        </p:nvGraphicFramePr>
        <p:xfrm>
          <a:off x="1409150" y="2022725"/>
          <a:ext cx="3000000" cy="3000000"/>
        </p:xfrm>
        <a:graphic>
          <a:graphicData uri="http://schemas.openxmlformats.org/drawingml/2006/table">
            <a:tbl>
              <a:tblPr>
                <a:noFill/>
                <a:tableStyleId>{28839E93-4855-4B35-8416-C2B9A94E14F2}</a:tableStyleId>
              </a:tblPr>
              <a:tblGrid>
                <a:gridCol w="588875"/>
                <a:gridCol w="588875"/>
                <a:gridCol w="588875"/>
                <a:gridCol w="588875"/>
                <a:gridCol w="588875"/>
              </a:tblGrid>
              <a:tr h="429900">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Stats</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Total</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Open</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Close</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False Positive</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r>
              <a:tr h="307800">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Client</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35</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0</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0</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35</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307800">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Server</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15</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0</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0</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15</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307800">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Common</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11</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0</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0</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11</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bl>
          </a:graphicData>
        </a:graphic>
      </p:graphicFrame>
      <p:graphicFrame>
        <p:nvGraphicFramePr>
          <p:cNvPr id="1495" name="Google Shape;1495;p47"/>
          <p:cNvGraphicFramePr/>
          <p:nvPr/>
        </p:nvGraphicFramePr>
        <p:xfrm>
          <a:off x="4814750" y="2022725"/>
          <a:ext cx="3000000" cy="3000000"/>
        </p:xfrm>
        <a:graphic>
          <a:graphicData uri="http://schemas.openxmlformats.org/drawingml/2006/table">
            <a:tbl>
              <a:tblPr>
                <a:noFill/>
                <a:tableStyleId>{28839E93-4855-4B35-8416-C2B9A94E14F2}</a:tableStyleId>
              </a:tblPr>
              <a:tblGrid>
                <a:gridCol w="588875"/>
                <a:gridCol w="588875"/>
                <a:gridCol w="588875"/>
                <a:gridCol w="588875"/>
                <a:gridCol w="588875"/>
              </a:tblGrid>
              <a:tr h="429900">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Stats</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Total</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Open</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Close</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False Positive</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r>
              <a:tr h="307800">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Client</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83</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b="1" lang="en" sz="1000">
                          <a:solidFill>
                            <a:srgbClr val="FF0000"/>
                          </a:solidFill>
                          <a:latin typeface="Maven Pro"/>
                          <a:ea typeface="Maven Pro"/>
                          <a:cs typeface="Maven Pro"/>
                          <a:sym typeface="Maven Pro"/>
                        </a:rPr>
                        <a:t>4</a:t>
                      </a:r>
                      <a:endParaRPr b="1" sz="1000">
                        <a:solidFill>
                          <a:srgbClr val="FF0000"/>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0</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79</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307800">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Server</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8</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b="1" lang="en" sz="1000">
                          <a:solidFill>
                            <a:srgbClr val="FF0000"/>
                          </a:solidFill>
                          <a:latin typeface="Maven Pro"/>
                          <a:ea typeface="Maven Pro"/>
                          <a:cs typeface="Maven Pro"/>
                          <a:sym typeface="Maven Pro"/>
                        </a:rPr>
                        <a:t>1</a:t>
                      </a:r>
                      <a:endParaRPr b="1" sz="1000">
                        <a:solidFill>
                          <a:srgbClr val="FF0000"/>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0</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7</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307800">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Common</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15</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0</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0</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800">
                          <a:solidFill>
                            <a:schemeClr val="lt1"/>
                          </a:solidFill>
                          <a:latin typeface="Maven Pro"/>
                          <a:ea typeface="Maven Pro"/>
                          <a:cs typeface="Maven Pro"/>
                          <a:sym typeface="Maven Pro"/>
                        </a:rPr>
                        <a:t>15</a:t>
                      </a:r>
                      <a:endParaRPr sz="800">
                        <a:solidFill>
                          <a:schemeClr val="lt1"/>
                        </a:solidFill>
                        <a:latin typeface="Maven Pro"/>
                        <a:ea typeface="Maven Pro"/>
                        <a:cs typeface="Maven Pro"/>
                        <a:sym typeface="Maven Pro"/>
                      </a:endParaRPr>
                    </a:p>
                  </a:txBody>
                  <a:tcPr marT="0" marB="0" marR="0" marL="0"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bl>
          </a:graphicData>
        </a:graphic>
      </p:graphicFrame>
      <p:sp>
        <p:nvSpPr>
          <p:cNvPr id="1496" name="Google Shape;1496;p47"/>
          <p:cNvSpPr txBox="1"/>
          <p:nvPr>
            <p:ph idx="4294967295" type="body"/>
          </p:nvPr>
        </p:nvSpPr>
        <p:spPr>
          <a:xfrm>
            <a:off x="1361062" y="1628975"/>
            <a:ext cx="3453600" cy="22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Press Start 2P"/>
                <a:ea typeface="Press Start 2P"/>
                <a:cs typeface="Press Start 2P"/>
                <a:sym typeface="Press Start 2P"/>
              </a:rPr>
              <a:t>Flawfinder</a:t>
            </a:r>
            <a:br>
              <a:rPr lang="en">
                <a:solidFill>
                  <a:schemeClr val="dk1"/>
                </a:solidFill>
              </a:rPr>
            </a:br>
            <a:endParaRPr>
              <a:solidFill>
                <a:schemeClr val="dk1"/>
              </a:solidFill>
            </a:endParaRPr>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Nothing Specials</a:t>
            </a:r>
            <a:endParaRPr/>
          </a:p>
        </p:txBody>
      </p:sp>
      <p:sp>
        <p:nvSpPr>
          <p:cNvPr id="1497" name="Google Shape;1497;p47"/>
          <p:cNvSpPr txBox="1"/>
          <p:nvPr>
            <p:ph idx="1" type="subTitle"/>
          </p:nvPr>
        </p:nvSpPr>
        <p:spPr>
          <a:xfrm>
            <a:off x="1986000" y="3352350"/>
            <a:ext cx="5172000" cy="908400"/>
          </a:xfrm>
          <a:prstGeom prst="rect">
            <a:avLst/>
          </a:prstGeom>
        </p:spPr>
        <p:txBody>
          <a:bodyPr anchorCtr="0" anchor="ctr" bIns="91425" lIns="91425" spcFirstLastPara="1" rIns="91425" wrap="square" tIns="1527025">
            <a:noAutofit/>
          </a:bodyPr>
          <a:lstStyle/>
          <a:p>
            <a:pPr indent="0" lvl="0" marL="0" rtl="0" algn="ctr">
              <a:spcBef>
                <a:spcPts val="0"/>
              </a:spcBef>
              <a:spcAft>
                <a:spcPts val="0"/>
              </a:spcAft>
              <a:buClr>
                <a:schemeClr val="dk1"/>
              </a:buClr>
              <a:buSzPts val="1100"/>
              <a:buFont typeface="Arial"/>
              <a:buNone/>
            </a:pPr>
            <a:r>
              <a:rPr lang="en"/>
              <a:t>Commercial SW</a:t>
            </a:r>
            <a:r>
              <a:rPr lang="en"/>
              <a:t> has much powerful than f</a:t>
            </a:r>
            <a:r>
              <a:rPr lang="en"/>
              <a:t>reeware SW</a:t>
            </a:r>
            <a:endParaRPr/>
          </a:p>
          <a:p>
            <a:pPr indent="0" lvl="0" marL="0" rtl="0" algn="ctr">
              <a:spcBef>
                <a:spcPts val="0"/>
              </a:spcBef>
              <a:spcAft>
                <a:spcPts val="0"/>
              </a:spcAft>
              <a:buClr>
                <a:schemeClr val="dk1"/>
              </a:buClr>
              <a:buSzPts val="1100"/>
              <a:buFont typeface="Arial"/>
              <a:buNone/>
            </a:pPr>
            <a:r>
              <a:rPr lang="en"/>
              <a:t>So we recommend commercial SW to get better result </a:t>
            </a:r>
            <a:r>
              <a:rPr lang="en"/>
              <a:t>:)</a:t>
            </a:r>
            <a:endParaRPr/>
          </a:p>
        </p:txBody>
      </p:sp>
      <p:sp>
        <p:nvSpPr>
          <p:cNvPr id="1498" name="Google Shape;1498;p47"/>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48"/>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accent4"/>
              </a:buClr>
              <a:buSzPts val="1100"/>
              <a:buFont typeface="Arial"/>
              <a:buNone/>
            </a:pPr>
            <a:r>
              <a:rPr lang="en"/>
              <a:t>Static Analysis</a:t>
            </a:r>
            <a:endParaRPr/>
          </a:p>
        </p:txBody>
      </p:sp>
      <p:pic>
        <p:nvPicPr>
          <p:cNvPr id="1504" name="Google Shape;1504;p48"/>
          <p:cNvPicPr preferRelativeResize="0"/>
          <p:nvPr/>
        </p:nvPicPr>
        <p:blipFill>
          <a:blip r:embed="rId3">
            <a:alphaModFix/>
          </a:blip>
          <a:stretch>
            <a:fillRect/>
          </a:stretch>
        </p:blipFill>
        <p:spPr>
          <a:xfrm>
            <a:off x="381225" y="1602875"/>
            <a:ext cx="5516574" cy="3159625"/>
          </a:xfrm>
          <a:prstGeom prst="rect">
            <a:avLst/>
          </a:prstGeom>
          <a:noFill/>
          <a:ln cap="flat" cmpd="sng" w="9525">
            <a:solidFill>
              <a:schemeClr val="lt1"/>
            </a:solidFill>
            <a:prstDash val="solid"/>
            <a:round/>
            <a:headEnd len="sm" w="sm" type="none"/>
            <a:tailEnd len="sm" w="sm" type="none"/>
          </a:ln>
        </p:spPr>
      </p:pic>
      <p:pic>
        <p:nvPicPr>
          <p:cNvPr id="1505" name="Google Shape;1505;p48"/>
          <p:cNvPicPr preferRelativeResize="0"/>
          <p:nvPr/>
        </p:nvPicPr>
        <p:blipFill>
          <a:blip r:embed="rId4">
            <a:alphaModFix/>
          </a:blip>
          <a:stretch>
            <a:fillRect/>
          </a:stretch>
        </p:blipFill>
        <p:spPr>
          <a:xfrm>
            <a:off x="5954225" y="1602875"/>
            <a:ext cx="2808558" cy="3159624"/>
          </a:xfrm>
          <a:prstGeom prst="rect">
            <a:avLst/>
          </a:prstGeom>
          <a:noFill/>
          <a:ln cap="flat" cmpd="sng" w="9525">
            <a:solidFill>
              <a:schemeClr val="lt1"/>
            </a:solidFill>
            <a:prstDash val="solid"/>
            <a:round/>
            <a:headEnd len="sm" w="sm" type="none"/>
            <a:tailEnd len="sm" w="sm" type="none"/>
          </a:ln>
        </p:spPr>
      </p:pic>
      <p:cxnSp>
        <p:nvCxnSpPr>
          <p:cNvPr id="1506" name="Google Shape;1506;p48"/>
          <p:cNvCxnSpPr/>
          <p:nvPr/>
        </p:nvCxnSpPr>
        <p:spPr>
          <a:xfrm>
            <a:off x="2465225" y="3323125"/>
            <a:ext cx="4578300" cy="678900"/>
          </a:xfrm>
          <a:prstGeom prst="straightConnector1">
            <a:avLst/>
          </a:prstGeom>
          <a:noFill/>
          <a:ln cap="flat" cmpd="sng" w="9525">
            <a:solidFill>
              <a:srgbClr val="FF0000"/>
            </a:solidFill>
            <a:prstDash val="dash"/>
            <a:round/>
            <a:headEnd len="med" w="med" type="none"/>
            <a:tailEnd len="med" w="med" type="triangle"/>
          </a:ln>
        </p:spPr>
      </p:cxnSp>
      <p:sp>
        <p:nvSpPr>
          <p:cNvPr id="1507" name="Google Shape;1507;p48"/>
          <p:cNvSpPr txBox="1"/>
          <p:nvPr>
            <p:ph idx="4" type="subTitle"/>
          </p:nvPr>
        </p:nvSpPr>
        <p:spPr>
          <a:xfrm>
            <a:off x="608550" y="4762500"/>
            <a:ext cx="79269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We can find code and map to memory address. Binary could be manipulated </a:t>
            </a:r>
            <a:endParaRPr sz="1800">
              <a:solidFill>
                <a:schemeClr val="lt1"/>
              </a:solidFill>
              <a:latin typeface="Maven Pro"/>
              <a:ea typeface="Maven Pro"/>
              <a:cs typeface="Maven Pro"/>
              <a:sym typeface="Maven Pro"/>
            </a:endParaRPr>
          </a:p>
        </p:txBody>
      </p:sp>
      <p:sp>
        <p:nvSpPr>
          <p:cNvPr id="1508" name="Google Shape;1508;p48"/>
          <p:cNvSpPr txBox="1"/>
          <p:nvPr>
            <p:ph idx="4294967295" type="body"/>
          </p:nvPr>
        </p:nvSpPr>
        <p:spPr>
          <a:xfrm>
            <a:off x="994900" y="1171775"/>
            <a:ext cx="7234200" cy="64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accent4"/>
              </a:buClr>
              <a:buSzPts val="1100"/>
              <a:buFont typeface="Arial"/>
              <a:buNone/>
            </a:pPr>
            <a:r>
              <a:rPr lang="en" sz="1500">
                <a:solidFill>
                  <a:schemeClr val="dk1"/>
                </a:solidFill>
                <a:latin typeface="Press Start 2P"/>
                <a:ea typeface="Press Start 2P"/>
                <a:cs typeface="Press Start 2P"/>
                <a:sym typeface="Press Start 2P"/>
              </a:rPr>
              <a:t>IDA (Reverse Engineering Tool)</a:t>
            </a:r>
            <a:endParaRPr sz="1500">
              <a:solidFill>
                <a:schemeClr val="dk1"/>
              </a:solidFill>
              <a:latin typeface="Press Start 2P"/>
              <a:ea typeface="Press Start 2P"/>
              <a:cs typeface="Press Start 2P"/>
              <a:sym typeface="Press Start 2P"/>
            </a:endParaRPr>
          </a:p>
        </p:txBody>
      </p:sp>
      <p:sp>
        <p:nvSpPr>
          <p:cNvPr id="1509" name="Google Shape;1509;p48"/>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3" name="Shape 1513"/>
        <p:cNvGrpSpPr/>
        <p:nvPr/>
      </p:nvGrpSpPr>
      <p:grpSpPr>
        <a:xfrm>
          <a:off x="0" y="0"/>
          <a:ext cx="0" cy="0"/>
          <a:chOff x="0" y="0"/>
          <a:chExt cx="0" cy="0"/>
        </a:xfrm>
      </p:grpSpPr>
      <p:sp>
        <p:nvSpPr>
          <p:cNvPr id="1514" name="Google Shape;1514;p49"/>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Runtime</a:t>
            </a:r>
            <a:r>
              <a:rPr lang="en"/>
              <a:t> Analysis</a:t>
            </a:r>
            <a:endParaRPr/>
          </a:p>
        </p:txBody>
      </p:sp>
      <p:sp>
        <p:nvSpPr>
          <p:cNvPr id="1515" name="Google Shape;1515;p49"/>
          <p:cNvSpPr txBox="1"/>
          <p:nvPr>
            <p:ph idx="4294967295" type="body"/>
          </p:nvPr>
        </p:nvSpPr>
        <p:spPr>
          <a:xfrm>
            <a:off x="4814662" y="1247975"/>
            <a:ext cx="3453600" cy="228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chemeClr val="dk1"/>
                </a:solidFill>
                <a:latin typeface="Press Start 2P"/>
                <a:ea typeface="Press Start 2P"/>
                <a:cs typeface="Press Start 2P"/>
                <a:sym typeface="Press Start 2P"/>
              </a:rPr>
              <a:t>nmap</a:t>
            </a:r>
            <a:endParaRPr/>
          </a:p>
        </p:txBody>
      </p:sp>
      <p:sp>
        <p:nvSpPr>
          <p:cNvPr id="1516" name="Google Shape;1516;p49"/>
          <p:cNvSpPr txBox="1"/>
          <p:nvPr>
            <p:ph idx="4294967295" type="body"/>
          </p:nvPr>
        </p:nvSpPr>
        <p:spPr>
          <a:xfrm>
            <a:off x="994937" y="1247975"/>
            <a:ext cx="3453600" cy="228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chemeClr val="dk1"/>
                </a:solidFill>
                <a:latin typeface="Press Start 2P"/>
                <a:ea typeface="Press Start 2P"/>
                <a:cs typeface="Press Start 2P"/>
                <a:sym typeface="Press Start 2P"/>
              </a:rPr>
              <a:t>WireShark</a:t>
            </a:r>
            <a:endParaRPr/>
          </a:p>
        </p:txBody>
      </p:sp>
      <p:sp>
        <p:nvSpPr>
          <p:cNvPr id="1517" name="Google Shape;1517;p49"/>
          <p:cNvSpPr txBox="1"/>
          <p:nvPr>
            <p:ph idx="1" type="subTitle"/>
          </p:nvPr>
        </p:nvSpPr>
        <p:spPr>
          <a:xfrm>
            <a:off x="1518600" y="3378950"/>
            <a:ext cx="6106800" cy="908400"/>
          </a:xfrm>
          <a:prstGeom prst="rect">
            <a:avLst/>
          </a:prstGeom>
        </p:spPr>
        <p:txBody>
          <a:bodyPr anchorCtr="0" anchor="ctr" bIns="91425" lIns="91425" spcFirstLastPara="1" rIns="91425" wrap="square" tIns="1527025">
            <a:noAutofit/>
          </a:bodyPr>
          <a:lstStyle/>
          <a:p>
            <a:pPr indent="0" lvl="0" marL="0" rtl="0" algn="ctr">
              <a:spcBef>
                <a:spcPts val="0"/>
              </a:spcBef>
              <a:spcAft>
                <a:spcPts val="0"/>
              </a:spcAft>
              <a:buClr>
                <a:schemeClr val="accent4"/>
              </a:buClr>
              <a:buSzPts val="1100"/>
              <a:buFont typeface="Arial"/>
              <a:buNone/>
            </a:pPr>
            <a:r>
              <a:rPr lang="en">
                <a:highlight>
                  <a:srgbClr val="000000"/>
                </a:highlight>
              </a:rPr>
              <a:t>TCP PACKET and SERVER Program are protected.</a:t>
            </a:r>
            <a:endParaRPr>
              <a:highlight>
                <a:srgbClr val="000000"/>
              </a:highlight>
            </a:endParaRPr>
          </a:p>
          <a:p>
            <a:pPr indent="0" lvl="0" marL="0" rtl="0" algn="ctr">
              <a:spcBef>
                <a:spcPts val="0"/>
              </a:spcBef>
              <a:spcAft>
                <a:spcPts val="0"/>
              </a:spcAft>
              <a:buClr>
                <a:schemeClr val="dk1"/>
              </a:buClr>
              <a:buSzPts val="1100"/>
              <a:buFont typeface="Arial"/>
              <a:buNone/>
            </a:pPr>
            <a:r>
              <a:rPr lang="en">
                <a:highlight>
                  <a:srgbClr val="000000"/>
                </a:highlight>
              </a:rPr>
              <a:t>Plain text data cannot be checked, and metasploit cannot be used.</a:t>
            </a:r>
            <a:endParaRPr>
              <a:highlight>
                <a:srgbClr val="000000"/>
              </a:highlight>
            </a:endParaRPr>
          </a:p>
        </p:txBody>
      </p:sp>
      <p:sp>
        <p:nvSpPr>
          <p:cNvPr id="1518" name="Google Shape;1518;p49"/>
          <p:cNvSpPr/>
          <p:nvPr/>
        </p:nvSpPr>
        <p:spPr>
          <a:xfrm>
            <a:off x="4677405" y="1593645"/>
            <a:ext cx="3728100" cy="2693700"/>
          </a:xfrm>
          <a:prstGeom prst="roundRect">
            <a:avLst>
              <a:gd fmla="val 4164" name="adj"/>
            </a:avLst>
          </a:prstGeom>
          <a:solidFill>
            <a:srgbClr val="000000"/>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25400" rtl="0" algn="l">
              <a:lnSpc>
                <a:spcPct val="115000"/>
              </a:lnSpc>
              <a:spcBef>
                <a:spcPts val="0"/>
              </a:spcBef>
              <a:spcAft>
                <a:spcPts val="0"/>
              </a:spcAft>
              <a:buNone/>
            </a:pPr>
            <a:r>
              <a:t/>
            </a:r>
            <a:endParaRPr sz="700">
              <a:solidFill>
                <a:schemeClr val="lt1"/>
              </a:solidFill>
              <a:latin typeface="Roboto"/>
              <a:ea typeface="Roboto"/>
              <a:cs typeface="Roboto"/>
              <a:sym typeface="Roboto"/>
            </a:endParaRPr>
          </a:p>
          <a:p>
            <a:pPr indent="0" lvl="0" marL="0" rtl="0" algn="l">
              <a:spcBef>
                <a:spcPts val="0"/>
              </a:spcBef>
              <a:spcAft>
                <a:spcPts val="0"/>
              </a:spcAft>
              <a:buNone/>
            </a:pPr>
            <a:r>
              <a:t/>
            </a:r>
            <a:endParaRPr sz="600">
              <a:solidFill>
                <a:srgbClr val="202122"/>
              </a:solidFill>
            </a:endParaRPr>
          </a:p>
          <a:p>
            <a:pPr indent="0" lvl="0" marL="0" rtl="0" algn="ctr">
              <a:spcBef>
                <a:spcPts val="0"/>
              </a:spcBef>
              <a:spcAft>
                <a:spcPts val="0"/>
              </a:spcAft>
              <a:buNone/>
            </a:pPr>
            <a:r>
              <a:rPr lang="en">
                <a:solidFill>
                  <a:schemeClr val="lt1"/>
                </a:solidFill>
                <a:highlight>
                  <a:srgbClr val="000000"/>
                </a:highlight>
                <a:latin typeface="Maven Pro"/>
                <a:ea typeface="Maven Pro"/>
                <a:cs typeface="Maven Pro"/>
                <a:sym typeface="Maven Pro"/>
              </a:rPr>
              <a:t>Protected by </a:t>
            </a:r>
            <a:r>
              <a:rPr b="1" lang="en">
                <a:solidFill>
                  <a:srgbClr val="FF0000"/>
                </a:solidFill>
                <a:highlight>
                  <a:srgbClr val="000000"/>
                </a:highlight>
                <a:latin typeface="Maven Pro"/>
                <a:ea typeface="Maven Pro"/>
                <a:cs typeface="Maven Pro"/>
                <a:sym typeface="Maven Pro"/>
              </a:rPr>
              <a:t>tcpwrapper</a:t>
            </a:r>
            <a:r>
              <a:rPr lang="en">
                <a:solidFill>
                  <a:schemeClr val="lt1"/>
                </a:solidFill>
                <a:highlight>
                  <a:srgbClr val="000000"/>
                </a:highlight>
                <a:latin typeface="Maven Pro"/>
                <a:ea typeface="Maven Pro"/>
                <a:cs typeface="Maven Pro"/>
                <a:sym typeface="Maven Pro"/>
              </a:rPr>
              <a:t>. </a:t>
            </a:r>
            <a:endParaRPr>
              <a:solidFill>
                <a:schemeClr val="lt1"/>
              </a:solidFill>
              <a:highlight>
                <a:srgbClr val="000000"/>
              </a:highlight>
              <a:latin typeface="Maven Pro"/>
              <a:ea typeface="Maven Pro"/>
              <a:cs typeface="Maven Pro"/>
              <a:sym typeface="Maven Pro"/>
            </a:endParaRPr>
          </a:p>
        </p:txBody>
      </p:sp>
      <p:sp>
        <p:nvSpPr>
          <p:cNvPr id="1519" name="Google Shape;1519;p49"/>
          <p:cNvSpPr/>
          <p:nvPr/>
        </p:nvSpPr>
        <p:spPr>
          <a:xfrm>
            <a:off x="857680" y="1593645"/>
            <a:ext cx="3728100" cy="2693700"/>
          </a:xfrm>
          <a:prstGeom prst="roundRect">
            <a:avLst>
              <a:gd fmla="val 4164" name="adj"/>
            </a:avLst>
          </a:prstGeom>
          <a:solidFill>
            <a:srgbClr val="000000"/>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Data was Encrypted by </a:t>
            </a:r>
            <a:r>
              <a:rPr b="1" lang="en">
                <a:solidFill>
                  <a:srgbClr val="FF0000"/>
                </a:solidFill>
                <a:latin typeface="Maven Pro"/>
                <a:ea typeface="Maven Pro"/>
                <a:cs typeface="Maven Pro"/>
                <a:sym typeface="Maven Pro"/>
              </a:rPr>
              <a:t>TLS1.3</a:t>
            </a:r>
            <a:endParaRPr b="1">
              <a:solidFill>
                <a:srgbClr val="FF0000"/>
              </a:solidFill>
              <a:latin typeface="Maven Pro"/>
              <a:ea typeface="Maven Pro"/>
              <a:cs typeface="Maven Pro"/>
              <a:sym typeface="Maven Pro"/>
            </a:endParaRPr>
          </a:p>
        </p:txBody>
      </p:sp>
      <p:pic>
        <p:nvPicPr>
          <p:cNvPr id="1520" name="Google Shape;1520;p49"/>
          <p:cNvPicPr preferRelativeResize="0"/>
          <p:nvPr/>
        </p:nvPicPr>
        <p:blipFill>
          <a:blip r:embed="rId3">
            <a:alphaModFix/>
          </a:blip>
          <a:stretch>
            <a:fillRect/>
          </a:stretch>
        </p:blipFill>
        <p:spPr>
          <a:xfrm>
            <a:off x="1211825" y="1672225"/>
            <a:ext cx="3019801" cy="2247293"/>
          </a:xfrm>
          <a:prstGeom prst="rect">
            <a:avLst/>
          </a:prstGeom>
          <a:noFill/>
          <a:ln cap="flat" cmpd="sng" w="12700">
            <a:solidFill>
              <a:schemeClr val="lt1"/>
            </a:solidFill>
            <a:prstDash val="solid"/>
            <a:miter lim="8000"/>
            <a:headEnd len="sm" w="sm" type="none"/>
            <a:tailEnd len="sm" w="sm" type="none"/>
          </a:ln>
        </p:spPr>
      </p:pic>
      <p:sp>
        <p:nvSpPr>
          <p:cNvPr id="1521" name="Google Shape;1521;p49"/>
          <p:cNvSpPr/>
          <p:nvPr/>
        </p:nvSpPr>
        <p:spPr>
          <a:xfrm>
            <a:off x="1453450" y="3718289"/>
            <a:ext cx="2744700" cy="141000"/>
          </a:xfrm>
          <a:prstGeom prst="rect">
            <a:avLst/>
          </a:prstGeom>
          <a:solidFill>
            <a:srgbClr val="000000">
              <a:alpha val="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22" name="Google Shape;1522;p49"/>
          <p:cNvPicPr preferRelativeResize="0"/>
          <p:nvPr/>
        </p:nvPicPr>
        <p:blipFill rotWithShape="1">
          <a:blip r:embed="rId4">
            <a:alphaModFix/>
          </a:blip>
          <a:srcRect b="0" l="0" r="28124" t="0"/>
          <a:stretch/>
        </p:blipFill>
        <p:spPr>
          <a:xfrm>
            <a:off x="4782975" y="1884000"/>
            <a:ext cx="3516950" cy="1823750"/>
          </a:xfrm>
          <a:prstGeom prst="rect">
            <a:avLst/>
          </a:prstGeom>
          <a:noFill/>
          <a:ln cap="flat" cmpd="sng" w="9525">
            <a:solidFill>
              <a:srgbClr val="FFFFFF"/>
            </a:solidFill>
            <a:prstDash val="solid"/>
            <a:round/>
            <a:headEnd len="sm" w="sm" type="none"/>
            <a:tailEnd len="sm" w="sm" type="none"/>
          </a:ln>
        </p:spPr>
      </p:pic>
      <p:sp>
        <p:nvSpPr>
          <p:cNvPr id="1523" name="Google Shape;1523;p49"/>
          <p:cNvSpPr/>
          <p:nvPr/>
        </p:nvSpPr>
        <p:spPr>
          <a:xfrm>
            <a:off x="4814650" y="3132206"/>
            <a:ext cx="1476900" cy="141000"/>
          </a:xfrm>
          <a:prstGeom prst="rect">
            <a:avLst/>
          </a:prstGeom>
          <a:solidFill>
            <a:srgbClr val="000000">
              <a:alpha val="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9"/>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32"/>
          <p:cNvSpPr txBox="1"/>
          <p:nvPr>
            <p:ph type="title"/>
          </p:nvPr>
        </p:nvSpPr>
        <p:spPr>
          <a:xfrm>
            <a:off x="484325" y="730550"/>
            <a:ext cx="7953900" cy="10791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lang="en" sz="3500"/>
              <a:t>P</a:t>
            </a:r>
            <a:r>
              <a:rPr lang="en" sz="3500"/>
              <a:t>URPOSE</a:t>
            </a:r>
            <a:endParaRPr sz="3500"/>
          </a:p>
        </p:txBody>
      </p:sp>
      <p:sp>
        <p:nvSpPr>
          <p:cNvPr id="998" name="Google Shape;998;p32"/>
          <p:cNvSpPr txBox="1"/>
          <p:nvPr>
            <p:ph idx="1" type="subTitle"/>
          </p:nvPr>
        </p:nvSpPr>
        <p:spPr>
          <a:xfrm>
            <a:off x="959550" y="1733450"/>
            <a:ext cx="7380000" cy="2073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1C4966"/>
                </a:solidFill>
              </a:rPr>
              <a:t>Phase #1: We conducted threat modeling and mitigation to develop a safe program by analyzing and evaluating the threats related to the security of the ALPR program</a:t>
            </a:r>
            <a:endParaRPr sz="1600">
              <a:solidFill>
                <a:srgbClr val="1C4966"/>
              </a:solidFill>
            </a:endParaRPr>
          </a:p>
          <a:p>
            <a:pPr indent="0" lvl="0" marL="0" rtl="0" algn="ctr">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b="1" lang="en" sz="1600"/>
              <a:t>Phase #2 In order to discover and analyze the vulnerabilities of the class mate program, find out how to use various security tools, check the effectiveness, and prove as exploit</a:t>
            </a:r>
            <a:endParaRPr b="1" sz="1600"/>
          </a:p>
        </p:txBody>
      </p:sp>
      <p:sp>
        <p:nvSpPr>
          <p:cNvPr id="999" name="Google Shape;999;p32"/>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p50"/>
          <p:cNvSpPr txBox="1"/>
          <p:nvPr>
            <p:ph type="title"/>
          </p:nvPr>
        </p:nvSpPr>
        <p:spPr>
          <a:xfrm>
            <a:off x="204825" y="2273150"/>
            <a:ext cx="5645400" cy="98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Vulnerability</a:t>
            </a:r>
            <a:endParaRPr/>
          </a:p>
        </p:txBody>
      </p:sp>
      <p:sp>
        <p:nvSpPr>
          <p:cNvPr id="1530" name="Google Shape;1530;p50"/>
          <p:cNvSpPr txBox="1"/>
          <p:nvPr>
            <p:ph idx="2" type="title"/>
          </p:nvPr>
        </p:nvSpPr>
        <p:spPr>
          <a:xfrm>
            <a:off x="706225" y="1286200"/>
            <a:ext cx="2755500" cy="98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531" name="Google Shape;1531;p50"/>
          <p:cNvSpPr txBox="1"/>
          <p:nvPr>
            <p:ph idx="1" type="subTitle"/>
          </p:nvPr>
        </p:nvSpPr>
        <p:spPr>
          <a:xfrm>
            <a:off x="717500" y="2955350"/>
            <a:ext cx="2707800" cy="70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Maven Pro"/>
                <a:ea typeface="Maven Pro"/>
                <a:cs typeface="Maven Pro"/>
                <a:sym typeface="Maven Pro"/>
              </a:rPr>
              <a:t>Describe e</a:t>
            </a:r>
            <a:r>
              <a:rPr lang="en" sz="1800">
                <a:latin typeface="Maven Pro"/>
                <a:ea typeface="Maven Pro"/>
                <a:cs typeface="Maven Pro"/>
                <a:sym typeface="Maven Pro"/>
              </a:rPr>
              <a:t>xposed Vulnerabilities</a:t>
            </a:r>
            <a:endParaRPr sz="1800">
              <a:latin typeface="Maven Pro"/>
              <a:ea typeface="Maven Pro"/>
              <a:cs typeface="Maven Pro"/>
              <a:sym typeface="Maven Pro"/>
            </a:endParaRPr>
          </a:p>
        </p:txBody>
      </p:sp>
      <p:sp>
        <p:nvSpPr>
          <p:cNvPr id="1532" name="Google Shape;1532;p50"/>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51"/>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accent4"/>
              </a:buClr>
              <a:buSzPts val="1100"/>
              <a:buFont typeface="Arial"/>
              <a:buNone/>
            </a:pPr>
            <a:r>
              <a:rPr lang="en"/>
              <a:t>Criteria</a:t>
            </a:r>
            <a:endParaRPr/>
          </a:p>
        </p:txBody>
      </p:sp>
      <p:sp>
        <p:nvSpPr>
          <p:cNvPr id="1538" name="Google Shape;1538;p51"/>
          <p:cNvSpPr txBox="1"/>
          <p:nvPr>
            <p:ph idx="1" type="subTitle"/>
          </p:nvPr>
        </p:nvSpPr>
        <p:spPr>
          <a:xfrm>
            <a:off x="1900403" y="1268644"/>
            <a:ext cx="2088000" cy="40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Location</a:t>
            </a:r>
            <a:endParaRPr/>
          </a:p>
        </p:txBody>
      </p:sp>
      <p:sp>
        <p:nvSpPr>
          <p:cNvPr id="1539" name="Google Shape;1539;p51"/>
          <p:cNvSpPr txBox="1"/>
          <p:nvPr>
            <p:ph idx="2" type="subTitle"/>
          </p:nvPr>
        </p:nvSpPr>
        <p:spPr>
          <a:xfrm>
            <a:off x="1994903" y="2734451"/>
            <a:ext cx="1899000" cy="405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en"/>
              <a:t>CIA</a:t>
            </a:r>
            <a:endParaRPr/>
          </a:p>
        </p:txBody>
      </p:sp>
      <p:sp>
        <p:nvSpPr>
          <p:cNvPr id="1540" name="Google Shape;1540;p51"/>
          <p:cNvSpPr txBox="1"/>
          <p:nvPr>
            <p:ph idx="5" type="subTitle"/>
          </p:nvPr>
        </p:nvSpPr>
        <p:spPr>
          <a:xfrm>
            <a:off x="1900400" y="3136225"/>
            <a:ext cx="2088000" cy="83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CONFIDENTIALITY</a:t>
            </a:r>
            <a:endParaRPr/>
          </a:p>
          <a:p>
            <a:pPr indent="0" lvl="0" marL="0" rtl="0" algn="ctr">
              <a:spcBef>
                <a:spcPts val="0"/>
              </a:spcBef>
              <a:spcAft>
                <a:spcPts val="0"/>
              </a:spcAft>
              <a:buNone/>
            </a:pPr>
            <a:r>
              <a:rPr lang="en"/>
              <a:t>INTEGRITY AVAILABILITY</a:t>
            </a:r>
            <a:endParaRPr/>
          </a:p>
        </p:txBody>
      </p:sp>
      <p:sp>
        <p:nvSpPr>
          <p:cNvPr id="1541" name="Google Shape;1541;p51"/>
          <p:cNvSpPr txBox="1"/>
          <p:nvPr>
            <p:ph idx="3" type="subTitle"/>
          </p:nvPr>
        </p:nvSpPr>
        <p:spPr>
          <a:xfrm>
            <a:off x="5127397" y="2734451"/>
            <a:ext cx="2088000" cy="40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Impact</a:t>
            </a:r>
            <a:endParaRPr/>
          </a:p>
        </p:txBody>
      </p:sp>
      <p:sp>
        <p:nvSpPr>
          <p:cNvPr id="1542" name="Google Shape;1542;p51"/>
          <p:cNvSpPr txBox="1"/>
          <p:nvPr>
            <p:ph idx="7" type="subTitle"/>
          </p:nvPr>
        </p:nvSpPr>
        <p:spPr>
          <a:xfrm>
            <a:off x="5127397" y="1674119"/>
            <a:ext cx="2088000" cy="6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Know how to find </a:t>
            </a:r>
            <a:r>
              <a:rPr lang="en"/>
              <a:t>vulnerability</a:t>
            </a:r>
            <a:r>
              <a:rPr lang="en"/>
              <a:t> </a:t>
            </a:r>
            <a:endParaRPr/>
          </a:p>
        </p:txBody>
      </p:sp>
      <p:sp>
        <p:nvSpPr>
          <p:cNvPr id="1543" name="Google Shape;1543;p51"/>
          <p:cNvSpPr txBox="1"/>
          <p:nvPr>
            <p:ph idx="4" type="subTitle"/>
          </p:nvPr>
        </p:nvSpPr>
        <p:spPr>
          <a:xfrm>
            <a:off x="5099197" y="1268644"/>
            <a:ext cx="2144400" cy="405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Approach</a:t>
            </a:r>
            <a:endParaRPr/>
          </a:p>
        </p:txBody>
      </p:sp>
      <p:sp>
        <p:nvSpPr>
          <p:cNvPr id="1544" name="Google Shape;1544;p51"/>
          <p:cNvSpPr txBox="1"/>
          <p:nvPr>
            <p:ph idx="6" type="subTitle"/>
          </p:nvPr>
        </p:nvSpPr>
        <p:spPr>
          <a:xfrm>
            <a:off x="1900403" y="1674119"/>
            <a:ext cx="2088000" cy="6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Location of the part that is related to the vulnerability</a:t>
            </a:r>
            <a:endParaRPr/>
          </a:p>
        </p:txBody>
      </p:sp>
      <p:sp>
        <p:nvSpPr>
          <p:cNvPr id="1545" name="Google Shape;1545;p51"/>
          <p:cNvSpPr txBox="1"/>
          <p:nvPr>
            <p:ph idx="8" type="subTitle"/>
          </p:nvPr>
        </p:nvSpPr>
        <p:spPr>
          <a:xfrm>
            <a:off x="4938951" y="3140050"/>
            <a:ext cx="2464800" cy="6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Using CVSS v3.1 base score</a:t>
            </a:r>
            <a:endParaRPr/>
          </a:p>
          <a:p>
            <a:pPr indent="0" lvl="0" marL="0" rtl="0" algn="ctr">
              <a:spcBef>
                <a:spcPts val="0"/>
              </a:spcBef>
              <a:spcAft>
                <a:spcPts val="0"/>
              </a:spcAft>
              <a:buClr>
                <a:schemeClr val="dk1"/>
              </a:buClr>
              <a:buSzPts val="1100"/>
              <a:buFont typeface="Arial"/>
              <a:buNone/>
            </a:pPr>
            <a:r>
              <a:rPr lang="en"/>
              <a:t>- </a:t>
            </a:r>
            <a:r>
              <a:rPr lang="en"/>
              <a:t>CRITICAL</a:t>
            </a:r>
            <a:endParaRPr/>
          </a:p>
          <a:p>
            <a:pPr indent="0" lvl="0" marL="0" rtl="0" algn="ctr">
              <a:spcBef>
                <a:spcPts val="0"/>
              </a:spcBef>
              <a:spcAft>
                <a:spcPts val="0"/>
              </a:spcAft>
              <a:buClr>
                <a:schemeClr val="dk1"/>
              </a:buClr>
              <a:buSzPts val="1100"/>
              <a:buFont typeface="Arial"/>
              <a:buNone/>
            </a:pPr>
            <a:r>
              <a:rPr lang="en"/>
              <a:t>- HIGH</a:t>
            </a:r>
            <a:endParaRPr/>
          </a:p>
          <a:p>
            <a:pPr indent="0" lvl="0" marL="0" rtl="0" algn="ctr">
              <a:spcBef>
                <a:spcPts val="0"/>
              </a:spcBef>
              <a:spcAft>
                <a:spcPts val="0"/>
              </a:spcAft>
              <a:buClr>
                <a:schemeClr val="dk1"/>
              </a:buClr>
              <a:buSzPts val="1100"/>
              <a:buFont typeface="Arial"/>
              <a:buNone/>
            </a:pPr>
            <a:r>
              <a:rPr lang="en"/>
              <a:t>- MEDIUM</a:t>
            </a:r>
            <a:endParaRPr/>
          </a:p>
          <a:p>
            <a:pPr indent="0" lvl="0" marL="0" rtl="0" algn="ctr">
              <a:spcBef>
                <a:spcPts val="0"/>
              </a:spcBef>
              <a:spcAft>
                <a:spcPts val="0"/>
              </a:spcAft>
              <a:buClr>
                <a:schemeClr val="dk1"/>
              </a:buClr>
              <a:buSzPts val="1100"/>
              <a:buFont typeface="Arial"/>
              <a:buNone/>
            </a:pPr>
            <a:r>
              <a:rPr lang="en"/>
              <a:t>- LOW</a:t>
            </a:r>
            <a:endParaRPr/>
          </a:p>
        </p:txBody>
      </p:sp>
      <p:sp>
        <p:nvSpPr>
          <p:cNvPr id="1546" name="Google Shape;1546;p51"/>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0" name="Shape 1550"/>
        <p:cNvGrpSpPr/>
        <p:nvPr/>
      </p:nvGrpSpPr>
      <p:grpSpPr>
        <a:xfrm>
          <a:off x="0" y="0"/>
          <a:ext cx="0" cy="0"/>
          <a:chOff x="0" y="0"/>
          <a:chExt cx="0" cy="0"/>
        </a:xfrm>
      </p:grpSpPr>
      <p:sp>
        <p:nvSpPr>
          <p:cNvPr id="1551" name="Google Shape;1551;p52"/>
          <p:cNvSpPr txBox="1"/>
          <p:nvPr>
            <p:ph idx="4294967295" type="body"/>
          </p:nvPr>
        </p:nvSpPr>
        <p:spPr>
          <a:xfrm>
            <a:off x="980041" y="1108850"/>
            <a:ext cx="6154800" cy="22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Press Start 2P"/>
                <a:ea typeface="Press Start 2P"/>
                <a:cs typeface="Press Start 2P"/>
                <a:sym typeface="Press Start 2P"/>
              </a:rPr>
              <a:t>System Context Diagram</a:t>
            </a:r>
            <a:br>
              <a:rPr lang="en">
                <a:solidFill>
                  <a:schemeClr val="dk1"/>
                </a:solidFill>
              </a:rPr>
            </a:br>
            <a:endParaRPr>
              <a:solidFill>
                <a:schemeClr val="dk1"/>
              </a:solidFill>
            </a:endParaRPr>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Nothing Specials</a:t>
            </a:r>
            <a:endParaRPr/>
          </a:p>
        </p:txBody>
      </p:sp>
      <p:pic>
        <p:nvPicPr>
          <p:cNvPr id="1552" name="Google Shape;1552;p52"/>
          <p:cNvPicPr preferRelativeResize="0"/>
          <p:nvPr/>
        </p:nvPicPr>
        <p:blipFill>
          <a:blip r:embed="rId3">
            <a:alphaModFix/>
          </a:blip>
          <a:stretch>
            <a:fillRect/>
          </a:stretch>
        </p:blipFill>
        <p:spPr>
          <a:xfrm>
            <a:off x="1095713" y="1547231"/>
            <a:ext cx="7267524" cy="2623825"/>
          </a:xfrm>
          <a:prstGeom prst="rect">
            <a:avLst/>
          </a:prstGeom>
          <a:noFill/>
          <a:ln>
            <a:noFill/>
          </a:ln>
        </p:spPr>
      </p:pic>
      <p:sp>
        <p:nvSpPr>
          <p:cNvPr id="1553" name="Google Shape;1553;p52"/>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accent4"/>
              </a:buClr>
              <a:buSzPts val="1100"/>
              <a:buFont typeface="Arial"/>
              <a:buNone/>
            </a:pPr>
            <a:r>
              <a:rPr lang="en"/>
              <a:t>Exposed Vulnerabilities</a:t>
            </a:r>
            <a:endParaRPr/>
          </a:p>
        </p:txBody>
      </p:sp>
      <p:sp>
        <p:nvSpPr>
          <p:cNvPr id="1554" name="Google Shape;1554;p52"/>
          <p:cNvSpPr/>
          <p:nvPr/>
        </p:nvSpPr>
        <p:spPr>
          <a:xfrm>
            <a:off x="4484944" y="2187058"/>
            <a:ext cx="826800" cy="361800"/>
          </a:xfrm>
          <a:prstGeom prst="rect">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Maven Pro"/>
                <a:ea typeface="Maven Pro"/>
                <a:cs typeface="Maven Pro"/>
                <a:sym typeface="Maven Pro"/>
              </a:rPr>
              <a:t>Network</a:t>
            </a:r>
            <a:endParaRPr b="1" sz="1000">
              <a:latin typeface="Maven Pro"/>
              <a:ea typeface="Maven Pro"/>
              <a:cs typeface="Maven Pro"/>
              <a:sym typeface="Maven Pro"/>
            </a:endParaRPr>
          </a:p>
          <a:p>
            <a:pPr indent="0" lvl="0" marL="0" rtl="0" algn="ctr">
              <a:spcBef>
                <a:spcPts val="0"/>
              </a:spcBef>
              <a:spcAft>
                <a:spcPts val="0"/>
              </a:spcAft>
              <a:buNone/>
            </a:pPr>
            <a:r>
              <a:rPr b="1" lang="en" sz="1000">
                <a:latin typeface="Maven Pro"/>
                <a:ea typeface="Maven Pro"/>
                <a:cs typeface="Maven Pro"/>
                <a:sym typeface="Maven Pro"/>
              </a:rPr>
              <a:t>Protocol</a:t>
            </a:r>
            <a:endParaRPr b="1" sz="1000">
              <a:latin typeface="Maven Pro"/>
              <a:ea typeface="Maven Pro"/>
              <a:cs typeface="Maven Pro"/>
              <a:sym typeface="Maven Pro"/>
            </a:endParaRPr>
          </a:p>
        </p:txBody>
      </p:sp>
      <p:sp>
        <p:nvSpPr>
          <p:cNvPr id="1555" name="Google Shape;1555;p52"/>
          <p:cNvSpPr/>
          <p:nvPr/>
        </p:nvSpPr>
        <p:spPr>
          <a:xfrm>
            <a:off x="5242502" y="3259904"/>
            <a:ext cx="518100" cy="201300"/>
          </a:xfrm>
          <a:prstGeom prst="rect">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2 FA</a:t>
            </a:r>
            <a:endParaRPr b="1" sz="1000">
              <a:solidFill>
                <a:srgbClr val="000000"/>
              </a:solidFill>
            </a:endParaRPr>
          </a:p>
        </p:txBody>
      </p:sp>
      <p:sp>
        <p:nvSpPr>
          <p:cNvPr id="1556" name="Google Shape;1556;p52"/>
          <p:cNvSpPr/>
          <p:nvPr/>
        </p:nvSpPr>
        <p:spPr>
          <a:xfrm>
            <a:off x="7466838" y="1759583"/>
            <a:ext cx="437100" cy="201300"/>
          </a:xfrm>
          <a:prstGeom prst="rect">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000000"/>
                </a:solidFill>
                <a:latin typeface="Maven Pro"/>
                <a:ea typeface="Maven Pro"/>
                <a:cs typeface="Maven Pro"/>
                <a:sym typeface="Maven Pro"/>
              </a:rPr>
              <a:t>DB</a:t>
            </a:r>
            <a:endParaRPr b="1" sz="1000">
              <a:solidFill>
                <a:srgbClr val="000000"/>
              </a:solidFill>
              <a:latin typeface="Maven Pro"/>
              <a:ea typeface="Maven Pro"/>
              <a:cs typeface="Maven Pro"/>
              <a:sym typeface="Maven Pro"/>
            </a:endParaRPr>
          </a:p>
        </p:txBody>
      </p:sp>
      <p:sp>
        <p:nvSpPr>
          <p:cNvPr id="1557" name="Google Shape;1557;p52"/>
          <p:cNvSpPr/>
          <p:nvPr/>
        </p:nvSpPr>
        <p:spPr>
          <a:xfrm>
            <a:off x="5712167" y="2347558"/>
            <a:ext cx="917100" cy="201300"/>
          </a:xfrm>
          <a:prstGeom prst="rect">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Maven Pro"/>
                <a:ea typeface="Maven Pro"/>
                <a:cs typeface="Maven Pro"/>
                <a:sym typeface="Maven Pro"/>
              </a:rPr>
              <a:t>User auth.</a:t>
            </a:r>
            <a:endParaRPr b="1" sz="1000">
              <a:latin typeface="Maven Pro"/>
              <a:ea typeface="Maven Pro"/>
              <a:cs typeface="Maven Pro"/>
              <a:sym typeface="Maven Pro"/>
            </a:endParaRPr>
          </a:p>
        </p:txBody>
      </p:sp>
      <p:sp>
        <p:nvSpPr>
          <p:cNvPr id="1558" name="Google Shape;1558;p52"/>
          <p:cNvSpPr txBox="1"/>
          <p:nvPr>
            <p:ph idx="1" type="subTitle"/>
          </p:nvPr>
        </p:nvSpPr>
        <p:spPr>
          <a:xfrm>
            <a:off x="1986000" y="3352350"/>
            <a:ext cx="5172000" cy="908400"/>
          </a:xfrm>
          <a:prstGeom prst="rect">
            <a:avLst/>
          </a:prstGeom>
        </p:spPr>
        <p:txBody>
          <a:bodyPr anchorCtr="0" anchor="ctr" bIns="91425" lIns="91425" spcFirstLastPara="1" rIns="91425" wrap="square" tIns="1527025">
            <a:noAutofit/>
          </a:bodyPr>
          <a:lstStyle/>
          <a:p>
            <a:pPr indent="0" lvl="0" marL="0" rtl="0" algn="ctr">
              <a:spcBef>
                <a:spcPts val="0"/>
              </a:spcBef>
              <a:spcAft>
                <a:spcPts val="0"/>
              </a:spcAft>
              <a:buClr>
                <a:schemeClr val="dk1"/>
              </a:buClr>
              <a:buSzPts val="1100"/>
              <a:buFont typeface="Arial"/>
              <a:buNone/>
            </a:pPr>
            <a:r>
              <a:rPr lang="en"/>
              <a:t>Finally, we found 13 vulnerabilities</a:t>
            </a:r>
            <a:endParaRPr/>
          </a:p>
        </p:txBody>
      </p:sp>
      <p:sp>
        <p:nvSpPr>
          <p:cNvPr id="1559" name="Google Shape;1559;p52"/>
          <p:cNvSpPr/>
          <p:nvPr/>
        </p:nvSpPr>
        <p:spPr>
          <a:xfrm rot="-1248688">
            <a:off x="851117" y="3852399"/>
            <a:ext cx="437123" cy="450700"/>
          </a:xfrm>
          <a:custGeom>
            <a:rect b="b" l="l" r="r" t="t"/>
            <a:pathLst>
              <a:path extrusionOk="0" h="12194" w="12131">
                <a:moveTo>
                  <a:pt x="5798" y="1639"/>
                </a:moveTo>
                <a:lnTo>
                  <a:pt x="5798" y="2395"/>
                </a:lnTo>
                <a:lnTo>
                  <a:pt x="3782" y="3214"/>
                </a:lnTo>
                <a:lnTo>
                  <a:pt x="3214" y="2679"/>
                </a:lnTo>
                <a:lnTo>
                  <a:pt x="5798" y="1639"/>
                </a:lnTo>
                <a:close/>
                <a:moveTo>
                  <a:pt x="6491" y="1639"/>
                </a:moveTo>
                <a:lnTo>
                  <a:pt x="9043" y="2679"/>
                </a:lnTo>
                <a:lnTo>
                  <a:pt x="8507" y="3214"/>
                </a:lnTo>
                <a:lnTo>
                  <a:pt x="6491" y="2395"/>
                </a:lnTo>
                <a:lnTo>
                  <a:pt x="6491" y="1639"/>
                </a:lnTo>
                <a:close/>
                <a:moveTo>
                  <a:pt x="5798" y="3151"/>
                </a:moveTo>
                <a:lnTo>
                  <a:pt x="5798" y="3939"/>
                </a:lnTo>
                <a:lnTo>
                  <a:pt x="4853" y="4285"/>
                </a:lnTo>
                <a:lnTo>
                  <a:pt x="4286" y="3718"/>
                </a:lnTo>
                <a:lnTo>
                  <a:pt x="5798" y="3151"/>
                </a:lnTo>
                <a:close/>
                <a:moveTo>
                  <a:pt x="6491" y="3183"/>
                </a:moveTo>
                <a:lnTo>
                  <a:pt x="8003" y="3781"/>
                </a:lnTo>
                <a:lnTo>
                  <a:pt x="7436" y="4317"/>
                </a:lnTo>
                <a:lnTo>
                  <a:pt x="6491" y="3970"/>
                </a:lnTo>
                <a:lnTo>
                  <a:pt x="6491" y="3183"/>
                </a:lnTo>
                <a:close/>
                <a:moveTo>
                  <a:pt x="5798" y="4695"/>
                </a:moveTo>
                <a:lnTo>
                  <a:pt x="5798" y="5231"/>
                </a:lnTo>
                <a:lnTo>
                  <a:pt x="5388" y="4853"/>
                </a:lnTo>
                <a:lnTo>
                  <a:pt x="5798" y="4695"/>
                </a:lnTo>
                <a:close/>
                <a:moveTo>
                  <a:pt x="6491" y="4727"/>
                </a:moveTo>
                <a:lnTo>
                  <a:pt x="6901" y="4884"/>
                </a:lnTo>
                <a:lnTo>
                  <a:pt x="6491" y="5262"/>
                </a:lnTo>
                <a:lnTo>
                  <a:pt x="6491" y="4727"/>
                </a:lnTo>
                <a:close/>
                <a:moveTo>
                  <a:pt x="2679" y="3183"/>
                </a:moveTo>
                <a:lnTo>
                  <a:pt x="3214" y="3718"/>
                </a:lnTo>
                <a:lnTo>
                  <a:pt x="2395" y="5735"/>
                </a:lnTo>
                <a:lnTo>
                  <a:pt x="1608" y="5735"/>
                </a:lnTo>
                <a:lnTo>
                  <a:pt x="2679" y="3183"/>
                </a:lnTo>
                <a:close/>
                <a:moveTo>
                  <a:pt x="3782" y="4254"/>
                </a:moveTo>
                <a:lnTo>
                  <a:pt x="4317" y="4790"/>
                </a:lnTo>
                <a:lnTo>
                  <a:pt x="3971" y="5735"/>
                </a:lnTo>
                <a:lnTo>
                  <a:pt x="3183" y="5735"/>
                </a:lnTo>
                <a:lnTo>
                  <a:pt x="3782" y="4254"/>
                </a:lnTo>
                <a:close/>
                <a:moveTo>
                  <a:pt x="4884" y="5357"/>
                </a:moveTo>
                <a:lnTo>
                  <a:pt x="5262" y="5735"/>
                </a:lnTo>
                <a:lnTo>
                  <a:pt x="4727" y="5735"/>
                </a:lnTo>
                <a:lnTo>
                  <a:pt x="4884" y="5357"/>
                </a:lnTo>
                <a:close/>
                <a:moveTo>
                  <a:pt x="7405" y="5357"/>
                </a:moveTo>
                <a:lnTo>
                  <a:pt x="7562" y="5735"/>
                </a:lnTo>
                <a:lnTo>
                  <a:pt x="6995" y="5735"/>
                </a:lnTo>
                <a:lnTo>
                  <a:pt x="7405" y="5357"/>
                </a:lnTo>
                <a:close/>
                <a:moveTo>
                  <a:pt x="8507" y="4254"/>
                </a:moveTo>
                <a:lnTo>
                  <a:pt x="9106" y="5735"/>
                </a:lnTo>
                <a:lnTo>
                  <a:pt x="8318" y="5735"/>
                </a:lnTo>
                <a:lnTo>
                  <a:pt x="7940" y="4790"/>
                </a:lnTo>
                <a:lnTo>
                  <a:pt x="8507" y="4254"/>
                </a:lnTo>
                <a:close/>
                <a:moveTo>
                  <a:pt x="9578" y="3183"/>
                </a:moveTo>
                <a:lnTo>
                  <a:pt x="10587" y="5735"/>
                </a:lnTo>
                <a:lnTo>
                  <a:pt x="9831" y="5735"/>
                </a:lnTo>
                <a:lnTo>
                  <a:pt x="9011" y="3718"/>
                </a:lnTo>
                <a:lnTo>
                  <a:pt x="9578" y="3183"/>
                </a:lnTo>
                <a:close/>
                <a:moveTo>
                  <a:pt x="5262" y="6459"/>
                </a:moveTo>
                <a:lnTo>
                  <a:pt x="4884" y="6837"/>
                </a:lnTo>
                <a:lnTo>
                  <a:pt x="4727" y="6459"/>
                </a:lnTo>
                <a:close/>
                <a:moveTo>
                  <a:pt x="7531" y="6459"/>
                </a:moveTo>
                <a:lnTo>
                  <a:pt x="7373" y="6837"/>
                </a:lnTo>
                <a:lnTo>
                  <a:pt x="6964" y="6459"/>
                </a:lnTo>
                <a:close/>
                <a:moveTo>
                  <a:pt x="5798" y="6932"/>
                </a:moveTo>
                <a:lnTo>
                  <a:pt x="5798" y="7467"/>
                </a:lnTo>
                <a:lnTo>
                  <a:pt x="5388" y="7310"/>
                </a:lnTo>
                <a:lnTo>
                  <a:pt x="5798" y="6932"/>
                </a:lnTo>
                <a:close/>
                <a:moveTo>
                  <a:pt x="6491" y="6963"/>
                </a:moveTo>
                <a:lnTo>
                  <a:pt x="6901" y="7373"/>
                </a:lnTo>
                <a:lnTo>
                  <a:pt x="6491" y="7530"/>
                </a:lnTo>
                <a:lnTo>
                  <a:pt x="6491" y="6963"/>
                </a:lnTo>
                <a:close/>
                <a:moveTo>
                  <a:pt x="3971" y="6459"/>
                </a:moveTo>
                <a:lnTo>
                  <a:pt x="4317" y="7404"/>
                </a:lnTo>
                <a:lnTo>
                  <a:pt x="3782" y="7940"/>
                </a:lnTo>
                <a:lnTo>
                  <a:pt x="3183" y="6459"/>
                </a:lnTo>
                <a:close/>
                <a:moveTo>
                  <a:pt x="9043" y="6459"/>
                </a:moveTo>
                <a:lnTo>
                  <a:pt x="8476" y="7940"/>
                </a:lnTo>
                <a:lnTo>
                  <a:pt x="7909" y="7404"/>
                </a:lnTo>
                <a:lnTo>
                  <a:pt x="8255" y="6459"/>
                </a:lnTo>
                <a:close/>
                <a:moveTo>
                  <a:pt x="2427" y="6459"/>
                </a:moveTo>
                <a:lnTo>
                  <a:pt x="3277" y="8476"/>
                </a:lnTo>
                <a:lnTo>
                  <a:pt x="2710" y="9011"/>
                </a:lnTo>
                <a:lnTo>
                  <a:pt x="1639" y="6459"/>
                </a:lnTo>
                <a:close/>
                <a:moveTo>
                  <a:pt x="4853" y="7877"/>
                </a:moveTo>
                <a:lnTo>
                  <a:pt x="5798" y="8224"/>
                </a:lnTo>
                <a:lnTo>
                  <a:pt x="5798" y="9011"/>
                </a:lnTo>
                <a:lnTo>
                  <a:pt x="4286" y="8413"/>
                </a:lnTo>
                <a:lnTo>
                  <a:pt x="4853" y="7877"/>
                </a:lnTo>
                <a:close/>
                <a:moveTo>
                  <a:pt x="7436" y="7908"/>
                </a:moveTo>
                <a:lnTo>
                  <a:pt x="8003" y="8444"/>
                </a:lnTo>
                <a:lnTo>
                  <a:pt x="6491" y="9043"/>
                </a:lnTo>
                <a:lnTo>
                  <a:pt x="6491" y="8255"/>
                </a:lnTo>
                <a:lnTo>
                  <a:pt x="7436" y="7908"/>
                </a:lnTo>
                <a:close/>
                <a:moveTo>
                  <a:pt x="10618" y="6491"/>
                </a:moveTo>
                <a:lnTo>
                  <a:pt x="9578" y="9043"/>
                </a:lnTo>
                <a:lnTo>
                  <a:pt x="9011" y="8507"/>
                </a:lnTo>
                <a:lnTo>
                  <a:pt x="9831" y="6491"/>
                </a:lnTo>
                <a:close/>
                <a:moveTo>
                  <a:pt x="3782" y="8980"/>
                </a:moveTo>
                <a:lnTo>
                  <a:pt x="5798" y="9799"/>
                </a:lnTo>
                <a:lnTo>
                  <a:pt x="5798" y="10555"/>
                </a:lnTo>
                <a:lnTo>
                  <a:pt x="3214" y="9515"/>
                </a:lnTo>
                <a:lnTo>
                  <a:pt x="3782" y="8980"/>
                </a:lnTo>
                <a:close/>
                <a:moveTo>
                  <a:pt x="8507" y="8917"/>
                </a:moveTo>
                <a:lnTo>
                  <a:pt x="9043" y="9484"/>
                </a:lnTo>
                <a:lnTo>
                  <a:pt x="6491" y="10555"/>
                </a:lnTo>
                <a:lnTo>
                  <a:pt x="6491" y="9767"/>
                </a:lnTo>
                <a:lnTo>
                  <a:pt x="8507" y="8917"/>
                </a:lnTo>
                <a:close/>
                <a:moveTo>
                  <a:pt x="6113" y="1"/>
                </a:moveTo>
                <a:cubicBezTo>
                  <a:pt x="5892" y="1"/>
                  <a:pt x="5735" y="158"/>
                  <a:pt x="5735" y="347"/>
                </a:cubicBezTo>
                <a:lnTo>
                  <a:pt x="5735" y="851"/>
                </a:lnTo>
                <a:lnTo>
                  <a:pt x="2647" y="2112"/>
                </a:lnTo>
                <a:lnTo>
                  <a:pt x="2332" y="1797"/>
                </a:lnTo>
                <a:cubicBezTo>
                  <a:pt x="2254" y="1718"/>
                  <a:pt x="2159" y="1678"/>
                  <a:pt x="2065" y="1678"/>
                </a:cubicBezTo>
                <a:cubicBezTo>
                  <a:pt x="1970" y="1678"/>
                  <a:pt x="1875" y="1718"/>
                  <a:pt x="1797" y="1797"/>
                </a:cubicBezTo>
                <a:cubicBezTo>
                  <a:pt x="1639" y="1954"/>
                  <a:pt x="1639" y="2143"/>
                  <a:pt x="1797" y="2332"/>
                </a:cubicBezTo>
                <a:lnTo>
                  <a:pt x="2112" y="2647"/>
                </a:lnTo>
                <a:lnTo>
                  <a:pt x="852" y="5735"/>
                </a:lnTo>
                <a:lnTo>
                  <a:pt x="348" y="5735"/>
                </a:lnTo>
                <a:cubicBezTo>
                  <a:pt x="158" y="5735"/>
                  <a:pt x="1" y="5892"/>
                  <a:pt x="1" y="6081"/>
                </a:cubicBezTo>
                <a:cubicBezTo>
                  <a:pt x="1" y="6302"/>
                  <a:pt x="158" y="6459"/>
                  <a:pt x="348" y="6459"/>
                </a:cubicBezTo>
                <a:lnTo>
                  <a:pt x="852" y="6459"/>
                </a:lnTo>
                <a:lnTo>
                  <a:pt x="2112" y="9547"/>
                </a:lnTo>
                <a:lnTo>
                  <a:pt x="1797" y="9862"/>
                </a:lnTo>
                <a:cubicBezTo>
                  <a:pt x="1639" y="10019"/>
                  <a:pt x="1639" y="10240"/>
                  <a:pt x="1797" y="10397"/>
                </a:cubicBezTo>
                <a:cubicBezTo>
                  <a:pt x="1891" y="10460"/>
                  <a:pt x="1954" y="10492"/>
                  <a:pt x="2049" y="10492"/>
                </a:cubicBezTo>
                <a:cubicBezTo>
                  <a:pt x="2112" y="10492"/>
                  <a:pt x="2238" y="10460"/>
                  <a:pt x="2269" y="10397"/>
                </a:cubicBezTo>
                <a:lnTo>
                  <a:pt x="2584" y="10082"/>
                </a:lnTo>
                <a:lnTo>
                  <a:pt x="5703" y="11343"/>
                </a:lnTo>
                <a:lnTo>
                  <a:pt x="5703" y="11847"/>
                </a:lnTo>
                <a:cubicBezTo>
                  <a:pt x="5703" y="12036"/>
                  <a:pt x="5861" y="12193"/>
                  <a:pt x="6050" y="12193"/>
                </a:cubicBezTo>
                <a:cubicBezTo>
                  <a:pt x="6270" y="12193"/>
                  <a:pt x="6428" y="12036"/>
                  <a:pt x="6428" y="11847"/>
                </a:cubicBezTo>
                <a:lnTo>
                  <a:pt x="6428" y="11343"/>
                </a:lnTo>
                <a:lnTo>
                  <a:pt x="9515" y="10082"/>
                </a:lnTo>
                <a:lnTo>
                  <a:pt x="9831" y="10397"/>
                </a:lnTo>
                <a:cubicBezTo>
                  <a:pt x="9925" y="10460"/>
                  <a:pt x="9988" y="10492"/>
                  <a:pt x="10083" y="10492"/>
                </a:cubicBezTo>
                <a:cubicBezTo>
                  <a:pt x="10146" y="10492"/>
                  <a:pt x="10272" y="10460"/>
                  <a:pt x="10303" y="10397"/>
                </a:cubicBezTo>
                <a:cubicBezTo>
                  <a:pt x="10461" y="10240"/>
                  <a:pt x="10461" y="10019"/>
                  <a:pt x="10303" y="9862"/>
                </a:cubicBezTo>
                <a:lnTo>
                  <a:pt x="9988" y="9547"/>
                </a:lnTo>
                <a:lnTo>
                  <a:pt x="11248" y="6459"/>
                </a:lnTo>
                <a:lnTo>
                  <a:pt x="11784" y="6459"/>
                </a:lnTo>
                <a:cubicBezTo>
                  <a:pt x="11973" y="6459"/>
                  <a:pt x="12130" y="6302"/>
                  <a:pt x="12130" y="6081"/>
                </a:cubicBezTo>
                <a:cubicBezTo>
                  <a:pt x="12130" y="5892"/>
                  <a:pt x="12036" y="5735"/>
                  <a:pt x="11847" y="5735"/>
                </a:cubicBezTo>
                <a:lnTo>
                  <a:pt x="11343" y="5735"/>
                </a:lnTo>
                <a:lnTo>
                  <a:pt x="10083" y="2647"/>
                </a:lnTo>
                <a:lnTo>
                  <a:pt x="10398" y="2332"/>
                </a:lnTo>
                <a:cubicBezTo>
                  <a:pt x="10555" y="2175"/>
                  <a:pt x="10555" y="1954"/>
                  <a:pt x="10398" y="1797"/>
                </a:cubicBezTo>
                <a:cubicBezTo>
                  <a:pt x="10319" y="1718"/>
                  <a:pt x="10232" y="1678"/>
                  <a:pt x="10146" y="1678"/>
                </a:cubicBezTo>
                <a:cubicBezTo>
                  <a:pt x="10059" y="1678"/>
                  <a:pt x="9972" y="1718"/>
                  <a:pt x="9894" y="1797"/>
                </a:cubicBezTo>
                <a:lnTo>
                  <a:pt x="9578" y="2112"/>
                </a:lnTo>
                <a:lnTo>
                  <a:pt x="6459" y="851"/>
                </a:lnTo>
                <a:lnTo>
                  <a:pt x="6459" y="347"/>
                </a:lnTo>
                <a:cubicBezTo>
                  <a:pt x="6459" y="158"/>
                  <a:pt x="6302" y="1"/>
                  <a:pt x="6113" y="1"/>
                </a:cubicBezTo>
                <a:close/>
              </a:path>
            </a:pathLst>
          </a:custGeom>
          <a:solidFill>
            <a:srgbClr val="CC0000"/>
          </a:solidFill>
          <a:ln cap="flat" cmpd="sng" w="9525">
            <a:solidFill>
              <a:srgbClr val="CC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2"/>
          <p:cNvSpPr/>
          <p:nvPr/>
        </p:nvSpPr>
        <p:spPr>
          <a:xfrm rot="395305">
            <a:off x="7988625" y="1304358"/>
            <a:ext cx="697285" cy="656532"/>
          </a:xfrm>
          <a:custGeom>
            <a:rect b="b" l="l" r="r" t="t"/>
            <a:pathLst>
              <a:path extrusionOk="0" h="12194" w="12131">
                <a:moveTo>
                  <a:pt x="5798" y="1639"/>
                </a:moveTo>
                <a:lnTo>
                  <a:pt x="5798" y="2395"/>
                </a:lnTo>
                <a:lnTo>
                  <a:pt x="3782" y="3214"/>
                </a:lnTo>
                <a:lnTo>
                  <a:pt x="3214" y="2679"/>
                </a:lnTo>
                <a:lnTo>
                  <a:pt x="5798" y="1639"/>
                </a:lnTo>
                <a:close/>
                <a:moveTo>
                  <a:pt x="6491" y="1639"/>
                </a:moveTo>
                <a:lnTo>
                  <a:pt x="9043" y="2679"/>
                </a:lnTo>
                <a:lnTo>
                  <a:pt x="8507" y="3214"/>
                </a:lnTo>
                <a:lnTo>
                  <a:pt x="6491" y="2395"/>
                </a:lnTo>
                <a:lnTo>
                  <a:pt x="6491" y="1639"/>
                </a:lnTo>
                <a:close/>
                <a:moveTo>
                  <a:pt x="5798" y="3151"/>
                </a:moveTo>
                <a:lnTo>
                  <a:pt x="5798" y="3939"/>
                </a:lnTo>
                <a:lnTo>
                  <a:pt x="4853" y="4285"/>
                </a:lnTo>
                <a:lnTo>
                  <a:pt x="4286" y="3718"/>
                </a:lnTo>
                <a:lnTo>
                  <a:pt x="5798" y="3151"/>
                </a:lnTo>
                <a:close/>
                <a:moveTo>
                  <a:pt x="6491" y="3183"/>
                </a:moveTo>
                <a:lnTo>
                  <a:pt x="8003" y="3781"/>
                </a:lnTo>
                <a:lnTo>
                  <a:pt x="7436" y="4317"/>
                </a:lnTo>
                <a:lnTo>
                  <a:pt x="6491" y="3970"/>
                </a:lnTo>
                <a:lnTo>
                  <a:pt x="6491" y="3183"/>
                </a:lnTo>
                <a:close/>
                <a:moveTo>
                  <a:pt x="5798" y="4695"/>
                </a:moveTo>
                <a:lnTo>
                  <a:pt x="5798" y="5231"/>
                </a:lnTo>
                <a:lnTo>
                  <a:pt x="5388" y="4853"/>
                </a:lnTo>
                <a:lnTo>
                  <a:pt x="5798" y="4695"/>
                </a:lnTo>
                <a:close/>
                <a:moveTo>
                  <a:pt x="6491" y="4727"/>
                </a:moveTo>
                <a:lnTo>
                  <a:pt x="6901" y="4884"/>
                </a:lnTo>
                <a:lnTo>
                  <a:pt x="6491" y="5262"/>
                </a:lnTo>
                <a:lnTo>
                  <a:pt x="6491" y="4727"/>
                </a:lnTo>
                <a:close/>
                <a:moveTo>
                  <a:pt x="2679" y="3183"/>
                </a:moveTo>
                <a:lnTo>
                  <a:pt x="3214" y="3718"/>
                </a:lnTo>
                <a:lnTo>
                  <a:pt x="2395" y="5735"/>
                </a:lnTo>
                <a:lnTo>
                  <a:pt x="1608" y="5735"/>
                </a:lnTo>
                <a:lnTo>
                  <a:pt x="2679" y="3183"/>
                </a:lnTo>
                <a:close/>
                <a:moveTo>
                  <a:pt x="3782" y="4254"/>
                </a:moveTo>
                <a:lnTo>
                  <a:pt x="4317" y="4790"/>
                </a:lnTo>
                <a:lnTo>
                  <a:pt x="3971" y="5735"/>
                </a:lnTo>
                <a:lnTo>
                  <a:pt x="3183" y="5735"/>
                </a:lnTo>
                <a:lnTo>
                  <a:pt x="3782" y="4254"/>
                </a:lnTo>
                <a:close/>
                <a:moveTo>
                  <a:pt x="4884" y="5357"/>
                </a:moveTo>
                <a:lnTo>
                  <a:pt x="5262" y="5735"/>
                </a:lnTo>
                <a:lnTo>
                  <a:pt x="4727" y="5735"/>
                </a:lnTo>
                <a:lnTo>
                  <a:pt x="4884" y="5357"/>
                </a:lnTo>
                <a:close/>
                <a:moveTo>
                  <a:pt x="7405" y="5357"/>
                </a:moveTo>
                <a:lnTo>
                  <a:pt x="7562" y="5735"/>
                </a:lnTo>
                <a:lnTo>
                  <a:pt x="6995" y="5735"/>
                </a:lnTo>
                <a:lnTo>
                  <a:pt x="7405" y="5357"/>
                </a:lnTo>
                <a:close/>
                <a:moveTo>
                  <a:pt x="8507" y="4254"/>
                </a:moveTo>
                <a:lnTo>
                  <a:pt x="9106" y="5735"/>
                </a:lnTo>
                <a:lnTo>
                  <a:pt x="8318" y="5735"/>
                </a:lnTo>
                <a:lnTo>
                  <a:pt x="7940" y="4790"/>
                </a:lnTo>
                <a:lnTo>
                  <a:pt x="8507" y="4254"/>
                </a:lnTo>
                <a:close/>
                <a:moveTo>
                  <a:pt x="9578" y="3183"/>
                </a:moveTo>
                <a:lnTo>
                  <a:pt x="10587" y="5735"/>
                </a:lnTo>
                <a:lnTo>
                  <a:pt x="9831" y="5735"/>
                </a:lnTo>
                <a:lnTo>
                  <a:pt x="9011" y="3718"/>
                </a:lnTo>
                <a:lnTo>
                  <a:pt x="9578" y="3183"/>
                </a:lnTo>
                <a:close/>
                <a:moveTo>
                  <a:pt x="5262" y="6459"/>
                </a:moveTo>
                <a:lnTo>
                  <a:pt x="4884" y="6837"/>
                </a:lnTo>
                <a:lnTo>
                  <a:pt x="4727" y="6459"/>
                </a:lnTo>
                <a:close/>
                <a:moveTo>
                  <a:pt x="7531" y="6459"/>
                </a:moveTo>
                <a:lnTo>
                  <a:pt x="7373" y="6837"/>
                </a:lnTo>
                <a:lnTo>
                  <a:pt x="6964" y="6459"/>
                </a:lnTo>
                <a:close/>
                <a:moveTo>
                  <a:pt x="5798" y="6932"/>
                </a:moveTo>
                <a:lnTo>
                  <a:pt x="5798" y="7467"/>
                </a:lnTo>
                <a:lnTo>
                  <a:pt x="5388" y="7310"/>
                </a:lnTo>
                <a:lnTo>
                  <a:pt x="5798" y="6932"/>
                </a:lnTo>
                <a:close/>
                <a:moveTo>
                  <a:pt x="6491" y="6963"/>
                </a:moveTo>
                <a:lnTo>
                  <a:pt x="6901" y="7373"/>
                </a:lnTo>
                <a:lnTo>
                  <a:pt x="6491" y="7530"/>
                </a:lnTo>
                <a:lnTo>
                  <a:pt x="6491" y="6963"/>
                </a:lnTo>
                <a:close/>
                <a:moveTo>
                  <a:pt x="3971" y="6459"/>
                </a:moveTo>
                <a:lnTo>
                  <a:pt x="4317" y="7404"/>
                </a:lnTo>
                <a:lnTo>
                  <a:pt x="3782" y="7940"/>
                </a:lnTo>
                <a:lnTo>
                  <a:pt x="3183" y="6459"/>
                </a:lnTo>
                <a:close/>
                <a:moveTo>
                  <a:pt x="9043" y="6459"/>
                </a:moveTo>
                <a:lnTo>
                  <a:pt x="8476" y="7940"/>
                </a:lnTo>
                <a:lnTo>
                  <a:pt x="7909" y="7404"/>
                </a:lnTo>
                <a:lnTo>
                  <a:pt x="8255" y="6459"/>
                </a:lnTo>
                <a:close/>
                <a:moveTo>
                  <a:pt x="2427" y="6459"/>
                </a:moveTo>
                <a:lnTo>
                  <a:pt x="3277" y="8476"/>
                </a:lnTo>
                <a:lnTo>
                  <a:pt x="2710" y="9011"/>
                </a:lnTo>
                <a:lnTo>
                  <a:pt x="1639" y="6459"/>
                </a:lnTo>
                <a:close/>
                <a:moveTo>
                  <a:pt x="4853" y="7877"/>
                </a:moveTo>
                <a:lnTo>
                  <a:pt x="5798" y="8224"/>
                </a:lnTo>
                <a:lnTo>
                  <a:pt x="5798" y="9011"/>
                </a:lnTo>
                <a:lnTo>
                  <a:pt x="4286" y="8413"/>
                </a:lnTo>
                <a:lnTo>
                  <a:pt x="4853" y="7877"/>
                </a:lnTo>
                <a:close/>
                <a:moveTo>
                  <a:pt x="7436" y="7908"/>
                </a:moveTo>
                <a:lnTo>
                  <a:pt x="8003" y="8444"/>
                </a:lnTo>
                <a:lnTo>
                  <a:pt x="6491" y="9043"/>
                </a:lnTo>
                <a:lnTo>
                  <a:pt x="6491" y="8255"/>
                </a:lnTo>
                <a:lnTo>
                  <a:pt x="7436" y="7908"/>
                </a:lnTo>
                <a:close/>
                <a:moveTo>
                  <a:pt x="10618" y="6491"/>
                </a:moveTo>
                <a:lnTo>
                  <a:pt x="9578" y="9043"/>
                </a:lnTo>
                <a:lnTo>
                  <a:pt x="9011" y="8507"/>
                </a:lnTo>
                <a:lnTo>
                  <a:pt x="9831" y="6491"/>
                </a:lnTo>
                <a:close/>
                <a:moveTo>
                  <a:pt x="3782" y="8980"/>
                </a:moveTo>
                <a:lnTo>
                  <a:pt x="5798" y="9799"/>
                </a:lnTo>
                <a:lnTo>
                  <a:pt x="5798" y="10555"/>
                </a:lnTo>
                <a:lnTo>
                  <a:pt x="3214" y="9515"/>
                </a:lnTo>
                <a:lnTo>
                  <a:pt x="3782" y="8980"/>
                </a:lnTo>
                <a:close/>
                <a:moveTo>
                  <a:pt x="8507" y="8917"/>
                </a:moveTo>
                <a:lnTo>
                  <a:pt x="9043" y="9484"/>
                </a:lnTo>
                <a:lnTo>
                  <a:pt x="6491" y="10555"/>
                </a:lnTo>
                <a:lnTo>
                  <a:pt x="6491" y="9767"/>
                </a:lnTo>
                <a:lnTo>
                  <a:pt x="8507" y="8917"/>
                </a:lnTo>
                <a:close/>
                <a:moveTo>
                  <a:pt x="6113" y="1"/>
                </a:moveTo>
                <a:cubicBezTo>
                  <a:pt x="5892" y="1"/>
                  <a:pt x="5735" y="158"/>
                  <a:pt x="5735" y="347"/>
                </a:cubicBezTo>
                <a:lnTo>
                  <a:pt x="5735" y="851"/>
                </a:lnTo>
                <a:lnTo>
                  <a:pt x="2647" y="2112"/>
                </a:lnTo>
                <a:lnTo>
                  <a:pt x="2332" y="1797"/>
                </a:lnTo>
                <a:cubicBezTo>
                  <a:pt x="2254" y="1718"/>
                  <a:pt x="2159" y="1678"/>
                  <a:pt x="2065" y="1678"/>
                </a:cubicBezTo>
                <a:cubicBezTo>
                  <a:pt x="1970" y="1678"/>
                  <a:pt x="1875" y="1718"/>
                  <a:pt x="1797" y="1797"/>
                </a:cubicBezTo>
                <a:cubicBezTo>
                  <a:pt x="1639" y="1954"/>
                  <a:pt x="1639" y="2143"/>
                  <a:pt x="1797" y="2332"/>
                </a:cubicBezTo>
                <a:lnTo>
                  <a:pt x="2112" y="2647"/>
                </a:lnTo>
                <a:lnTo>
                  <a:pt x="852" y="5735"/>
                </a:lnTo>
                <a:lnTo>
                  <a:pt x="348" y="5735"/>
                </a:lnTo>
                <a:cubicBezTo>
                  <a:pt x="158" y="5735"/>
                  <a:pt x="1" y="5892"/>
                  <a:pt x="1" y="6081"/>
                </a:cubicBezTo>
                <a:cubicBezTo>
                  <a:pt x="1" y="6302"/>
                  <a:pt x="158" y="6459"/>
                  <a:pt x="348" y="6459"/>
                </a:cubicBezTo>
                <a:lnTo>
                  <a:pt x="852" y="6459"/>
                </a:lnTo>
                <a:lnTo>
                  <a:pt x="2112" y="9547"/>
                </a:lnTo>
                <a:lnTo>
                  <a:pt x="1797" y="9862"/>
                </a:lnTo>
                <a:cubicBezTo>
                  <a:pt x="1639" y="10019"/>
                  <a:pt x="1639" y="10240"/>
                  <a:pt x="1797" y="10397"/>
                </a:cubicBezTo>
                <a:cubicBezTo>
                  <a:pt x="1891" y="10460"/>
                  <a:pt x="1954" y="10492"/>
                  <a:pt x="2049" y="10492"/>
                </a:cubicBezTo>
                <a:cubicBezTo>
                  <a:pt x="2112" y="10492"/>
                  <a:pt x="2238" y="10460"/>
                  <a:pt x="2269" y="10397"/>
                </a:cubicBezTo>
                <a:lnTo>
                  <a:pt x="2584" y="10082"/>
                </a:lnTo>
                <a:lnTo>
                  <a:pt x="5703" y="11343"/>
                </a:lnTo>
                <a:lnTo>
                  <a:pt x="5703" y="11847"/>
                </a:lnTo>
                <a:cubicBezTo>
                  <a:pt x="5703" y="12036"/>
                  <a:pt x="5861" y="12193"/>
                  <a:pt x="6050" y="12193"/>
                </a:cubicBezTo>
                <a:cubicBezTo>
                  <a:pt x="6270" y="12193"/>
                  <a:pt x="6428" y="12036"/>
                  <a:pt x="6428" y="11847"/>
                </a:cubicBezTo>
                <a:lnTo>
                  <a:pt x="6428" y="11343"/>
                </a:lnTo>
                <a:lnTo>
                  <a:pt x="9515" y="10082"/>
                </a:lnTo>
                <a:lnTo>
                  <a:pt x="9831" y="10397"/>
                </a:lnTo>
                <a:cubicBezTo>
                  <a:pt x="9925" y="10460"/>
                  <a:pt x="9988" y="10492"/>
                  <a:pt x="10083" y="10492"/>
                </a:cubicBezTo>
                <a:cubicBezTo>
                  <a:pt x="10146" y="10492"/>
                  <a:pt x="10272" y="10460"/>
                  <a:pt x="10303" y="10397"/>
                </a:cubicBezTo>
                <a:cubicBezTo>
                  <a:pt x="10461" y="10240"/>
                  <a:pt x="10461" y="10019"/>
                  <a:pt x="10303" y="9862"/>
                </a:cubicBezTo>
                <a:lnTo>
                  <a:pt x="9988" y="9547"/>
                </a:lnTo>
                <a:lnTo>
                  <a:pt x="11248" y="6459"/>
                </a:lnTo>
                <a:lnTo>
                  <a:pt x="11784" y="6459"/>
                </a:lnTo>
                <a:cubicBezTo>
                  <a:pt x="11973" y="6459"/>
                  <a:pt x="12130" y="6302"/>
                  <a:pt x="12130" y="6081"/>
                </a:cubicBezTo>
                <a:cubicBezTo>
                  <a:pt x="12130" y="5892"/>
                  <a:pt x="12036" y="5735"/>
                  <a:pt x="11847" y="5735"/>
                </a:cubicBezTo>
                <a:lnTo>
                  <a:pt x="11343" y="5735"/>
                </a:lnTo>
                <a:lnTo>
                  <a:pt x="10083" y="2647"/>
                </a:lnTo>
                <a:lnTo>
                  <a:pt x="10398" y="2332"/>
                </a:lnTo>
                <a:cubicBezTo>
                  <a:pt x="10555" y="2175"/>
                  <a:pt x="10555" y="1954"/>
                  <a:pt x="10398" y="1797"/>
                </a:cubicBezTo>
                <a:cubicBezTo>
                  <a:pt x="10319" y="1718"/>
                  <a:pt x="10232" y="1678"/>
                  <a:pt x="10146" y="1678"/>
                </a:cubicBezTo>
                <a:cubicBezTo>
                  <a:pt x="10059" y="1678"/>
                  <a:pt x="9972" y="1718"/>
                  <a:pt x="9894" y="1797"/>
                </a:cubicBezTo>
                <a:lnTo>
                  <a:pt x="9578" y="2112"/>
                </a:lnTo>
                <a:lnTo>
                  <a:pt x="6459" y="851"/>
                </a:lnTo>
                <a:lnTo>
                  <a:pt x="6459" y="347"/>
                </a:lnTo>
                <a:cubicBezTo>
                  <a:pt x="6459" y="158"/>
                  <a:pt x="6302" y="1"/>
                  <a:pt x="6113" y="1"/>
                </a:cubicBezTo>
                <a:close/>
              </a:path>
            </a:pathLst>
          </a:cu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2"/>
          <p:cNvSpPr/>
          <p:nvPr/>
        </p:nvSpPr>
        <p:spPr>
          <a:xfrm rot="495739">
            <a:off x="794264" y="983644"/>
            <a:ext cx="327111" cy="260731"/>
          </a:xfrm>
          <a:custGeom>
            <a:rect b="b" l="l" r="r" t="t"/>
            <a:pathLst>
              <a:path extrusionOk="0" h="12194" w="12131">
                <a:moveTo>
                  <a:pt x="5798" y="1639"/>
                </a:moveTo>
                <a:lnTo>
                  <a:pt x="5798" y="2395"/>
                </a:lnTo>
                <a:lnTo>
                  <a:pt x="3782" y="3214"/>
                </a:lnTo>
                <a:lnTo>
                  <a:pt x="3214" y="2679"/>
                </a:lnTo>
                <a:lnTo>
                  <a:pt x="5798" y="1639"/>
                </a:lnTo>
                <a:close/>
                <a:moveTo>
                  <a:pt x="6491" y="1639"/>
                </a:moveTo>
                <a:lnTo>
                  <a:pt x="9043" y="2679"/>
                </a:lnTo>
                <a:lnTo>
                  <a:pt x="8507" y="3214"/>
                </a:lnTo>
                <a:lnTo>
                  <a:pt x="6491" y="2395"/>
                </a:lnTo>
                <a:lnTo>
                  <a:pt x="6491" y="1639"/>
                </a:lnTo>
                <a:close/>
                <a:moveTo>
                  <a:pt x="5798" y="3151"/>
                </a:moveTo>
                <a:lnTo>
                  <a:pt x="5798" y="3939"/>
                </a:lnTo>
                <a:lnTo>
                  <a:pt x="4853" y="4285"/>
                </a:lnTo>
                <a:lnTo>
                  <a:pt x="4286" y="3718"/>
                </a:lnTo>
                <a:lnTo>
                  <a:pt x="5798" y="3151"/>
                </a:lnTo>
                <a:close/>
                <a:moveTo>
                  <a:pt x="6491" y="3183"/>
                </a:moveTo>
                <a:lnTo>
                  <a:pt x="8003" y="3781"/>
                </a:lnTo>
                <a:lnTo>
                  <a:pt x="7436" y="4317"/>
                </a:lnTo>
                <a:lnTo>
                  <a:pt x="6491" y="3970"/>
                </a:lnTo>
                <a:lnTo>
                  <a:pt x="6491" y="3183"/>
                </a:lnTo>
                <a:close/>
                <a:moveTo>
                  <a:pt x="5798" y="4695"/>
                </a:moveTo>
                <a:lnTo>
                  <a:pt x="5798" y="5231"/>
                </a:lnTo>
                <a:lnTo>
                  <a:pt x="5388" y="4853"/>
                </a:lnTo>
                <a:lnTo>
                  <a:pt x="5798" y="4695"/>
                </a:lnTo>
                <a:close/>
                <a:moveTo>
                  <a:pt x="6491" y="4727"/>
                </a:moveTo>
                <a:lnTo>
                  <a:pt x="6901" y="4884"/>
                </a:lnTo>
                <a:lnTo>
                  <a:pt x="6491" y="5262"/>
                </a:lnTo>
                <a:lnTo>
                  <a:pt x="6491" y="4727"/>
                </a:lnTo>
                <a:close/>
                <a:moveTo>
                  <a:pt x="2679" y="3183"/>
                </a:moveTo>
                <a:lnTo>
                  <a:pt x="3214" y="3718"/>
                </a:lnTo>
                <a:lnTo>
                  <a:pt x="2395" y="5735"/>
                </a:lnTo>
                <a:lnTo>
                  <a:pt x="1608" y="5735"/>
                </a:lnTo>
                <a:lnTo>
                  <a:pt x="2679" y="3183"/>
                </a:lnTo>
                <a:close/>
                <a:moveTo>
                  <a:pt x="3782" y="4254"/>
                </a:moveTo>
                <a:lnTo>
                  <a:pt x="4317" y="4790"/>
                </a:lnTo>
                <a:lnTo>
                  <a:pt x="3971" y="5735"/>
                </a:lnTo>
                <a:lnTo>
                  <a:pt x="3183" y="5735"/>
                </a:lnTo>
                <a:lnTo>
                  <a:pt x="3782" y="4254"/>
                </a:lnTo>
                <a:close/>
                <a:moveTo>
                  <a:pt x="4884" y="5357"/>
                </a:moveTo>
                <a:lnTo>
                  <a:pt x="5262" y="5735"/>
                </a:lnTo>
                <a:lnTo>
                  <a:pt x="4727" y="5735"/>
                </a:lnTo>
                <a:lnTo>
                  <a:pt x="4884" y="5357"/>
                </a:lnTo>
                <a:close/>
                <a:moveTo>
                  <a:pt x="7405" y="5357"/>
                </a:moveTo>
                <a:lnTo>
                  <a:pt x="7562" y="5735"/>
                </a:lnTo>
                <a:lnTo>
                  <a:pt x="6995" y="5735"/>
                </a:lnTo>
                <a:lnTo>
                  <a:pt x="7405" y="5357"/>
                </a:lnTo>
                <a:close/>
                <a:moveTo>
                  <a:pt x="8507" y="4254"/>
                </a:moveTo>
                <a:lnTo>
                  <a:pt x="9106" y="5735"/>
                </a:lnTo>
                <a:lnTo>
                  <a:pt x="8318" y="5735"/>
                </a:lnTo>
                <a:lnTo>
                  <a:pt x="7940" y="4790"/>
                </a:lnTo>
                <a:lnTo>
                  <a:pt x="8507" y="4254"/>
                </a:lnTo>
                <a:close/>
                <a:moveTo>
                  <a:pt x="9578" y="3183"/>
                </a:moveTo>
                <a:lnTo>
                  <a:pt x="10587" y="5735"/>
                </a:lnTo>
                <a:lnTo>
                  <a:pt x="9831" y="5735"/>
                </a:lnTo>
                <a:lnTo>
                  <a:pt x="9011" y="3718"/>
                </a:lnTo>
                <a:lnTo>
                  <a:pt x="9578" y="3183"/>
                </a:lnTo>
                <a:close/>
                <a:moveTo>
                  <a:pt x="5262" y="6459"/>
                </a:moveTo>
                <a:lnTo>
                  <a:pt x="4884" y="6837"/>
                </a:lnTo>
                <a:lnTo>
                  <a:pt x="4727" y="6459"/>
                </a:lnTo>
                <a:close/>
                <a:moveTo>
                  <a:pt x="7531" y="6459"/>
                </a:moveTo>
                <a:lnTo>
                  <a:pt x="7373" y="6837"/>
                </a:lnTo>
                <a:lnTo>
                  <a:pt x="6964" y="6459"/>
                </a:lnTo>
                <a:close/>
                <a:moveTo>
                  <a:pt x="5798" y="6932"/>
                </a:moveTo>
                <a:lnTo>
                  <a:pt x="5798" y="7467"/>
                </a:lnTo>
                <a:lnTo>
                  <a:pt x="5388" y="7310"/>
                </a:lnTo>
                <a:lnTo>
                  <a:pt x="5798" y="6932"/>
                </a:lnTo>
                <a:close/>
                <a:moveTo>
                  <a:pt x="6491" y="6963"/>
                </a:moveTo>
                <a:lnTo>
                  <a:pt x="6901" y="7373"/>
                </a:lnTo>
                <a:lnTo>
                  <a:pt x="6491" y="7530"/>
                </a:lnTo>
                <a:lnTo>
                  <a:pt x="6491" y="6963"/>
                </a:lnTo>
                <a:close/>
                <a:moveTo>
                  <a:pt x="3971" y="6459"/>
                </a:moveTo>
                <a:lnTo>
                  <a:pt x="4317" y="7404"/>
                </a:lnTo>
                <a:lnTo>
                  <a:pt x="3782" y="7940"/>
                </a:lnTo>
                <a:lnTo>
                  <a:pt x="3183" y="6459"/>
                </a:lnTo>
                <a:close/>
                <a:moveTo>
                  <a:pt x="9043" y="6459"/>
                </a:moveTo>
                <a:lnTo>
                  <a:pt x="8476" y="7940"/>
                </a:lnTo>
                <a:lnTo>
                  <a:pt x="7909" y="7404"/>
                </a:lnTo>
                <a:lnTo>
                  <a:pt x="8255" y="6459"/>
                </a:lnTo>
                <a:close/>
                <a:moveTo>
                  <a:pt x="2427" y="6459"/>
                </a:moveTo>
                <a:lnTo>
                  <a:pt x="3277" y="8476"/>
                </a:lnTo>
                <a:lnTo>
                  <a:pt x="2710" y="9011"/>
                </a:lnTo>
                <a:lnTo>
                  <a:pt x="1639" y="6459"/>
                </a:lnTo>
                <a:close/>
                <a:moveTo>
                  <a:pt x="4853" y="7877"/>
                </a:moveTo>
                <a:lnTo>
                  <a:pt x="5798" y="8224"/>
                </a:lnTo>
                <a:lnTo>
                  <a:pt x="5798" y="9011"/>
                </a:lnTo>
                <a:lnTo>
                  <a:pt x="4286" y="8413"/>
                </a:lnTo>
                <a:lnTo>
                  <a:pt x="4853" y="7877"/>
                </a:lnTo>
                <a:close/>
                <a:moveTo>
                  <a:pt x="7436" y="7908"/>
                </a:moveTo>
                <a:lnTo>
                  <a:pt x="8003" y="8444"/>
                </a:lnTo>
                <a:lnTo>
                  <a:pt x="6491" y="9043"/>
                </a:lnTo>
                <a:lnTo>
                  <a:pt x="6491" y="8255"/>
                </a:lnTo>
                <a:lnTo>
                  <a:pt x="7436" y="7908"/>
                </a:lnTo>
                <a:close/>
                <a:moveTo>
                  <a:pt x="10618" y="6491"/>
                </a:moveTo>
                <a:lnTo>
                  <a:pt x="9578" y="9043"/>
                </a:lnTo>
                <a:lnTo>
                  <a:pt x="9011" y="8507"/>
                </a:lnTo>
                <a:lnTo>
                  <a:pt x="9831" y="6491"/>
                </a:lnTo>
                <a:close/>
                <a:moveTo>
                  <a:pt x="3782" y="8980"/>
                </a:moveTo>
                <a:lnTo>
                  <a:pt x="5798" y="9799"/>
                </a:lnTo>
                <a:lnTo>
                  <a:pt x="5798" y="10555"/>
                </a:lnTo>
                <a:lnTo>
                  <a:pt x="3214" y="9515"/>
                </a:lnTo>
                <a:lnTo>
                  <a:pt x="3782" y="8980"/>
                </a:lnTo>
                <a:close/>
                <a:moveTo>
                  <a:pt x="8507" y="8917"/>
                </a:moveTo>
                <a:lnTo>
                  <a:pt x="9043" y="9484"/>
                </a:lnTo>
                <a:lnTo>
                  <a:pt x="6491" y="10555"/>
                </a:lnTo>
                <a:lnTo>
                  <a:pt x="6491" y="9767"/>
                </a:lnTo>
                <a:lnTo>
                  <a:pt x="8507" y="8917"/>
                </a:lnTo>
                <a:close/>
                <a:moveTo>
                  <a:pt x="6113" y="1"/>
                </a:moveTo>
                <a:cubicBezTo>
                  <a:pt x="5892" y="1"/>
                  <a:pt x="5735" y="158"/>
                  <a:pt x="5735" y="347"/>
                </a:cubicBezTo>
                <a:lnTo>
                  <a:pt x="5735" y="851"/>
                </a:lnTo>
                <a:lnTo>
                  <a:pt x="2647" y="2112"/>
                </a:lnTo>
                <a:lnTo>
                  <a:pt x="2332" y="1797"/>
                </a:lnTo>
                <a:cubicBezTo>
                  <a:pt x="2254" y="1718"/>
                  <a:pt x="2159" y="1678"/>
                  <a:pt x="2065" y="1678"/>
                </a:cubicBezTo>
                <a:cubicBezTo>
                  <a:pt x="1970" y="1678"/>
                  <a:pt x="1875" y="1718"/>
                  <a:pt x="1797" y="1797"/>
                </a:cubicBezTo>
                <a:cubicBezTo>
                  <a:pt x="1639" y="1954"/>
                  <a:pt x="1639" y="2143"/>
                  <a:pt x="1797" y="2332"/>
                </a:cubicBezTo>
                <a:lnTo>
                  <a:pt x="2112" y="2647"/>
                </a:lnTo>
                <a:lnTo>
                  <a:pt x="852" y="5735"/>
                </a:lnTo>
                <a:lnTo>
                  <a:pt x="348" y="5735"/>
                </a:lnTo>
                <a:cubicBezTo>
                  <a:pt x="158" y="5735"/>
                  <a:pt x="1" y="5892"/>
                  <a:pt x="1" y="6081"/>
                </a:cubicBezTo>
                <a:cubicBezTo>
                  <a:pt x="1" y="6302"/>
                  <a:pt x="158" y="6459"/>
                  <a:pt x="348" y="6459"/>
                </a:cubicBezTo>
                <a:lnTo>
                  <a:pt x="852" y="6459"/>
                </a:lnTo>
                <a:lnTo>
                  <a:pt x="2112" y="9547"/>
                </a:lnTo>
                <a:lnTo>
                  <a:pt x="1797" y="9862"/>
                </a:lnTo>
                <a:cubicBezTo>
                  <a:pt x="1639" y="10019"/>
                  <a:pt x="1639" y="10240"/>
                  <a:pt x="1797" y="10397"/>
                </a:cubicBezTo>
                <a:cubicBezTo>
                  <a:pt x="1891" y="10460"/>
                  <a:pt x="1954" y="10492"/>
                  <a:pt x="2049" y="10492"/>
                </a:cubicBezTo>
                <a:cubicBezTo>
                  <a:pt x="2112" y="10492"/>
                  <a:pt x="2238" y="10460"/>
                  <a:pt x="2269" y="10397"/>
                </a:cubicBezTo>
                <a:lnTo>
                  <a:pt x="2584" y="10082"/>
                </a:lnTo>
                <a:lnTo>
                  <a:pt x="5703" y="11343"/>
                </a:lnTo>
                <a:lnTo>
                  <a:pt x="5703" y="11847"/>
                </a:lnTo>
                <a:cubicBezTo>
                  <a:pt x="5703" y="12036"/>
                  <a:pt x="5861" y="12193"/>
                  <a:pt x="6050" y="12193"/>
                </a:cubicBezTo>
                <a:cubicBezTo>
                  <a:pt x="6270" y="12193"/>
                  <a:pt x="6428" y="12036"/>
                  <a:pt x="6428" y="11847"/>
                </a:cubicBezTo>
                <a:lnTo>
                  <a:pt x="6428" y="11343"/>
                </a:lnTo>
                <a:lnTo>
                  <a:pt x="9515" y="10082"/>
                </a:lnTo>
                <a:lnTo>
                  <a:pt x="9831" y="10397"/>
                </a:lnTo>
                <a:cubicBezTo>
                  <a:pt x="9925" y="10460"/>
                  <a:pt x="9988" y="10492"/>
                  <a:pt x="10083" y="10492"/>
                </a:cubicBezTo>
                <a:cubicBezTo>
                  <a:pt x="10146" y="10492"/>
                  <a:pt x="10272" y="10460"/>
                  <a:pt x="10303" y="10397"/>
                </a:cubicBezTo>
                <a:cubicBezTo>
                  <a:pt x="10461" y="10240"/>
                  <a:pt x="10461" y="10019"/>
                  <a:pt x="10303" y="9862"/>
                </a:cubicBezTo>
                <a:lnTo>
                  <a:pt x="9988" y="9547"/>
                </a:lnTo>
                <a:lnTo>
                  <a:pt x="11248" y="6459"/>
                </a:lnTo>
                <a:lnTo>
                  <a:pt x="11784" y="6459"/>
                </a:lnTo>
                <a:cubicBezTo>
                  <a:pt x="11973" y="6459"/>
                  <a:pt x="12130" y="6302"/>
                  <a:pt x="12130" y="6081"/>
                </a:cubicBezTo>
                <a:cubicBezTo>
                  <a:pt x="12130" y="5892"/>
                  <a:pt x="12036" y="5735"/>
                  <a:pt x="11847" y="5735"/>
                </a:cubicBezTo>
                <a:lnTo>
                  <a:pt x="11343" y="5735"/>
                </a:lnTo>
                <a:lnTo>
                  <a:pt x="10083" y="2647"/>
                </a:lnTo>
                <a:lnTo>
                  <a:pt x="10398" y="2332"/>
                </a:lnTo>
                <a:cubicBezTo>
                  <a:pt x="10555" y="2175"/>
                  <a:pt x="10555" y="1954"/>
                  <a:pt x="10398" y="1797"/>
                </a:cubicBezTo>
                <a:cubicBezTo>
                  <a:pt x="10319" y="1718"/>
                  <a:pt x="10232" y="1678"/>
                  <a:pt x="10146" y="1678"/>
                </a:cubicBezTo>
                <a:cubicBezTo>
                  <a:pt x="10059" y="1678"/>
                  <a:pt x="9972" y="1718"/>
                  <a:pt x="9894" y="1797"/>
                </a:cubicBezTo>
                <a:lnTo>
                  <a:pt x="9578" y="2112"/>
                </a:lnTo>
                <a:lnTo>
                  <a:pt x="6459" y="851"/>
                </a:lnTo>
                <a:lnTo>
                  <a:pt x="6459" y="347"/>
                </a:lnTo>
                <a:cubicBezTo>
                  <a:pt x="6459" y="158"/>
                  <a:pt x="6302" y="1"/>
                  <a:pt x="6113" y="1"/>
                </a:cubicBezTo>
                <a:close/>
              </a:path>
            </a:pathLst>
          </a:custGeom>
          <a:solidFill>
            <a:srgbClr val="CC0000"/>
          </a:solidFill>
          <a:ln cap="flat" cmpd="sng" w="9525">
            <a:solidFill>
              <a:srgbClr val="CC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2" name="Google Shape;1562;p52"/>
          <p:cNvGrpSpPr/>
          <p:nvPr/>
        </p:nvGrpSpPr>
        <p:grpSpPr>
          <a:xfrm rot="1204978">
            <a:off x="5085914" y="3145594"/>
            <a:ext cx="263345" cy="257401"/>
            <a:chOff x="-5974675" y="3632100"/>
            <a:chExt cx="300125" cy="293350"/>
          </a:xfrm>
        </p:grpSpPr>
        <p:sp>
          <p:nvSpPr>
            <p:cNvPr id="1563" name="Google Shape;1563;p52"/>
            <p:cNvSpPr/>
            <p:nvPr/>
          </p:nvSpPr>
          <p:spPr>
            <a:xfrm>
              <a:off x="-5974675" y="3701875"/>
              <a:ext cx="141025" cy="221650"/>
            </a:xfrm>
            <a:custGeom>
              <a:rect b="b" l="l" r="r" t="t"/>
              <a:pathLst>
                <a:path extrusionOk="0" h="8866" w="5641">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2"/>
            <p:cNvSpPr/>
            <p:nvPr/>
          </p:nvSpPr>
          <p:spPr>
            <a:xfrm>
              <a:off x="-5880150" y="3632100"/>
              <a:ext cx="108725" cy="68550"/>
            </a:xfrm>
            <a:custGeom>
              <a:rect b="b" l="l" r="r" t="t"/>
              <a:pathLst>
                <a:path extrusionOk="0" h="2742" w="4349">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2"/>
            <p:cNvSpPr/>
            <p:nvPr/>
          </p:nvSpPr>
          <p:spPr>
            <a:xfrm>
              <a:off x="-5814775" y="3702500"/>
              <a:ext cx="140225" cy="222950"/>
            </a:xfrm>
            <a:custGeom>
              <a:rect b="b" l="l" r="r" t="t"/>
              <a:pathLst>
                <a:path extrusionOk="0" h="8918" w="5609">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6" name="Google Shape;1566;p52"/>
          <p:cNvGrpSpPr/>
          <p:nvPr/>
        </p:nvGrpSpPr>
        <p:grpSpPr>
          <a:xfrm rot="1204978">
            <a:off x="6506801" y="2319506"/>
            <a:ext cx="263345" cy="257401"/>
            <a:chOff x="-5974675" y="3632100"/>
            <a:chExt cx="300125" cy="293350"/>
          </a:xfrm>
        </p:grpSpPr>
        <p:sp>
          <p:nvSpPr>
            <p:cNvPr id="1567" name="Google Shape;1567;p52"/>
            <p:cNvSpPr/>
            <p:nvPr/>
          </p:nvSpPr>
          <p:spPr>
            <a:xfrm>
              <a:off x="-5974675" y="3701875"/>
              <a:ext cx="141025" cy="221650"/>
            </a:xfrm>
            <a:custGeom>
              <a:rect b="b" l="l" r="r" t="t"/>
              <a:pathLst>
                <a:path extrusionOk="0" h="8866" w="5641">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2"/>
            <p:cNvSpPr/>
            <p:nvPr/>
          </p:nvSpPr>
          <p:spPr>
            <a:xfrm>
              <a:off x="-5880150" y="3632100"/>
              <a:ext cx="108725" cy="68550"/>
            </a:xfrm>
            <a:custGeom>
              <a:rect b="b" l="l" r="r" t="t"/>
              <a:pathLst>
                <a:path extrusionOk="0" h="2742" w="4349">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2"/>
            <p:cNvSpPr/>
            <p:nvPr/>
          </p:nvSpPr>
          <p:spPr>
            <a:xfrm>
              <a:off x="-5814775" y="3702500"/>
              <a:ext cx="140225" cy="222950"/>
            </a:xfrm>
            <a:custGeom>
              <a:rect b="b" l="l" r="r" t="t"/>
              <a:pathLst>
                <a:path extrusionOk="0" h="8918" w="5609">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0" name="Google Shape;1570;p52"/>
          <p:cNvGrpSpPr/>
          <p:nvPr/>
        </p:nvGrpSpPr>
        <p:grpSpPr>
          <a:xfrm rot="1204978">
            <a:off x="5600351" y="2360169"/>
            <a:ext cx="263345" cy="257401"/>
            <a:chOff x="-5974675" y="3632100"/>
            <a:chExt cx="300125" cy="293350"/>
          </a:xfrm>
        </p:grpSpPr>
        <p:sp>
          <p:nvSpPr>
            <p:cNvPr id="1571" name="Google Shape;1571;p52"/>
            <p:cNvSpPr/>
            <p:nvPr/>
          </p:nvSpPr>
          <p:spPr>
            <a:xfrm>
              <a:off x="-5974675" y="3701875"/>
              <a:ext cx="141025" cy="221650"/>
            </a:xfrm>
            <a:custGeom>
              <a:rect b="b" l="l" r="r" t="t"/>
              <a:pathLst>
                <a:path extrusionOk="0" h="8866" w="5641">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2"/>
            <p:cNvSpPr/>
            <p:nvPr/>
          </p:nvSpPr>
          <p:spPr>
            <a:xfrm>
              <a:off x="-5880150" y="3632100"/>
              <a:ext cx="108725" cy="68550"/>
            </a:xfrm>
            <a:custGeom>
              <a:rect b="b" l="l" r="r" t="t"/>
              <a:pathLst>
                <a:path extrusionOk="0" h="2742" w="4349">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2"/>
            <p:cNvSpPr/>
            <p:nvPr/>
          </p:nvSpPr>
          <p:spPr>
            <a:xfrm>
              <a:off x="-5814775" y="3702500"/>
              <a:ext cx="140225" cy="222950"/>
            </a:xfrm>
            <a:custGeom>
              <a:rect b="b" l="l" r="r" t="t"/>
              <a:pathLst>
                <a:path extrusionOk="0" h="8918" w="5609">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4" name="Google Shape;1574;p52"/>
          <p:cNvGrpSpPr/>
          <p:nvPr/>
        </p:nvGrpSpPr>
        <p:grpSpPr>
          <a:xfrm rot="1204978">
            <a:off x="7300439" y="2620444"/>
            <a:ext cx="263345" cy="257401"/>
            <a:chOff x="-5974675" y="3632100"/>
            <a:chExt cx="300125" cy="293350"/>
          </a:xfrm>
        </p:grpSpPr>
        <p:sp>
          <p:nvSpPr>
            <p:cNvPr id="1575" name="Google Shape;1575;p52"/>
            <p:cNvSpPr/>
            <p:nvPr/>
          </p:nvSpPr>
          <p:spPr>
            <a:xfrm>
              <a:off x="-5974675" y="3701875"/>
              <a:ext cx="141025" cy="221650"/>
            </a:xfrm>
            <a:custGeom>
              <a:rect b="b" l="l" r="r" t="t"/>
              <a:pathLst>
                <a:path extrusionOk="0" h="8866" w="5641">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2"/>
            <p:cNvSpPr/>
            <p:nvPr/>
          </p:nvSpPr>
          <p:spPr>
            <a:xfrm>
              <a:off x="-5880150" y="3632100"/>
              <a:ext cx="108725" cy="68550"/>
            </a:xfrm>
            <a:custGeom>
              <a:rect b="b" l="l" r="r" t="t"/>
              <a:pathLst>
                <a:path extrusionOk="0" h="2742" w="4349">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2"/>
            <p:cNvSpPr/>
            <p:nvPr/>
          </p:nvSpPr>
          <p:spPr>
            <a:xfrm>
              <a:off x="-5814775" y="3702500"/>
              <a:ext cx="140225" cy="222950"/>
            </a:xfrm>
            <a:custGeom>
              <a:rect b="b" l="l" r="r" t="t"/>
              <a:pathLst>
                <a:path extrusionOk="0" h="8918" w="5609">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8" name="Google Shape;1578;p52"/>
          <p:cNvGrpSpPr/>
          <p:nvPr/>
        </p:nvGrpSpPr>
        <p:grpSpPr>
          <a:xfrm rot="1204978">
            <a:off x="5692076" y="2692344"/>
            <a:ext cx="263345" cy="257401"/>
            <a:chOff x="-5974675" y="3632100"/>
            <a:chExt cx="300125" cy="293350"/>
          </a:xfrm>
        </p:grpSpPr>
        <p:sp>
          <p:nvSpPr>
            <p:cNvPr id="1579" name="Google Shape;1579;p52"/>
            <p:cNvSpPr/>
            <p:nvPr/>
          </p:nvSpPr>
          <p:spPr>
            <a:xfrm>
              <a:off x="-5974675" y="3701875"/>
              <a:ext cx="141025" cy="221650"/>
            </a:xfrm>
            <a:custGeom>
              <a:rect b="b" l="l" r="r" t="t"/>
              <a:pathLst>
                <a:path extrusionOk="0" h="8866" w="5641">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2"/>
            <p:cNvSpPr/>
            <p:nvPr/>
          </p:nvSpPr>
          <p:spPr>
            <a:xfrm>
              <a:off x="-5880150" y="3632100"/>
              <a:ext cx="108725" cy="68550"/>
            </a:xfrm>
            <a:custGeom>
              <a:rect b="b" l="l" r="r" t="t"/>
              <a:pathLst>
                <a:path extrusionOk="0" h="2742" w="4349">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2"/>
            <p:cNvSpPr/>
            <p:nvPr/>
          </p:nvSpPr>
          <p:spPr>
            <a:xfrm>
              <a:off x="-5814775" y="3702500"/>
              <a:ext cx="140225" cy="222950"/>
            </a:xfrm>
            <a:custGeom>
              <a:rect b="b" l="l" r="r" t="t"/>
              <a:pathLst>
                <a:path extrusionOk="0" h="8918" w="5609">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2" name="Google Shape;1582;p52"/>
          <p:cNvGrpSpPr/>
          <p:nvPr/>
        </p:nvGrpSpPr>
        <p:grpSpPr>
          <a:xfrm rot="1204978">
            <a:off x="1174589" y="2620444"/>
            <a:ext cx="263345" cy="257401"/>
            <a:chOff x="-5974675" y="3632100"/>
            <a:chExt cx="300125" cy="293350"/>
          </a:xfrm>
        </p:grpSpPr>
        <p:sp>
          <p:nvSpPr>
            <p:cNvPr id="1583" name="Google Shape;1583;p52"/>
            <p:cNvSpPr/>
            <p:nvPr/>
          </p:nvSpPr>
          <p:spPr>
            <a:xfrm>
              <a:off x="-5974675" y="3701875"/>
              <a:ext cx="141025" cy="221650"/>
            </a:xfrm>
            <a:custGeom>
              <a:rect b="b" l="l" r="r" t="t"/>
              <a:pathLst>
                <a:path extrusionOk="0" h="8866" w="5641">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2"/>
            <p:cNvSpPr/>
            <p:nvPr/>
          </p:nvSpPr>
          <p:spPr>
            <a:xfrm>
              <a:off x="-5880150" y="3632100"/>
              <a:ext cx="108725" cy="68550"/>
            </a:xfrm>
            <a:custGeom>
              <a:rect b="b" l="l" r="r" t="t"/>
              <a:pathLst>
                <a:path extrusionOk="0" h="2742" w="4349">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2"/>
            <p:cNvSpPr/>
            <p:nvPr/>
          </p:nvSpPr>
          <p:spPr>
            <a:xfrm>
              <a:off x="-5814775" y="3702500"/>
              <a:ext cx="140225" cy="222950"/>
            </a:xfrm>
            <a:custGeom>
              <a:rect b="b" l="l" r="r" t="t"/>
              <a:pathLst>
                <a:path extrusionOk="0" h="8918" w="5609">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6" name="Google Shape;1586;p52"/>
          <p:cNvSpPr/>
          <p:nvPr/>
        </p:nvSpPr>
        <p:spPr>
          <a:xfrm>
            <a:off x="6309050" y="1460503"/>
            <a:ext cx="1221300" cy="201300"/>
          </a:xfrm>
          <a:prstGeom prst="rect">
            <a:avLst/>
          </a:prstGeom>
          <a:solidFill>
            <a:srgbClr val="00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000000"/>
                </a:solidFill>
                <a:latin typeface="Maven Pro"/>
                <a:ea typeface="Maven Pro"/>
                <a:cs typeface="Maven Pro"/>
                <a:sym typeface="Maven Pro"/>
              </a:rPr>
              <a:t>server-conf.json</a:t>
            </a:r>
            <a:endParaRPr b="1" sz="1000">
              <a:solidFill>
                <a:srgbClr val="000000"/>
              </a:solidFill>
              <a:latin typeface="Maven Pro"/>
              <a:ea typeface="Maven Pro"/>
              <a:cs typeface="Maven Pro"/>
              <a:sym typeface="Maven Pro"/>
            </a:endParaRPr>
          </a:p>
        </p:txBody>
      </p:sp>
      <p:sp>
        <p:nvSpPr>
          <p:cNvPr id="1587" name="Google Shape;1587;p52"/>
          <p:cNvSpPr/>
          <p:nvPr/>
        </p:nvSpPr>
        <p:spPr>
          <a:xfrm>
            <a:off x="2082102" y="1470136"/>
            <a:ext cx="1151700" cy="197700"/>
          </a:xfrm>
          <a:prstGeom prst="rect">
            <a:avLst/>
          </a:prstGeom>
          <a:solidFill>
            <a:srgbClr val="00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000000"/>
                </a:solidFill>
                <a:latin typeface="Maven Pro"/>
                <a:ea typeface="Maven Pro"/>
                <a:cs typeface="Maven Pro"/>
                <a:sym typeface="Maven Pro"/>
              </a:rPr>
              <a:t>client-conf.json</a:t>
            </a:r>
            <a:endParaRPr b="1" sz="1000">
              <a:solidFill>
                <a:srgbClr val="000000"/>
              </a:solidFill>
              <a:latin typeface="Maven Pro"/>
              <a:ea typeface="Maven Pro"/>
              <a:cs typeface="Maven Pro"/>
              <a:sym typeface="Maven Pro"/>
            </a:endParaRPr>
          </a:p>
        </p:txBody>
      </p:sp>
      <p:grpSp>
        <p:nvGrpSpPr>
          <p:cNvPr id="1588" name="Google Shape;1588;p52"/>
          <p:cNvGrpSpPr/>
          <p:nvPr/>
        </p:nvGrpSpPr>
        <p:grpSpPr>
          <a:xfrm rot="1204978">
            <a:off x="6171089" y="1432456"/>
            <a:ext cx="263345" cy="257401"/>
            <a:chOff x="-5974675" y="3632100"/>
            <a:chExt cx="300125" cy="293350"/>
          </a:xfrm>
        </p:grpSpPr>
        <p:sp>
          <p:nvSpPr>
            <p:cNvPr id="1589" name="Google Shape;1589;p52"/>
            <p:cNvSpPr/>
            <p:nvPr/>
          </p:nvSpPr>
          <p:spPr>
            <a:xfrm>
              <a:off x="-5974675" y="3701875"/>
              <a:ext cx="141025" cy="221650"/>
            </a:xfrm>
            <a:custGeom>
              <a:rect b="b" l="l" r="r" t="t"/>
              <a:pathLst>
                <a:path extrusionOk="0" h="8866" w="5641">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2"/>
            <p:cNvSpPr/>
            <p:nvPr/>
          </p:nvSpPr>
          <p:spPr>
            <a:xfrm>
              <a:off x="-5880150" y="3632100"/>
              <a:ext cx="108725" cy="68550"/>
            </a:xfrm>
            <a:custGeom>
              <a:rect b="b" l="l" r="r" t="t"/>
              <a:pathLst>
                <a:path extrusionOk="0" h="2742" w="4349">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2"/>
            <p:cNvSpPr/>
            <p:nvPr/>
          </p:nvSpPr>
          <p:spPr>
            <a:xfrm>
              <a:off x="-5814775" y="3702500"/>
              <a:ext cx="140225" cy="222950"/>
            </a:xfrm>
            <a:custGeom>
              <a:rect b="b" l="l" r="r" t="t"/>
              <a:pathLst>
                <a:path extrusionOk="0" h="8918" w="5609">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2" name="Google Shape;1592;p52"/>
          <p:cNvGrpSpPr/>
          <p:nvPr/>
        </p:nvGrpSpPr>
        <p:grpSpPr>
          <a:xfrm rot="1204978">
            <a:off x="6345226" y="2730444"/>
            <a:ext cx="263345" cy="257401"/>
            <a:chOff x="-5974675" y="3632100"/>
            <a:chExt cx="300125" cy="293350"/>
          </a:xfrm>
        </p:grpSpPr>
        <p:sp>
          <p:nvSpPr>
            <p:cNvPr id="1593" name="Google Shape;1593;p52"/>
            <p:cNvSpPr/>
            <p:nvPr/>
          </p:nvSpPr>
          <p:spPr>
            <a:xfrm>
              <a:off x="-5974675" y="3701875"/>
              <a:ext cx="141025" cy="221650"/>
            </a:xfrm>
            <a:custGeom>
              <a:rect b="b" l="l" r="r" t="t"/>
              <a:pathLst>
                <a:path extrusionOk="0" h="8866" w="5641">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2"/>
            <p:cNvSpPr/>
            <p:nvPr/>
          </p:nvSpPr>
          <p:spPr>
            <a:xfrm>
              <a:off x="-5880150" y="3632100"/>
              <a:ext cx="108725" cy="68550"/>
            </a:xfrm>
            <a:custGeom>
              <a:rect b="b" l="l" r="r" t="t"/>
              <a:pathLst>
                <a:path extrusionOk="0" h="2742" w="4349">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2"/>
            <p:cNvSpPr/>
            <p:nvPr/>
          </p:nvSpPr>
          <p:spPr>
            <a:xfrm>
              <a:off x="-5814775" y="3702500"/>
              <a:ext cx="140225" cy="222950"/>
            </a:xfrm>
            <a:custGeom>
              <a:rect b="b" l="l" r="r" t="t"/>
              <a:pathLst>
                <a:path extrusionOk="0" h="8918" w="5609">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6" name="Google Shape;1596;p52"/>
          <p:cNvGrpSpPr/>
          <p:nvPr/>
        </p:nvGrpSpPr>
        <p:grpSpPr>
          <a:xfrm rot="1204978">
            <a:off x="1950164" y="1481694"/>
            <a:ext cx="263345" cy="257401"/>
            <a:chOff x="-5974675" y="3632100"/>
            <a:chExt cx="300125" cy="293350"/>
          </a:xfrm>
        </p:grpSpPr>
        <p:sp>
          <p:nvSpPr>
            <p:cNvPr id="1597" name="Google Shape;1597;p52"/>
            <p:cNvSpPr/>
            <p:nvPr/>
          </p:nvSpPr>
          <p:spPr>
            <a:xfrm>
              <a:off x="-5974675" y="3701875"/>
              <a:ext cx="141025" cy="221650"/>
            </a:xfrm>
            <a:custGeom>
              <a:rect b="b" l="l" r="r" t="t"/>
              <a:pathLst>
                <a:path extrusionOk="0" h="8866" w="5641">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2"/>
            <p:cNvSpPr/>
            <p:nvPr/>
          </p:nvSpPr>
          <p:spPr>
            <a:xfrm>
              <a:off x="-5880150" y="3632100"/>
              <a:ext cx="108725" cy="68550"/>
            </a:xfrm>
            <a:custGeom>
              <a:rect b="b" l="l" r="r" t="t"/>
              <a:pathLst>
                <a:path extrusionOk="0" h="2742" w="4349">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2"/>
            <p:cNvSpPr/>
            <p:nvPr/>
          </p:nvSpPr>
          <p:spPr>
            <a:xfrm>
              <a:off x="-5814775" y="3702500"/>
              <a:ext cx="140225" cy="222950"/>
            </a:xfrm>
            <a:custGeom>
              <a:rect b="b" l="l" r="r" t="t"/>
              <a:pathLst>
                <a:path extrusionOk="0" h="8918" w="5609">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0" name="Google Shape;1600;p52"/>
          <p:cNvGrpSpPr/>
          <p:nvPr/>
        </p:nvGrpSpPr>
        <p:grpSpPr>
          <a:xfrm rot="1204978">
            <a:off x="3032389" y="3145581"/>
            <a:ext cx="263345" cy="257401"/>
            <a:chOff x="-5974675" y="3632100"/>
            <a:chExt cx="300125" cy="293350"/>
          </a:xfrm>
        </p:grpSpPr>
        <p:sp>
          <p:nvSpPr>
            <p:cNvPr id="1601" name="Google Shape;1601;p52"/>
            <p:cNvSpPr/>
            <p:nvPr/>
          </p:nvSpPr>
          <p:spPr>
            <a:xfrm>
              <a:off x="-5974675" y="3701875"/>
              <a:ext cx="141025" cy="221650"/>
            </a:xfrm>
            <a:custGeom>
              <a:rect b="b" l="l" r="r" t="t"/>
              <a:pathLst>
                <a:path extrusionOk="0" h="8866" w="5641">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2"/>
            <p:cNvSpPr/>
            <p:nvPr/>
          </p:nvSpPr>
          <p:spPr>
            <a:xfrm>
              <a:off x="-5880150" y="3632100"/>
              <a:ext cx="108725" cy="68550"/>
            </a:xfrm>
            <a:custGeom>
              <a:rect b="b" l="l" r="r" t="t"/>
              <a:pathLst>
                <a:path extrusionOk="0" h="2742" w="4349">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2"/>
            <p:cNvSpPr/>
            <p:nvPr/>
          </p:nvSpPr>
          <p:spPr>
            <a:xfrm>
              <a:off x="-5814775" y="3702500"/>
              <a:ext cx="140225" cy="222950"/>
            </a:xfrm>
            <a:custGeom>
              <a:rect b="b" l="l" r="r" t="t"/>
              <a:pathLst>
                <a:path extrusionOk="0" h="8918" w="5609">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4" name="Google Shape;1604;p52"/>
          <p:cNvGrpSpPr/>
          <p:nvPr/>
        </p:nvGrpSpPr>
        <p:grpSpPr>
          <a:xfrm rot="-1699779">
            <a:off x="6788992" y="2932515"/>
            <a:ext cx="1515982" cy="1503662"/>
            <a:chOff x="-5974675" y="3632100"/>
            <a:chExt cx="300125" cy="293350"/>
          </a:xfrm>
        </p:grpSpPr>
        <p:sp>
          <p:nvSpPr>
            <p:cNvPr id="1605" name="Google Shape;1605;p52"/>
            <p:cNvSpPr/>
            <p:nvPr/>
          </p:nvSpPr>
          <p:spPr>
            <a:xfrm>
              <a:off x="-5974675" y="3701875"/>
              <a:ext cx="141025" cy="221650"/>
            </a:xfrm>
            <a:custGeom>
              <a:rect b="b" l="l" r="r" t="t"/>
              <a:pathLst>
                <a:path extrusionOk="0" h="8866" w="5641">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2"/>
            <p:cNvSpPr/>
            <p:nvPr/>
          </p:nvSpPr>
          <p:spPr>
            <a:xfrm>
              <a:off x="-5880150" y="3632100"/>
              <a:ext cx="108725" cy="68550"/>
            </a:xfrm>
            <a:custGeom>
              <a:rect b="b" l="l" r="r" t="t"/>
              <a:pathLst>
                <a:path extrusionOk="0" h="2742" w="4349">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2"/>
            <p:cNvSpPr/>
            <p:nvPr/>
          </p:nvSpPr>
          <p:spPr>
            <a:xfrm>
              <a:off x="-5814775" y="3702500"/>
              <a:ext cx="140225" cy="222950"/>
            </a:xfrm>
            <a:custGeom>
              <a:rect b="b" l="l" r="r" t="t"/>
              <a:pathLst>
                <a:path extrusionOk="0" h="8918" w="5609">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8" name="Google Shape;1608;p52"/>
          <p:cNvGrpSpPr/>
          <p:nvPr/>
        </p:nvGrpSpPr>
        <p:grpSpPr>
          <a:xfrm rot="-3033236">
            <a:off x="7905947" y="1874900"/>
            <a:ext cx="263350" cy="257405"/>
            <a:chOff x="-5974675" y="3632100"/>
            <a:chExt cx="300125" cy="293350"/>
          </a:xfrm>
        </p:grpSpPr>
        <p:sp>
          <p:nvSpPr>
            <p:cNvPr id="1609" name="Google Shape;1609;p52"/>
            <p:cNvSpPr/>
            <p:nvPr/>
          </p:nvSpPr>
          <p:spPr>
            <a:xfrm>
              <a:off x="-5974675" y="3701875"/>
              <a:ext cx="141025" cy="221650"/>
            </a:xfrm>
            <a:custGeom>
              <a:rect b="b" l="l" r="r" t="t"/>
              <a:pathLst>
                <a:path extrusionOk="0" h="8866" w="5641">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2"/>
            <p:cNvSpPr/>
            <p:nvPr/>
          </p:nvSpPr>
          <p:spPr>
            <a:xfrm>
              <a:off x="-5880150" y="3632100"/>
              <a:ext cx="108725" cy="68550"/>
            </a:xfrm>
            <a:custGeom>
              <a:rect b="b" l="l" r="r" t="t"/>
              <a:pathLst>
                <a:path extrusionOk="0" h="2742" w="4349">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2"/>
            <p:cNvSpPr/>
            <p:nvPr/>
          </p:nvSpPr>
          <p:spPr>
            <a:xfrm>
              <a:off x="-5814775" y="3702500"/>
              <a:ext cx="140225" cy="222950"/>
            </a:xfrm>
            <a:custGeom>
              <a:rect b="b" l="l" r="r" t="t"/>
              <a:pathLst>
                <a:path extrusionOk="0" h="8918" w="5609">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rgbClr val="741B47"/>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2" name="Google Shape;1612;p52"/>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6" name="Shape 1616"/>
        <p:cNvGrpSpPr/>
        <p:nvPr/>
      </p:nvGrpSpPr>
      <p:grpSpPr>
        <a:xfrm>
          <a:off x="0" y="0"/>
          <a:ext cx="0" cy="0"/>
          <a:chOff x="0" y="0"/>
          <a:chExt cx="0" cy="0"/>
        </a:xfrm>
      </p:grpSpPr>
      <p:sp>
        <p:nvSpPr>
          <p:cNvPr id="1617" name="Google Shape;1617;p53"/>
          <p:cNvSpPr txBox="1"/>
          <p:nvPr>
            <p:ph type="title"/>
          </p:nvPr>
        </p:nvSpPr>
        <p:spPr>
          <a:xfrm>
            <a:off x="717450" y="355242"/>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Exposed Vulnerabilities</a:t>
            </a:r>
            <a:endParaRPr/>
          </a:p>
        </p:txBody>
      </p:sp>
      <p:grpSp>
        <p:nvGrpSpPr>
          <p:cNvPr id="1618" name="Google Shape;1618;p53"/>
          <p:cNvGrpSpPr/>
          <p:nvPr/>
        </p:nvGrpSpPr>
        <p:grpSpPr>
          <a:xfrm>
            <a:off x="700438" y="1022800"/>
            <a:ext cx="7743121" cy="3728774"/>
            <a:chOff x="533925" y="994575"/>
            <a:chExt cx="7743121" cy="3728774"/>
          </a:xfrm>
        </p:grpSpPr>
        <p:sp>
          <p:nvSpPr>
            <p:cNvPr id="1619" name="Google Shape;1619;p53"/>
            <p:cNvSpPr/>
            <p:nvPr/>
          </p:nvSpPr>
          <p:spPr>
            <a:xfrm>
              <a:off x="533925" y="1840854"/>
              <a:ext cx="4518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V03</a:t>
              </a:r>
              <a:endParaRPr b="1" sz="1000"/>
            </a:p>
          </p:txBody>
        </p:sp>
        <p:sp>
          <p:nvSpPr>
            <p:cNvPr id="1620" name="Google Shape;1620;p53"/>
            <p:cNvSpPr/>
            <p:nvPr/>
          </p:nvSpPr>
          <p:spPr>
            <a:xfrm>
              <a:off x="1021900" y="1840848"/>
              <a:ext cx="38592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Included dangerous logic when checked authentication</a:t>
              </a:r>
              <a:endParaRPr b="1" sz="1000"/>
            </a:p>
          </p:txBody>
        </p:sp>
        <p:sp>
          <p:nvSpPr>
            <p:cNvPr id="1621" name="Google Shape;1621;p53"/>
            <p:cNvSpPr/>
            <p:nvPr/>
          </p:nvSpPr>
          <p:spPr>
            <a:xfrm>
              <a:off x="4907806" y="1840868"/>
              <a:ext cx="14478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Code Review</a:t>
              </a:r>
              <a:endParaRPr b="1" sz="1000"/>
            </a:p>
          </p:txBody>
        </p:sp>
        <p:sp>
          <p:nvSpPr>
            <p:cNvPr id="1622" name="Google Shape;1622;p53"/>
            <p:cNvSpPr/>
            <p:nvPr/>
          </p:nvSpPr>
          <p:spPr>
            <a:xfrm>
              <a:off x="6402914" y="1840873"/>
              <a:ext cx="7743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Medium</a:t>
              </a:r>
              <a:endParaRPr b="1" sz="1000"/>
            </a:p>
          </p:txBody>
        </p:sp>
        <p:sp>
          <p:nvSpPr>
            <p:cNvPr id="1623" name="Google Shape;1623;p53"/>
            <p:cNvSpPr/>
            <p:nvPr/>
          </p:nvSpPr>
          <p:spPr>
            <a:xfrm>
              <a:off x="7231029" y="1840876"/>
              <a:ext cx="10446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4"/>
                  </a:solidFill>
                </a:rPr>
                <a:t>Confidential</a:t>
              </a:r>
              <a:endParaRPr b="1" sz="1000"/>
            </a:p>
          </p:txBody>
        </p:sp>
        <p:sp>
          <p:nvSpPr>
            <p:cNvPr id="1624" name="Google Shape;1624;p53"/>
            <p:cNvSpPr/>
            <p:nvPr/>
          </p:nvSpPr>
          <p:spPr>
            <a:xfrm>
              <a:off x="533925" y="2105705"/>
              <a:ext cx="451800" cy="234000"/>
            </a:xfrm>
            <a:prstGeom prst="flowChartAlternateProcess">
              <a:avLst/>
            </a:prstGeom>
            <a:solidFill>
              <a:srgbClr val="E69138"/>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V04</a:t>
              </a:r>
              <a:endParaRPr b="1" sz="1000"/>
            </a:p>
          </p:txBody>
        </p:sp>
        <p:sp>
          <p:nvSpPr>
            <p:cNvPr id="1625" name="Google Shape;1625;p53"/>
            <p:cNvSpPr/>
            <p:nvPr/>
          </p:nvSpPr>
          <p:spPr>
            <a:xfrm>
              <a:off x="1021900" y="2105699"/>
              <a:ext cx="3859200" cy="234000"/>
            </a:xfrm>
            <a:prstGeom prst="flowChartAlternateProcess">
              <a:avLst/>
            </a:prstGeom>
            <a:solidFill>
              <a:srgbClr val="E3E9ED"/>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Service attack by “Divided by Zero”</a:t>
              </a:r>
              <a:endParaRPr b="1" sz="1000"/>
            </a:p>
          </p:txBody>
        </p:sp>
        <p:sp>
          <p:nvSpPr>
            <p:cNvPr id="1626" name="Google Shape;1626;p53"/>
            <p:cNvSpPr/>
            <p:nvPr/>
          </p:nvSpPr>
          <p:spPr>
            <a:xfrm>
              <a:off x="4907806" y="2105718"/>
              <a:ext cx="1447800" cy="234000"/>
            </a:xfrm>
            <a:prstGeom prst="flowChartAlternateProcess">
              <a:avLst/>
            </a:prstGeom>
            <a:solidFill>
              <a:srgbClr val="E3E9ED"/>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Static Analysis</a:t>
              </a:r>
              <a:endParaRPr b="1" sz="1000"/>
            </a:p>
          </p:txBody>
        </p:sp>
        <p:sp>
          <p:nvSpPr>
            <p:cNvPr id="1627" name="Google Shape;1627;p53"/>
            <p:cNvSpPr/>
            <p:nvPr/>
          </p:nvSpPr>
          <p:spPr>
            <a:xfrm>
              <a:off x="6402914" y="2105724"/>
              <a:ext cx="774300" cy="234000"/>
            </a:xfrm>
            <a:prstGeom prst="flowChartAlternateProcess">
              <a:avLst/>
            </a:prstGeom>
            <a:solidFill>
              <a:srgbClr val="E3E9ED"/>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4"/>
                  </a:solidFill>
                </a:rPr>
                <a:t>Medium</a:t>
              </a:r>
              <a:endParaRPr b="1" sz="1000"/>
            </a:p>
          </p:txBody>
        </p:sp>
        <p:sp>
          <p:nvSpPr>
            <p:cNvPr id="1628" name="Google Shape;1628;p53"/>
            <p:cNvSpPr/>
            <p:nvPr/>
          </p:nvSpPr>
          <p:spPr>
            <a:xfrm>
              <a:off x="7231029" y="2105726"/>
              <a:ext cx="1044600" cy="234000"/>
            </a:xfrm>
            <a:prstGeom prst="flowChartAlternateProcess">
              <a:avLst/>
            </a:prstGeom>
            <a:solidFill>
              <a:srgbClr val="E3E9ED"/>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Availability</a:t>
              </a:r>
              <a:endParaRPr b="1" sz="1000"/>
            </a:p>
          </p:txBody>
        </p:sp>
        <p:sp>
          <p:nvSpPr>
            <p:cNvPr id="1629" name="Google Shape;1629;p53"/>
            <p:cNvSpPr/>
            <p:nvPr/>
          </p:nvSpPr>
          <p:spPr>
            <a:xfrm>
              <a:off x="533925" y="2370556"/>
              <a:ext cx="451800" cy="234000"/>
            </a:xfrm>
            <a:prstGeom prst="flowChartAlternateProcess">
              <a:avLst/>
            </a:prstGeom>
            <a:solidFill>
              <a:srgbClr val="E69138"/>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V05</a:t>
              </a:r>
              <a:endParaRPr b="1" sz="1000"/>
            </a:p>
          </p:txBody>
        </p:sp>
        <p:sp>
          <p:nvSpPr>
            <p:cNvPr id="1630" name="Google Shape;1630;p53"/>
            <p:cNvSpPr/>
            <p:nvPr/>
          </p:nvSpPr>
          <p:spPr>
            <a:xfrm>
              <a:off x="1021900" y="2370550"/>
              <a:ext cx="3859200" cy="234000"/>
            </a:xfrm>
            <a:prstGeom prst="flowChartAlternateProcess">
              <a:avLst/>
            </a:prstGeom>
            <a:solidFill>
              <a:srgbClr val="E3E9ED"/>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4"/>
                  </a:solidFill>
                </a:rPr>
                <a:t>Authentication could be skipped by manipulating binary</a:t>
              </a:r>
              <a:endParaRPr b="1" sz="1000"/>
            </a:p>
          </p:txBody>
        </p:sp>
        <p:sp>
          <p:nvSpPr>
            <p:cNvPr id="1631" name="Google Shape;1631;p53"/>
            <p:cNvSpPr/>
            <p:nvPr/>
          </p:nvSpPr>
          <p:spPr>
            <a:xfrm>
              <a:off x="4907806" y="2370568"/>
              <a:ext cx="1447800" cy="234000"/>
            </a:xfrm>
            <a:prstGeom prst="flowChartAlternateProcess">
              <a:avLst/>
            </a:prstGeom>
            <a:solidFill>
              <a:srgbClr val="E3E9ED"/>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t>Reverse Engineering</a:t>
              </a:r>
              <a:endParaRPr b="1" sz="900"/>
            </a:p>
          </p:txBody>
        </p:sp>
        <p:sp>
          <p:nvSpPr>
            <p:cNvPr id="1632" name="Google Shape;1632;p53"/>
            <p:cNvSpPr/>
            <p:nvPr/>
          </p:nvSpPr>
          <p:spPr>
            <a:xfrm>
              <a:off x="6402914" y="2370574"/>
              <a:ext cx="774300" cy="234000"/>
            </a:xfrm>
            <a:prstGeom prst="flowChartAlternateProcess">
              <a:avLst/>
            </a:prstGeom>
            <a:solidFill>
              <a:srgbClr val="E3E9ED"/>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4"/>
                  </a:solidFill>
                </a:rPr>
                <a:t>Medium</a:t>
              </a:r>
              <a:endParaRPr b="1" sz="1000"/>
            </a:p>
          </p:txBody>
        </p:sp>
        <p:sp>
          <p:nvSpPr>
            <p:cNvPr id="1633" name="Google Shape;1633;p53"/>
            <p:cNvSpPr/>
            <p:nvPr/>
          </p:nvSpPr>
          <p:spPr>
            <a:xfrm>
              <a:off x="7231029" y="2370576"/>
              <a:ext cx="1044600" cy="234000"/>
            </a:xfrm>
            <a:prstGeom prst="flowChartAlternateProcess">
              <a:avLst/>
            </a:prstGeom>
            <a:solidFill>
              <a:srgbClr val="E3E9ED"/>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4"/>
                  </a:solidFill>
                </a:rPr>
                <a:t>Integrity</a:t>
              </a:r>
              <a:endParaRPr b="1" sz="1000"/>
            </a:p>
          </p:txBody>
        </p:sp>
        <p:sp>
          <p:nvSpPr>
            <p:cNvPr id="1634" name="Google Shape;1634;p53"/>
            <p:cNvSpPr/>
            <p:nvPr/>
          </p:nvSpPr>
          <p:spPr>
            <a:xfrm>
              <a:off x="533925" y="2635407"/>
              <a:ext cx="4518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V06</a:t>
              </a:r>
              <a:endParaRPr b="1" sz="1000"/>
            </a:p>
          </p:txBody>
        </p:sp>
        <p:sp>
          <p:nvSpPr>
            <p:cNvPr id="1635" name="Google Shape;1635;p53"/>
            <p:cNvSpPr/>
            <p:nvPr/>
          </p:nvSpPr>
          <p:spPr>
            <a:xfrm>
              <a:off x="1021900" y="2635401"/>
              <a:ext cx="38592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Tampering configuration file(server-conf.json)</a:t>
              </a:r>
              <a:endParaRPr b="1" sz="1000"/>
            </a:p>
          </p:txBody>
        </p:sp>
        <p:sp>
          <p:nvSpPr>
            <p:cNvPr id="1636" name="Google Shape;1636;p53"/>
            <p:cNvSpPr/>
            <p:nvPr/>
          </p:nvSpPr>
          <p:spPr>
            <a:xfrm>
              <a:off x="4907806" y="2635418"/>
              <a:ext cx="14478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Design Review</a:t>
              </a:r>
              <a:endParaRPr b="1" sz="1000"/>
            </a:p>
          </p:txBody>
        </p:sp>
        <p:sp>
          <p:nvSpPr>
            <p:cNvPr id="1637" name="Google Shape;1637;p53"/>
            <p:cNvSpPr/>
            <p:nvPr/>
          </p:nvSpPr>
          <p:spPr>
            <a:xfrm>
              <a:off x="6402914" y="2635425"/>
              <a:ext cx="7743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4"/>
                  </a:solidFill>
                </a:rPr>
                <a:t>Medium</a:t>
              </a:r>
              <a:endParaRPr b="1" sz="1000"/>
            </a:p>
          </p:txBody>
        </p:sp>
        <p:sp>
          <p:nvSpPr>
            <p:cNvPr id="1638" name="Google Shape;1638;p53"/>
            <p:cNvSpPr/>
            <p:nvPr/>
          </p:nvSpPr>
          <p:spPr>
            <a:xfrm>
              <a:off x="7231029" y="2635426"/>
              <a:ext cx="10446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accent4"/>
                </a:buClr>
                <a:buSzPts val="1100"/>
                <a:buFont typeface="Arial"/>
                <a:buNone/>
              </a:pPr>
              <a:r>
                <a:rPr b="1" lang="en" sz="1000">
                  <a:solidFill>
                    <a:schemeClr val="accent4"/>
                  </a:solidFill>
                </a:rPr>
                <a:t>Confidential</a:t>
              </a:r>
              <a:endParaRPr b="1" sz="1000">
                <a:solidFill>
                  <a:schemeClr val="accent4"/>
                </a:solidFill>
              </a:endParaRPr>
            </a:p>
          </p:txBody>
        </p:sp>
        <p:sp>
          <p:nvSpPr>
            <p:cNvPr id="1639" name="Google Shape;1639;p53"/>
            <p:cNvSpPr/>
            <p:nvPr/>
          </p:nvSpPr>
          <p:spPr>
            <a:xfrm>
              <a:off x="533925" y="1581248"/>
              <a:ext cx="4518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V02</a:t>
              </a:r>
              <a:endParaRPr b="1" sz="1000"/>
            </a:p>
          </p:txBody>
        </p:sp>
        <p:sp>
          <p:nvSpPr>
            <p:cNvPr id="1640" name="Google Shape;1640;p53"/>
            <p:cNvSpPr/>
            <p:nvPr/>
          </p:nvSpPr>
          <p:spPr>
            <a:xfrm>
              <a:off x="1021900" y="1581242"/>
              <a:ext cx="38592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Infer to password of each account easily</a:t>
              </a:r>
              <a:endParaRPr b="1" sz="1000"/>
            </a:p>
          </p:txBody>
        </p:sp>
        <p:sp>
          <p:nvSpPr>
            <p:cNvPr id="1641" name="Google Shape;1641;p53"/>
            <p:cNvSpPr/>
            <p:nvPr/>
          </p:nvSpPr>
          <p:spPr>
            <a:xfrm>
              <a:off x="4907806" y="1581262"/>
              <a:ext cx="14478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Tinkering</a:t>
              </a:r>
              <a:endParaRPr b="1" sz="1000"/>
            </a:p>
          </p:txBody>
        </p:sp>
        <p:sp>
          <p:nvSpPr>
            <p:cNvPr id="1642" name="Google Shape;1642;p53"/>
            <p:cNvSpPr/>
            <p:nvPr/>
          </p:nvSpPr>
          <p:spPr>
            <a:xfrm>
              <a:off x="6402914" y="1581266"/>
              <a:ext cx="7743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Medium</a:t>
              </a:r>
              <a:endParaRPr b="1" sz="1000"/>
            </a:p>
          </p:txBody>
        </p:sp>
        <p:sp>
          <p:nvSpPr>
            <p:cNvPr id="1643" name="Google Shape;1643;p53"/>
            <p:cNvSpPr/>
            <p:nvPr/>
          </p:nvSpPr>
          <p:spPr>
            <a:xfrm>
              <a:off x="7231029" y="1581271"/>
              <a:ext cx="10446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Confidential</a:t>
              </a:r>
              <a:endParaRPr b="1" sz="1000"/>
            </a:p>
          </p:txBody>
        </p:sp>
        <p:sp>
          <p:nvSpPr>
            <p:cNvPr id="1644" name="Google Shape;1644;p53"/>
            <p:cNvSpPr/>
            <p:nvPr/>
          </p:nvSpPr>
          <p:spPr>
            <a:xfrm>
              <a:off x="533925" y="2900243"/>
              <a:ext cx="4518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V07</a:t>
              </a:r>
              <a:endParaRPr b="1" sz="1000"/>
            </a:p>
          </p:txBody>
        </p:sp>
        <p:sp>
          <p:nvSpPr>
            <p:cNvPr id="1645" name="Google Shape;1645;p53"/>
            <p:cNvSpPr/>
            <p:nvPr/>
          </p:nvSpPr>
          <p:spPr>
            <a:xfrm>
              <a:off x="1021900" y="2900236"/>
              <a:ext cx="38592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4"/>
                  </a:solidFill>
                </a:rPr>
                <a:t>Sensitive data is exposed in plain text </a:t>
              </a:r>
              <a:endParaRPr b="1" sz="1000"/>
            </a:p>
          </p:txBody>
        </p:sp>
        <p:sp>
          <p:nvSpPr>
            <p:cNvPr id="1646" name="Google Shape;1646;p53"/>
            <p:cNvSpPr/>
            <p:nvPr/>
          </p:nvSpPr>
          <p:spPr>
            <a:xfrm>
              <a:off x="4907806" y="2900254"/>
              <a:ext cx="14478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4"/>
                </a:buClr>
                <a:buSzPts val="1100"/>
                <a:buFont typeface="Arial"/>
                <a:buNone/>
              </a:pPr>
              <a:r>
                <a:rPr b="1" lang="en" sz="1000">
                  <a:solidFill>
                    <a:schemeClr val="accent4"/>
                  </a:solidFill>
                </a:rPr>
                <a:t>Code Review</a:t>
              </a:r>
              <a:endParaRPr b="1" sz="1000"/>
            </a:p>
          </p:txBody>
        </p:sp>
        <p:sp>
          <p:nvSpPr>
            <p:cNvPr id="1647" name="Google Shape;1647;p53"/>
            <p:cNvSpPr/>
            <p:nvPr/>
          </p:nvSpPr>
          <p:spPr>
            <a:xfrm>
              <a:off x="6402914" y="2900261"/>
              <a:ext cx="7743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4"/>
                  </a:solidFill>
                </a:rPr>
                <a:t>Medium</a:t>
              </a:r>
              <a:endParaRPr b="1" sz="1000"/>
            </a:p>
          </p:txBody>
        </p:sp>
        <p:sp>
          <p:nvSpPr>
            <p:cNvPr id="1648" name="Google Shape;1648;p53"/>
            <p:cNvSpPr/>
            <p:nvPr/>
          </p:nvSpPr>
          <p:spPr>
            <a:xfrm>
              <a:off x="7231029" y="2900261"/>
              <a:ext cx="10446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accent4"/>
                </a:buClr>
                <a:buSzPts val="1100"/>
                <a:buFont typeface="Arial"/>
                <a:buNone/>
              </a:pPr>
              <a:r>
                <a:rPr b="1" lang="en" sz="1000">
                  <a:solidFill>
                    <a:schemeClr val="accent4"/>
                  </a:solidFill>
                </a:rPr>
                <a:t>Confidential</a:t>
              </a:r>
              <a:endParaRPr b="1" sz="1000">
                <a:solidFill>
                  <a:schemeClr val="accent4"/>
                </a:solidFill>
              </a:endParaRPr>
            </a:p>
          </p:txBody>
        </p:sp>
        <p:sp>
          <p:nvSpPr>
            <p:cNvPr id="1649" name="Google Shape;1649;p53"/>
            <p:cNvSpPr/>
            <p:nvPr/>
          </p:nvSpPr>
          <p:spPr>
            <a:xfrm>
              <a:off x="533925" y="3165094"/>
              <a:ext cx="4518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V08</a:t>
              </a:r>
              <a:endParaRPr b="1" sz="1000"/>
            </a:p>
          </p:txBody>
        </p:sp>
        <p:sp>
          <p:nvSpPr>
            <p:cNvPr id="1650" name="Google Shape;1650;p53"/>
            <p:cNvSpPr/>
            <p:nvPr/>
          </p:nvSpPr>
          <p:spPr>
            <a:xfrm>
              <a:off x="1021900" y="3165087"/>
              <a:ext cx="38592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4"/>
                  </a:solidFill>
                </a:rPr>
                <a:t>Retrieved information is exposed in plain text</a:t>
              </a:r>
              <a:endParaRPr b="1" sz="1000"/>
            </a:p>
          </p:txBody>
        </p:sp>
        <p:sp>
          <p:nvSpPr>
            <p:cNvPr id="1651" name="Google Shape;1651;p53"/>
            <p:cNvSpPr/>
            <p:nvPr/>
          </p:nvSpPr>
          <p:spPr>
            <a:xfrm>
              <a:off x="4907806" y="3165104"/>
              <a:ext cx="14478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4"/>
                </a:buClr>
                <a:buSzPts val="1100"/>
                <a:buFont typeface="Arial"/>
                <a:buNone/>
              </a:pPr>
              <a:r>
                <a:rPr b="1" lang="en" sz="1000">
                  <a:solidFill>
                    <a:schemeClr val="accent4"/>
                  </a:solidFill>
                </a:rPr>
                <a:t>Code Review</a:t>
              </a:r>
              <a:endParaRPr b="1" sz="1000"/>
            </a:p>
          </p:txBody>
        </p:sp>
        <p:sp>
          <p:nvSpPr>
            <p:cNvPr id="1652" name="Google Shape;1652;p53"/>
            <p:cNvSpPr/>
            <p:nvPr/>
          </p:nvSpPr>
          <p:spPr>
            <a:xfrm>
              <a:off x="6402914" y="3165112"/>
              <a:ext cx="7743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Low</a:t>
              </a:r>
              <a:endParaRPr b="1" sz="1000"/>
            </a:p>
          </p:txBody>
        </p:sp>
        <p:sp>
          <p:nvSpPr>
            <p:cNvPr id="1653" name="Google Shape;1653;p53"/>
            <p:cNvSpPr/>
            <p:nvPr/>
          </p:nvSpPr>
          <p:spPr>
            <a:xfrm>
              <a:off x="7231029" y="3165111"/>
              <a:ext cx="10446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accent4"/>
                </a:buClr>
                <a:buSzPts val="1100"/>
                <a:buFont typeface="Arial"/>
                <a:buNone/>
              </a:pPr>
              <a:r>
                <a:rPr b="1" lang="en" sz="1000">
                  <a:solidFill>
                    <a:schemeClr val="accent4"/>
                  </a:solidFill>
                </a:rPr>
                <a:t>Confidential</a:t>
              </a:r>
              <a:endParaRPr b="1" sz="1000">
                <a:solidFill>
                  <a:schemeClr val="accent4"/>
                </a:solidFill>
              </a:endParaRPr>
            </a:p>
          </p:txBody>
        </p:sp>
        <p:sp>
          <p:nvSpPr>
            <p:cNvPr id="1654" name="Google Shape;1654;p53"/>
            <p:cNvSpPr/>
            <p:nvPr/>
          </p:nvSpPr>
          <p:spPr>
            <a:xfrm>
              <a:off x="533925" y="3429930"/>
              <a:ext cx="4518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V09</a:t>
              </a:r>
              <a:endParaRPr b="1" sz="1000"/>
            </a:p>
          </p:txBody>
        </p:sp>
        <p:sp>
          <p:nvSpPr>
            <p:cNvPr id="1655" name="Google Shape;1655;p53"/>
            <p:cNvSpPr/>
            <p:nvPr/>
          </p:nvSpPr>
          <p:spPr>
            <a:xfrm>
              <a:off x="1021900" y="3429923"/>
              <a:ext cx="38592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The server prints sensitive data to the console </a:t>
              </a:r>
              <a:endParaRPr b="1" sz="1000"/>
            </a:p>
          </p:txBody>
        </p:sp>
        <p:sp>
          <p:nvSpPr>
            <p:cNvPr id="1656" name="Google Shape;1656;p53"/>
            <p:cNvSpPr/>
            <p:nvPr/>
          </p:nvSpPr>
          <p:spPr>
            <a:xfrm>
              <a:off x="4907806" y="3429939"/>
              <a:ext cx="14478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4"/>
                </a:buClr>
                <a:buSzPts val="1100"/>
                <a:buFont typeface="Arial"/>
                <a:buNone/>
              </a:pPr>
              <a:r>
                <a:rPr b="1" lang="en" sz="1000">
                  <a:solidFill>
                    <a:schemeClr val="accent4"/>
                  </a:solidFill>
                </a:rPr>
                <a:t>Code Review</a:t>
              </a:r>
              <a:endParaRPr b="1" sz="1000"/>
            </a:p>
          </p:txBody>
        </p:sp>
        <p:sp>
          <p:nvSpPr>
            <p:cNvPr id="1657" name="Google Shape;1657;p53"/>
            <p:cNvSpPr/>
            <p:nvPr/>
          </p:nvSpPr>
          <p:spPr>
            <a:xfrm>
              <a:off x="6402914" y="3429948"/>
              <a:ext cx="7743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accent4"/>
                </a:buClr>
                <a:buSzPts val="1100"/>
                <a:buFont typeface="Arial"/>
                <a:buNone/>
              </a:pPr>
              <a:r>
                <a:rPr b="1" lang="en" sz="1000">
                  <a:solidFill>
                    <a:schemeClr val="accent4"/>
                  </a:solidFill>
                </a:rPr>
                <a:t>Medium</a:t>
              </a:r>
              <a:endParaRPr b="1" sz="1000"/>
            </a:p>
          </p:txBody>
        </p:sp>
        <p:sp>
          <p:nvSpPr>
            <p:cNvPr id="1658" name="Google Shape;1658;p53"/>
            <p:cNvSpPr/>
            <p:nvPr/>
          </p:nvSpPr>
          <p:spPr>
            <a:xfrm>
              <a:off x="7231029" y="3429946"/>
              <a:ext cx="10446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accent4"/>
                </a:buClr>
                <a:buSzPts val="1100"/>
                <a:buFont typeface="Arial"/>
                <a:buNone/>
              </a:pPr>
              <a:r>
                <a:rPr b="1" lang="en" sz="1000">
                  <a:solidFill>
                    <a:schemeClr val="accent4"/>
                  </a:solidFill>
                </a:rPr>
                <a:t>Confidential</a:t>
              </a:r>
              <a:endParaRPr b="1" sz="1000">
                <a:solidFill>
                  <a:schemeClr val="accent4"/>
                </a:solidFill>
              </a:endParaRPr>
            </a:p>
          </p:txBody>
        </p:sp>
        <p:sp>
          <p:nvSpPr>
            <p:cNvPr id="1659" name="Google Shape;1659;p53"/>
            <p:cNvSpPr/>
            <p:nvPr/>
          </p:nvSpPr>
          <p:spPr>
            <a:xfrm>
              <a:off x="533925" y="3694781"/>
              <a:ext cx="4518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V10</a:t>
              </a:r>
              <a:endParaRPr b="1" sz="1000"/>
            </a:p>
          </p:txBody>
        </p:sp>
        <p:sp>
          <p:nvSpPr>
            <p:cNvPr id="1660" name="Google Shape;1660;p53"/>
            <p:cNvSpPr/>
            <p:nvPr/>
          </p:nvSpPr>
          <p:spPr>
            <a:xfrm>
              <a:off x="1021900" y="3694774"/>
              <a:ext cx="38592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User input is not protected</a:t>
              </a:r>
              <a:endParaRPr b="1" sz="1000"/>
            </a:p>
          </p:txBody>
        </p:sp>
        <p:sp>
          <p:nvSpPr>
            <p:cNvPr id="1661" name="Google Shape;1661;p53"/>
            <p:cNvSpPr/>
            <p:nvPr/>
          </p:nvSpPr>
          <p:spPr>
            <a:xfrm>
              <a:off x="4907806" y="3694790"/>
              <a:ext cx="14478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4"/>
                </a:buClr>
                <a:buSzPts val="1100"/>
                <a:buFont typeface="Arial"/>
                <a:buNone/>
              </a:pPr>
              <a:r>
                <a:rPr b="1" lang="en" sz="1000">
                  <a:solidFill>
                    <a:schemeClr val="accent4"/>
                  </a:solidFill>
                </a:rPr>
                <a:t>Design Review</a:t>
              </a:r>
              <a:endParaRPr b="1" sz="1000"/>
            </a:p>
          </p:txBody>
        </p:sp>
        <p:sp>
          <p:nvSpPr>
            <p:cNvPr id="1662" name="Google Shape;1662;p53"/>
            <p:cNvSpPr/>
            <p:nvPr/>
          </p:nvSpPr>
          <p:spPr>
            <a:xfrm>
              <a:off x="6402914" y="3694799"/>
              <a:ext cx="7743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 Medium</a:t>
              </a:r>
              <a:endParaRPr b="1" sz="1000"/>
            </a:p>
          </p:txBody>
        </p:sp>
        <p:sp>
          <p:nvSpPr>
            <p:cNvPr id="1663" name="Google Shape;1663;p53"/>
            <p:cNvSpPr/>
            <p:nvPr/>
          </p:nvSpPr>
          <p:spPr>
            <a:xfrm>
              <a:off x="7231029" y="3694796"/>
              <a:ext cx="10446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accent4"/>
                </a:buClr>
                <a:buSzPts val="1100"/>
                <a:buFont typeface="Arial"/>
                <a:buNone/>
              </a:pPr>
              <a:r>
                <a:rPr b="1" lang="en" sz="1000">
                  <a:solidFill>
                    <a:schemeClr val="accent4"/>
                  </a:solidFill>
                </a:rPr>
                <a:t>Confidential</a:t>
              </a:r>
              <a:endParaRPr b="1" sz="1000"/>
            </a:p>
          </p:txBody>
        </p:sp>
        <p:sp>
          <p:nvSpPr>
            <p:cNvPr id="1664" name="Google Shape;1664;p53"/>
            <p:cNvSpPr/>
            <p:nvPr/>
          </p:nvSpPr>
          <p:spPr>
            <a:xfrm>
              <a:off x="533925" y="3959635"/>
              <a:ext cx="451800" cy="234000"/>
            </a:xfrm>
            <a:prstGeom prst="flowChartAlternateProcess">
              <a:avLst/>
            </a:prstGeom>
            <a:solidFill>
              <a:srgbClr val="E69138"/>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V11</a:t>
              </a:r>
              <a:endParaRPr b="1" sz="1000"/>
            </a:p>
          </p:txBody>
        </p:sp>
        <p:sp>
          <p:nvSpPr>
            <p:cNvPr id="1665" name="Google Shape;1665;p53"/>
            <p:cNvSpPr/>
            <p:nvPr/>
          </p:nvSpPr>
          <p:spPr>
            <a:xfrm>
              <a:off x="1021900" y="3959630"/>
              <a:ext cx="3859200" cy="234000"/>
            </a:xfrm>
            <a:prstGeom prst="flowChartAlternateProcess">
              <a:avLst/>
            </a:prstGeom>
            <a:solidFill>
              <a:srgbClr val="E3E9ED"/>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4"/>
                  </a:solidFill>
                </a:rPr>
                <a:t>Execution</a:t>
              </a:r>
              <a:r>
                <a:rPr b="1" lang="en" sz="1000">
                  <a:solidFill>
                    <a:schemeClr val="accent4"/>
                  </a:solidFill>
                </a:rPr>
                <a:t> Files are not digital signed for integrity</a:t>
              </a:r>
              <a:endParaRPr b="1" sz="1000"/>
            </a:p>
          </p:txBody>
        </p:sp>
        <p:sp>
          <p:nvSpPr>
            <p:cNvPr id="1666" name="Google Shape;1666;p53"/>
            <p:cNvSpPr/>
            <p:nvPr/>
          </p:nvSpPr>
          <p:spPr>
            <a:xfrm>
              <a:off x="4907806" y="3959625"/>
              <a:ext cx="1447800" cy="234000"/>
            </a:xfrm>
            <a:prstGeom prst="flowChartAlternateProcess">
              <a:avLst/>
            </a:prstGeom>
            <a:solidFill>
              <a:srgbClr val="E3E9ED"/>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accent4"/>
                  </a:solidFill>
                </a:rPr>
                <a:t>Reverse Engineering</a:t>
              </a:r>
              <a:endParaRPr b="1" sz="900"/>
            </a:p>
          </p:txBody>
        </p:sp>
        <p:sp>
          <p:nvSpPr>
            <p:cNvPr id="1667" name="Google Shape;1667;p53"/>
            <p:cNvSpPr/>
            <p:nvPr/>
          </p:nvSpPr>
          <p:spPr>
            <a:xfrm>
              <a:off x="6402914" y="3959635"/>
              <a:ext cx="774300" cy="234000"/>
            </a:xfrm>
            <a:prstGeom prst="flowChartAlternateProcess">
              <a:avLst/>
            </a:prstGeom>
            <a:solidFill>
              <a:srgbClr val="E3E9ED"/>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4"/>
                  </a:solidFill>
                </a:rPr>
                <a:t>Medium</a:t>
              </a:r>
              <a:endParaRPr b="1" sz="1000"/>
            </a:p>
          </p:txBody>
        </p:sp>
        <p:sp>
          <p:nvSpPr>
            <p:cNvPr id="1668" name="Google Shape;1668;p53"/>
            <p:cNvSpPr/>
            <p:nvPr/>
          </p:nvSpPr>
          <p:spPr>
            <a:xfrm>
              <a:off x="7231029" y="3959635"/>
              <a:ext cx="1044600" cy="234000"/>
            </a:xfrm>
            <a:prstGeom prst="flowChartAlternateProcess">
              <a:avLst/>
            </a:prstGeom>
            <a:solidFill>
              <a:srgbClr val="E3E9ED"/>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Integrity</a:t>
              </a:r>
              <a:endParaRPr b="1" sz="1000"/>
            </a:p>
          </p:txBody>
        </p:sp>
        <p:sp>
          <p:nvSpPr>
            <p:cNvPr id="1669" name="Google Shape;1669;p53"/>
            <p:cNvSpPr/>
            <p:nvPr/>
          </p:nvSpPr>
          <p:spPr>
            <a:xfrm>
              <a:off x="7231029" y="994578"/>
              <a:ext cx="1044600" cy="286200"/>
            </a:xfrm>
            <a:prstGeom prst="flowChartAlternateProcess">
              <a:avLst/>
            </a:prstGeom>
            <a:solidFill>
              <a:srgbClr val="7994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CIA</a:t>
              </a:r>
              <a:endParaRPr b="1" sz="1000"/>
            </a:p>
          </p:txBody>
        </p:sp>
        <p:sp>
          <p:nvSpPr>
            <p:cNvPr id="1670" name="Google Shape;1670;p53"/>
            <p:cNvSpPr/>
            <p:nvPr/>
          </p:nvSpPr>
          <p:spPr>
            <a:xfrm>
              <a:off x="6402915" y="994578"/>
              <a:ext cx="774300" cy="286200"/>
            </a:xfrm>
            <a:prstGeom prst="flowChartAlternateProcess">
              <a:avLst/>
            </a:prstGeom>
            <a:solidFill>
              <a:srgbClr val="7994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Impact</a:t>
              </a:r>
              <a:endParaRPr b="1" sz="1000"/>
            </a:p>
          </p:txBody>
        </p:sp>
        <p:sp>
          <p:nvSpPr>
            <p:cNvPr id="1671" name="Google Shape;1671;p53"/>
            <p:cNvSpPr/>
            <p:nvPr/>
          </p:nvSpPr>
          <p:spPr>
            <a:xfrm>
              <a:off x="4907809" y="994575"/>
              <a:ext cx="1447800" cy="286200"/>
            </a:xfrm>
            <a:prstGeom prst="flowChartAlternateProcess">
              <a:avLst/>
            </a:prstGeom>
            <a:solidFill>
              <a:srgbClr val="7994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Approach</a:t>
              </a:r>
              <a:endParaRPr b="1" sz="1000"/>
            </a:p>
          </p:txBody>
        </p:sp>
        <p:sp>
          <p:nvSpPr>
            <p:cNvPr id="1672" name="Google Shape;1672;p53"/>
            <p:cNvSpPr/>
            <p:nvPr/>
          </p:nvSpPr>
          <p:spPr>
            <a:xfrm>
              <a:off x="1021907" y="994575"/>
              <a:ext cx="3859200" cy="286200"/>
            </a:xfrm>
            <a:prstGeom prst="flowChartAlternateProcess">
              <a:avLst/>
            </a:prstGeom>
            <a:solidFill>
              <a:srgbClr val="7994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Vulnerability</a:t>
              </a:r>
              <a:endParaRPr b="1" sz="1000"/>
            </a:p>
          </p:txBody>
        </p:sp>
        <p:sp>
          <p:nvSpPr>
            <p:cNvPr id="1673" name="Google Shape;1673;p53"/>
            <p:cNvSpPr/>
            <p:nvPr/>
          </p:nvSpPr>
          <p:spPr>
            <a:xfrm>
              <a:off x="533934" y="994578"/>
              <a:ext cx="451800" cy="286200"/>
            </a:xfrm>
            <a:prstGeom prst="flowChartAlternateProcess">
              <a:avLst/>
            </a:prstGeom>
            <a:solidFill>
              <a:srgbClr val="7994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No</a:t>
              </a:r>
              <a:endParaRPr b="1" sz="1000"/>
            </a:p>
          </p:txBody>
        </p:sp>
        <p:sp>
          <p:nvSpPr>
            <p:cNvPr id="1674" name="Google Shape;1674;p53"/>
            <p:cNvSpPr/>
            <p:nvPr/>
          </p:nvSpPr>
          <p:spPr>
            <a:xfrm>
              <a:off x="533925" y="1314552"/>
              <a:ext cx="451800" cy="234000"/>
            </a:xfrm>
            <a:prstGeom prst="flowChartAlternateProcess">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V01</a:t>
              </a:r>
              <a:endParaRPr b="1" sz="1000"/>
            </a:p>
          </p:txBody>
        </p:sp>
        <p:sp>
          <p:nvSpPr>
            <p:cNvPr id="1675" name="Google Shape;1675;p53"/>
            <p:cNvSpPr/>
            <p:nvPr/>
          </p:nvSpPr>
          <p:spPr>
            <a:xfrm>
              <a:off x="1021900" y="1314547"/>
              <a:ext cx="3859200" cy="234000"/>
            </a:xfrm>
            <a:prstGeom prst="flowChartAlternateProcess">
              <a:avLst/>
            </a:prstGeom>
            <a:solidFill>
              <a:srgbClr val="E3E9ED"/>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127000" rtl="0" algn="l">
                <a:lnSpc>
                  <a:spcPct val="107916"/>
                </a:lnSpc>
                <a:spcBef>
                  <a:spcPts val="1400"/>
                </a:spcBef>
                <a:spcAft>
                  <a:spcPts val="800"/>
                </a:spcAft>
                <a:buClr>
                  <a:schemeClr val="accent4"/>
                </a:buClr>
                <a:buSzPts val="1100"/>
                <a:buFont typeface="Arial"/>
                <a:buNone/>
              </a:pPr>
              <a:r>
                <a:rPr b="1" lang="en" sz="1000"/>
                <a:t>Existence of backdoor in code</a:t>
              </a:r>
              <a:endParaRPr b="1" sz="1000"/>
            </a:p>
          </p:txBody>
        </p:sp>
        <p:sp>
          <p:nvSpPr>
            <p:cNvPr id="1676" name="Google Shape;1676;p53"/>
            <p:cNvSpPr/>
            <p:nvPr/>
          </p:nvSpPr>
          <p:spPr>
            <a:xfrm>
              <a:off x="4907806" y="1314567"/>
              <a:ext cx="1447800" cy="234000"/>
            </a:xfrm>
            <a:prstGeom prst="flowChartAlternateProcess">
              <a:avLst/>
            </a:prstGeom>
            <a:solidFill>
              <a:srgbClr val="E3E9ED"/>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Code Review</a:t>
              </a:r>
              <a:endParaRPr b="1" sz="1000"/>
            </a:p>
          </p:txBody>
        </p:sp>
        <p:sp>
          <p:nvSpPr>
            <p:cNvPr id="1677" name="Google Shape;1677;p53"/>
            <p:cNvSpPr/>
            <p:nvPr/>
          </p:nvSpPr>
          <p:spPr>
            <a:xfrm>
              <a:off x="6402914" y="1314570"/>
              <a:ext cx="774300" cy="234000"/>
            </a:xfrm>
            <a:prstGeom prst="flowChartAlternateProcess">
              <a:avLst/>
            </a:prstGeom>
            <a:solidFill>
              <a:srgbClr val="E3E9ED"/>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High</a:t>
              </a:r>
              <a:endParaRPr b="1" sz="1000"/>
            </a:p>
          </p:txBody>
        </p:sp>
        <p:sp>
          <p:nvSpPr>
            <p:cNvPr id="1678" name="Google Shape;1678;p53"/>
            <p:cNvSpPr/>
            <p:nvPr/>
          </p:nvSpPr>
          <p:spPr>
            <a:xfrm>
              <a:off x="7231029" y="1314576"/>
              <a:ext cx="1044600" cy="234000"/>
            </a:xfrm>
            <a:prstGeom prst="flowChartAlternateProcess">
              <a:avLst/>
            </a:prstGeom>
            <a:solidFill>
              <a:srgbClr val="E3E9ED"/>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Confidential</a:t>
              </a:r>
              <a:endParaRPr b="1" sz="1000"/>
            </a:p>
          </p:txBody>
        </p:sp>
        <p:sp>
          <p:nvSpPr>
            <p:cNvPr id="1679" name="Google Shape;1679;p53"/>
            <p:cNvSpPr/>
            <p:nvPr/>
          </p:nvSpPr>
          <p:spPr>
            <a:xfrm>
              <a:off x="535342" y="4224475"/>
              <a:ext cx="4518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V12</a:t>
              </a:r>
              <a:endParaRPr b="1" sz="1000"/>
            </a:p>
          </p:txBody>
        </p:sp>
        <p:sp>
          <p:nvSpPr>
            <p:cNvPr id="1680" name="Google Shape;1680;p53"/>
            <p:cNvSpPr/>
            <p:nvPr/>
          </p:nvSpPr>
          <p:spPr>
            <a:xfrm>
              <a:off x="1023195" y="4224474"/>
              <a:ext cx="38592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Tampering configuration file</a:t>
              </a:r>
              <a:r>
                <a:rPr b="1" lang="en" sz="1000">
                  <a:solidFill>
                    <a:schemeClr val="accent4"/>
                  </a:solidFill>
                </a:rPr>
                <a:t>(client-conf.json)</a:t>
              </a:r>
              <a:endParaRPr b="1" sz="1000"/>
            </a:p>
          </p:txBody>
        </p:sp>
        <p:sp>
          <p:nvSpPr>
            <p:cNvPr id="1681" name="Google Shape;1681;p53"/>
            <p:cNvSpPr/>
            <p:nvPr/>
          </p:nvSpPr>
          <p:spPr>
            <a:xfrm>
              <a:off x="4909223" y="4224489"/>
              <a:ext cx="14478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4"/>
                </a:buClr>
                <a:buSzPts val="1100"/>
                <a:buFont typeface="Arial"/>
                <a:buNone/>
              </a:pPr>
              <a:r>
                <a:rPr b="1" lang="en" sz="1000">
                  <a:solidFill>
                    <a:schemeClr val="accent4"/>
                  </a:solidFill>
                </a:rPr>
                <a:t>Design Review</a:t>
              </a:r>
              <a:endParaRPr b="1" sz="1000"/>
            </a:p>
          </p:txBody>
        </p:sp>
        <p:sp>
          <p:nvSpPr>
            <p:cNvPr id="1682" name="Google Shape;1682;p53"/>
            <p:cNvSpPr/>
            <p:nvPr/>
          </p:nvSpPr>
          <p:spPr>
            <a:xfrm>
              <a:off x="6404331" y="4224498"/>
              <a:ext cx="7743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accent4"/>
                </a:buClr>
                <a:buSzPts val="1100"/>
                <a:buFont typeface="Arial"/>
                <a:buNone/>
              </a:pPr>
              <a:r>
                <a:rPr b="1" lang="en" sz="1000">
                  <a:solidFill>
                    <a:schemeClr val="accent4"/>
                  </a:solidFill>
                </a:rPr>
                <a:t>Medium</a:t>
              </a:r>
              <a:endParaRPr b="1" sz="1000"/>
            </a:p>
          </p:txBody>
        </p:sp>
        <p:sp>
          <p:nvSpPr>
            <p:cNvPr id="1683" name="Google Shape;1683;p53"/>
            <p:cNvSpPr/>
            <p:nvPr/>
          </p:nvSpPr>
          <p:spPr>
            <a:xfrm>
              <a:off x="7232446" y="4224496"/>
              <a:ext cx="10446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accent4"/>
                </a:buClr>
                <a:buSzPts val="1100"/>
                <a:buFont typeface="Arial"/>
                <a:buNone/>
              </a:pPr>
              <a:r>
                <a:rPr b="1" lang="en" sz="1000">
                  <a:solidFill>
                    <a:schemeClr val="accent4"/>
                  </a:solidFill>
                </a:rPr>
                <a:t>Integrity</a:t>
              </a:r>
              <a:endParaRPr b="1" sz="1000">
                <a:solidFill>
                  <a:schemeClr val="accent4"/>
                </a:solidFill>
              </a:endParaRPr>
            </a:p>
          </p:txBody>
        </p:sp>
        <p:sp>
          <p:nvSpPr>
            <p:cNvPr id="1684" name="Google Shape;1684;p53"/>
            <p:cNvSpPr/>
            <p:nvPr/>
          </p:nvSpPr>
          <p:spPr>
            <a:xfrm>
              <a:off x="535342" y="4489325"/>
              <a:ext cx="4518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V13</a:t>
              </a:r>
              <a:endParaRPr b="1" sz="1000"/>
            </a:p>
          </p:txBody>
        </p:sp>
        <p:sp>
          <p:nvSpPr>
            <p:cNvPr id="1685" name="Google Shape;1685;p53"/>
            <p:cNvSpPr/>
            <p:nvPr/>
          </p:nvSpPr>
          <p:spPr>
            <a:xfrm>
              <a:off x="1023195" y="4489325"/>
              <a:ext cx="38592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Tampering server DB</a:t>
              </a:r>
              <a:endParaRPr b="1" sz="1000"/>
            </a:p>
          </p:txBody>
        </p:sp>
        <p:sp>
          <p:nvSpPr>
            <p:cNvPr id="1686" name="Google Shape;1686;p53"/>
            <p:cNvSpPr/>
            <p:nvPr/>
          </p:nvSpPr>
          <p:spPr>
            <a:xfrm>
              <a:off x="4909223" y="4489340"/>
              <a:ext cx="14478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4"/>
                </a:buClr>
                <a:buSzPts val="1100"/>
                <a:buFont typeface="Arial"/>
                <a:buNone/>
              </a:pPr>
              <a:r>
                <a:rPr b="1" lang="en" sz="1000">
                  <a:solidFill>
                    <a:schemeClr val="accent4"/>
                  </a:solidFill>
                </a:rPr>
                <a:t>Design Review</a:t>
              </a:r>
              <a:endParaRPr b="1" sz="1000"/>
            </a:p>
          </p:txBody>
        </p:sp>
        <p:sp>
          <p:nvSpPr>
            <p:cNvPr id="1687" name="Google Shape;1687;p53"/>
            <p:cNvSpPr/>
            <p:nvPr/>
          </p:nvSpPr>
          <p:spPr>
            <a:xfrm>
              <a:off x="6404331" y="4489349"/>
              <a:ext cx="7743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 Medium</a:t>
              </a:r>
              <a:endParaRPr b="1" sz="1000"/>
            </a:p>
          </p:txBody>
        </p:sp>
        <p:sp>
          <p:nvSpPr>
            <p:cNvPr id="1688" name="Google Shape;1688;p53"/>
            <p:cNvSpPr/>
            <p:nvPr/>
          </p:nvSpPr>
          <p:spPr>
            <a:xfrm>
              <a:off x="7232446" y="4489346"/>
              <a:ext cx="1044600" cy="234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accent4"/>
                </a:buClr>
                <a:buSzPts val="1100"/>
                <a:buFont typeface="Arial"/>
                <a:buNone/>
              </a:pPr>
              <a:r>
                <a:rPr b="1" lang="en" sz="1000">
                  <a:solidFill>
                    <a:schemeClr val="accent4"/>
                  </a:solidFill>
                </a:rPr>
                <a:t>Integrity</a:t>
              </a:r>
              <a:endParaRPr b="1" sz="1000"/>
            </a:p>
          </p:txBody>
        </p:sp>
      </p:grpSp>
      <p:sp>
        <p:nvSpPr>
          <p:cNvPr id="1689" name="Google Shape;1689;p53"/>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grpSp>
        <p:nvGrpSpPr>
          <p:cNvPr id="1694" name="Google Shape;1694;p54"/>
          <p:cNvGrpSpPr/>
          <p:nvPr/>
        </p:nvGrpSpPr>
        <p:grpSpPr>
          <a:xfrm>
            <a:off x="160359" y="917223"/>
            <a:ext cx="5371001" cy="3301993"/>
            <a:chOff x="598300" y="834425"/>
            <a:chExt cx="6416200" cy="3962075"/>
          </a:xfrm>
        </p:grpSpPr>
        <p:sp>
          <p:nvSpPr>
            <p:cNvPr id="1695" name="Google Shape;1695;p54"/>
            <p:cNvSpPr/>
            <p:nvPr/>
          </p:nvSpPr>
          <p:spPr>
            <a:xfrm>
              <a:off x="751975" y="834425"/>
              <a:ext cx="6070425" cy="3892450"/>
            </a:xfrm>
            <a:custGeom>
              <a:rect b="b" l="l" r="r" t="t"/>
              <a:pathLst>
                <a:path extrusionOk="0" h="155698" w="242817">
                  <a:moveTo>
                    <a:pt x="10278" y="0"/>
                  </a:moveTo>
                  <a:cubicBezTo>
                    <a:pt x="4611" y="0"/>
                    <a:pt x="1" y="4611"/>
                    <a:pt x="1" y="10278"/>
                  </a:cubicBezTo>
                  <a:lnTo>
                    <a:pt x="1" y="145516"/>
                  </a:lnTo>
                  <a:cubicBezTo>
                    <a:pt x="1" y="151183"/>
                    <a:pt x="4611" y="155697"/>
                    <a:pt x="10278" y="155697"/>
                  </a:cubicBezTo>
                  <a:lnTo>
                    <a:pt x="232539" y="155697"/>
                  </a:lnTo>
                  <a:cubicBezTo>
                    <a:pt x="238206" y="155697"/>
                    <a:pt x="242816" y="151183"/>
                    <a:pt x="242816" y="145516"/>
                  </a:cubicBezTo>
                  <a:lnTo>
                    <a:pt x="242816" y="10278"/>
                  </a:lnTo>
                  <a:cubicBezTo>
                    <a:pt x="242816" y="4611"/>
                    <a:pt x="238206" y="0"/>
                    <a:pt x="2325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4"/>
            <p:cNvSpPr/>
            <p:nvPr/>
          </p:nvSpPr>
          <p:spPr>
            <a:xfrm>
              <a:off x="598300" y="4508325"/>
              <a:ext cx="6416200" cy="288175"/>
            </a:xfrm>
            <a:custGeom>
              <a:rect b="b" l="l" r="r" t="t"/>
              <a:pathLst>
                <a:path extrusionOk="0" h="11527" w="256648">
                  <a:moveTo>
                    <a:pt x="1" y="1"/>
                  </a:moveTo>
                  <a:lnTo>
                    <a:pt x="1" y="5188"/>
                  </a:lnTo>
                  <a:cubicBezTo>
                    <a:pt x="1" y="8741"/>
                    <a:pt x="2786" y="11527"/>
                    <a:pt x="6340" y="11527"/>
                  </a:cubicBezTo>
                  <a:lnTo>
                    <a:pt x="250404" y="11527"/>
                  </a:lnTo>
                  <a:cubicBezTo>
                    <a:pt x="253862" y="11527"/>
                    <a:pt x="256647" y="8741"/>
                    <a:pt x="256647" y="5188"/>
                  </a:cubicBezTo>
                  <a:lnTo>
                    <a:pt x="2566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7" name="Google Shape;1697;p54"/>
          <p:cNvSpPr txBox="1"/>
          <p:nvPr/>
        </p:nvSpPr>
        <p:spPr>
          <a:xfrm>
            <a:off x="5796350" y="834550"/>
            <a:ext cx="3117900" cy="384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4"/>
              </a:buClr>
              <a:buSzPts val="1100"/>
              <a:buFont typeface="Arial"/>
              <a:buNone/>
            </a:pPr>
            <a:r>
              <a:rPr b="1" lang="en" sz="1700">
                <a:solidFill>
                  <a:schemeClr val="lt1"/>
                </a:solidFill>
                <a:latin typeface="Maven Pro"/>
                <a:ea typeface="Maven Pro"/>
                <a:cs typeface="Maven Pro"/>
                <a:sym typeface="Maven Pro"/>
              </a:rPr>
              <a:t>V01</a:t>
            </a:r>
            <a:br>
              <a:rPr b="1" lang="en" sz="1700">
                <a:solidFill>
                  <a:schemeClr val="lt1"/>
                </a:solidFill>
                <a:latin typeface="Maven Pro"/>
                <a:ea typeface="Maven Pro"/>
                <a:cs typeface="Maven Pro"/>
                <a:sym typeface="Maven Pro"/>
              </a:rPr>
            </a:br>
            <a:r>
              <a:rPr b="1" lang="en" sz="1700">
                <a:solidFill>
                  <a:schemeClr val="lt1"/>
                </a:solidFill>
                <a:latin typeface="Maven Pro"/>
                <a:ea typeface="Maven Pro"/>
                <a:cs typeface="Maven Pro"/>
                <a:sym typeface="Maven Pro"/>
              </a:rPr>
              <a:t>Existence BackDoor Code for Log-In</a:t>
            </a:r>
            <a:endParaRPr b="1" sz="1700">
              <a:solidFill>
                <a:schemeClr val="lt1"/>
              </a:solidFill>
              <a:latin typeface="Maven Pro"/>
              <a:ea typeface="Maven Pro"/>
              <a:cs typeface="Maven Pro"/>
              <a:sym typeface="Maven Pro"/>
            </a:endParaRPr>
          </a:p>
          <a:p>
            <a:pPr indent="0" lvl="0" marL="0" rtl="0" algn="l">
              <a:spcBef>
                <a:spcPts val="160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We found backdoor code for logIn</a:t>
            </a:r>
            <a:endParaRPr>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in this code.</a:t>
            </a:r>
            <a:endParaRPr>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ID : </a:t>
            </a:r>
            <a:r>
              <a:rPr lang="en">
                <a:solidFill>
                  <a:srgbClr val="00FF00"/>
                </a:solidFill>
                <a:latin typeface="Maven Pro"/>
                <a:ea typeface="Maven Pro"/>
                <a:cs typeface="Maven Pro"/>
                <a:sym typeface="Maven Pro"/>
              </a:rPr>
              <a:t>3935443661837647579</a:t>
            </a:r>
            <a:endParaRPr>
              <a:solidFill>
                <a:srgbClr val="00FF00"/>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PW : </a:t>
            </a:r>
            <a:r>
              <a:rPr lang="en">
                <a:solidFill>
                  <a:srgbClr val="00FF00"/>
                </a:solidFill>
                <a:latin typeface="Maven Pro"/>
                <a:ea typeface="Maven Pro"/>
                <a:cs typeface="Maven Pro"/>
                <a:sym typeface="Maven Pro"/>
              </a:rPr>
              <a:t>13245233323</a:t>
            </a:r>
            <a:r>
              <a:rPr lang="en">
                <a:solidFill>
                  <a:schemeClr val="lt1"/>
                </a:solidFill>
                <a:latin typeface="Maven Pro"/>
                <a:ea typeface="Maven Pro"/>
                <a:cs typeface="Maven Pro"/>
                <a:sym typeface="Maven Pro"/>
              </a:rPr>
              <a:t>Aa!</a:t>
            </a:r>
            <a:endParaRPr>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  -&gt; The divisible value of 3935443661837647579</a:t>
            </a:r>
            <a:br>
              <a:rPr lang="en">
                <a:solidFill>
                  <a:schemeClr val="lt1"/>
                </a:solidFill>
                <a:latin typeface="Maven Pro"/>
                <a:ea typeface="Maven Pro"/>
                <a:cs typeface="Maven Pro"/>
                <a:sym typeface="Maven Pro"/>
              </a:rPr>
            </a:br>
            <a:r>
              <a:rPr lang="en">
                <a:solidFill>
                  <a:schemeClr val="lt1"/>
                </a:solidFill>
                <a:latin typeface="Maven Pro"/>
                <a:ea typeface="Maven Pro"/>
                <a:cs typeface="Maven Pro"/>
                <a:sym typeface="Maven Pro"/>
              </a:rPr>
              <a:t>(1324523323 or 2971215073 + Aa!)</a:t>
            </a:r>
            <a:endParaRPr>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OTP : xxxxxx -&gt; any 6 numbers</a:t>
            </a:r>
            <a:endParaRPr>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b="1" lang="en" sz="1500">
                <a:solidFill>
                  <a:schemeClr val="lt1"/>
                </a:solidFill>
                <a:latin typeface="Maven Pro"/>
                <a:ea typeface="Maven Pro"/>
                <a:cs typeface="Maven Pro"/>
                <a:sym typeface="Maven Pro"/>
              </a:rPr>
              <a:t>Impact</a:t>
            </a:r>
            <a:endParaRPr b="1" sz="1500">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sz="1500">
                <a:solidFill>
                  <a:schemeClr val="lt1"/>
                </a:solidFill>
                <a:latin typeface="Maven Pro"/>
                <a:ea typeface="Maven Pro"/>
                <a:cs typeface="Maven Pro"/>
                <a:sym typeface="Maven Pro"/>
              </a:rPr>
              <a:t>- An attacker can login without</a:t>
            </a:r>
            <a:br>
              <a:rPr lang="en" sz="1500">
                <a:solidFill>
                  <a:schemeClr val="lt1"/>
                </a:solidFill>
                <a:latin typeface="Maven Pro"/>
                <a:ea typeface="Maven Pro"/>
                <a:cs typeface="Maven Pro"/>
                <a:sym typeface="Maven Pro"/>
              </a:rPr>
            </a:br>
            <a:r>
              <a:rPr lang="en" sz="1500">
                <a:solidFill>
                  <a:schemeClr val="lt1"/>
                </a:solidFill>
                <a:latin typeface="Maven Pro"/>
                <a:ea typeface="Maven Pro"/>
                <a:cs typeface="Maven Pro"/>
                <a:sym typeface="Maven Pro"/>
              </a:rPr>
              <a:t>   account </a:t>
            </a:r>
            <a:endParaRPr sz="1500">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b="1" lang="en" sz="1500">
                <a:solidFill>
                  <a:schemeClr val="lt1"/>
                </a:solidFill>
                <a:latin typeface="Maven Pro"/>
                <a:ea typeface="Maven Pro"/>
                <a:cs typeface="Maven Pro"/>
                <a:sym typeface="Maven Pro"/>
              </a:rPr>
              <a:t>Mitigations</a:t>
            </a:r>
            <a:endParaRPr b="1" sz="1500">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sz="1500">
                <a:solidFill>
                  <a:schemeClr val="lt1"/>
                </a:solidFill>
                <a:latin typeface="Maven Pro"/>
                <a:ea typeface="Maven Pro"/>
                <a:cs typeface="Maven Pro"/>
                <a:sym typeface="Maven Pro"/>
              </a:rPr>
              <a:t>- Delete backdoor</a:t>
            </a:r>
            <a:endParaRPr>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p:txBody>
      </p:sp>
      <p:pic>
        <p:nvPicPr>
          <p:cNvPr id="1698" name="Google Shape;1698;p54"/>
          <p:cNvPicPr preferRelativeResize="0"/>
          <p:nvPr/>
        </p:nvPicPr>
        <p:blipFill>
          <a:blip r:embed="rId3">
            <a:alphaModFix/>
          </a:blip>
          <a:stretch>
            <a:fillRect/>
          </a:stretch>
        </p:blipFill>
        <p:spPr>
          <a:xfrm>
            <a:off x="558650" y="1204900"/>
            <a:ext cx="4596875" cy="2726650"/>
          </a:xfrm>
          <a:prstGeom prst="rect">
            <a:avLst/>
          </a:prstGeom>
          <a:noFill/>
          <a:ln>
            <a:noFill/>
          </a:ln>
        </p:spPr>
      </p:pic>
      <p:cxnSp>
        <p:nvCxnSpPr>
          <p:cNvPr id="1699" name="Google Shape;1699;p54"/>
          <p:cNvCxnSpPr/>
          <p:nvPr/>
        </p:nvCxnSpPr>
        <p:spPr>
          <a:xfrm>
            <a:off x="3653500" y="1271775"/>
            <a:ext cx="2126700" cy="1218000"/>
          </a:xfrm>
          <a:prstGeom prst="straightConnector1">
            <a:avLst/>
          </a:prstGeom>
          <a:noFill/>
          <a:ln cap="flat" cmpd="sng" w="9525">
            <a:solidFill>
              <a:srgbClr val="FF0000"/>
            </a:solidFill>
            <a:prstDash val="solid"/>
            <a:round/>
            <a:headEnd len="med" w="med" type="oval"/>
            <a:tailEnd len="med" w="med" type="triangle"/>
          </a:ln>
          <a:effectLst>
            <a:outerShdw blurRad="57150" rotWithShape="0" algn="bl" dir="5400000" dist="19050">
              <a:srgbClr val="000000">
                <a:alpha val="50000"/>
              </a:srgbClr>
            </a:outerShdw>
          </a:effectLst>
        </p:spPr>
      </p:cxnSp>
      <p:cxnSp>
        <p:nvCxnSpPr>
          <p:cNvPr id="1700" name="Google Shape;1700;p54"/>
          <p:cNvCxnSpPr>
            <a:endCxn id="1697" idx="1"/>
          </p:cNvCxnSpPr>
          <p:nvPr/>
        </p:nvCxnSpPr>
        <p:spPr>
          <a:xfrm>
            <a:off x="3602450" y="2328700"/>
            <a:ext cx="2193900" cy="428400"/>
          </a:xfrm>
          <a:prstGeom prst="straightConnector1">
            <a:avLst/>
          </a:prstGeom>
          <a:noFill/>
          <a:ln cap="flat" cmpd="sng" w="9525">
            <a:solidFill>
              <a:srgbClr val="FF0000"/>
            </a:solidFill>
            <a:prstDash val="solid"/>
            <a:round/>
            <a:headEnd len="med" w="med" type="oval"/>
            <a:tailEnd len="med" w="med" type="triangle"/>
          </a:ln>
        </p:spPr>
      </p:cxnSp>
      <p:sp>
        <p:nvSpPr>
          <p:cNvPr id="1701" name="Google Shape;1701;p54"/>
          <p:cNvSpPr txBox="1"/>
          <p:nvPr>
            <p:ph type="title"/>
          </p:nvPr>
        </p:nvSpPr>
        <p:spPr>
          <a:xfrm>
            <a:off x="717450" y="355242"/>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Vulnerabilities(Details)</a:t>
            </a:r>
            <a:endParaRPr/>
          </a:p>
        </p:txBody>
      </p:sp>
      <p:sp>
        <p:nvSpPr>
          <p:cNvPr id="1702" name="Google Shape;1702;p54"/>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grpSp>
        <p:nvGrpSpPr>
          <p:cNvPr id="1707" name="Google Shape;1707;p55"/>
          <p:cNvGrpSpPr/>
          <p:nvPr/>
        </p:nvGrpSpPr>
        <p:grpSpPr>
          <a:xfrm>
            <a:off x="160359" y="917223"/>
            <a:ext cx="5371001" cy="3301993"/>
            <a:chOff x="598300" y="834425"/>
            <a:chExt cx="6416200" cy="3962075"/>
          </a:xfrm>
        </p:grpSpPr>
        <p:sp>
          <p:nvSpPr>
            <p:cNvPr id="1708" name="Google Shape;1708;p55"/>
            <p:cNvSpPr/>
            <p:nvPr/>
          </p:nvSpPr>
          <p:spPr>
            <a:xfrm>
              <a:off x="751975" y="834425"/>
              <a:ext cx="6070425" cy="3892450"/>
            </a:xfrm>
            <a:custGeom>
              <a:rect b="b" l="l" r="r" t="t"/>
              <a:pathLst>
                <a:path extrusionOk="0" h="155698" w="242817">
                  <a:moveTo>
                    <a:pt x="10278" y="0"/>
                  </a:moveTo>
                  <a:cubicBezTo>
                    <a:pt x="4611" y="0"/>
                    <a:pt x="1" y="4611"/>
                    <a:pt x="1" y="10278"/>
                  </a:cubicBezTo>
                  <a:lnTo>
                    <a:pt x="1" y="145516"/>
                  </a:lnTo>
                  <a:cubicBezTo>
                    <a:pt x="1" y="151183"/>
                    <a:pt x="4611" y="155697"/>
                    <a:pt x="10278" y="155697"/>
                  </a:cubicBezTo>
                  <a:lnTo>
                    <a:pt x="232539" y="155697"/>
                  </a:lnTo>
                  <a:cubicBezTo>
                    <a:pt x="238206" y="155697"/>
                    <a:pt x="242816" y="151183"/>
                    <a:pt x="242816" y="145516"/>
                  </a:cubicBezTo>
                  <a:lnTo>
                    <a:pt x="242816" y="10278"/>
                  </a:lnTo>
                  <a:cubicBezTo>
                    <a:pt x="242816" y="4611"/>
                    <a:pt x="238206" y="0"/>
                    <a:pt x="2325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5"/>
            <p:cNvSpPr/>
            <p:nvPr/>
          </p:nvSpPr>
          <p:spPr>
            <a:xfrm>
              <a:off x="598300" y="4508325"/>
              <a:ext cx="6416200" cy="288175"/>
            </a:xfrm>
            <a:custGeom>
              <a:rect b="b" l="l" r="r" t="t"/>
              <a:pathLst>
                <a:path extrusionOk="0" h="11527" w="256648">
                  <a:moveTo>
                    <a:pt x="1" y="1"/>
                  </a:moveTo>
                  <a:lnTo>
                    <a:pt x="1" y="5188"/>
                  </a:lnTo>
                  <a:cubicBezTo>
                    <a:pt x="1" y="8741"/>
                    <a:pt x="2786" y="11527"/>
                    <a:pt x="6340" y="11527"/>
                  </a:cubicBezTo>
                  <a:lnTo>
                    <a:pt x="250404" y="11527"/>
                  </a:lnTo>
                  <a:cubicBezTo>
                    <a:pt x="253862" y="11527"/>
                    <a:pt x="256647" y="8741"/>
                    <a:pt x="256647" y="5188"/>
                  </a:cubicBezTo>
                  <a:lnTo>
                    <a:pt x="2566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0" name="Google Shape;1710;p55"/>
          <p:cNvSpPr txBox="1"/>
          <p:nvPr/>
        </p:nvSpPr>
        <p:spPr>
          <a:xfrm>
            <a:off x="1227625" y="1636525"/>
            <a:ext cx="3117900" cy="40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4"/>
              </a:buClr>
              <a:buSzPts val="1100"/>
              <a:buFont typeface="Arial"/>
              <a:buNone/>
            </a:pPr>
            <a:r>
              <a:rPr b="1" lang="en" sz="1700">
                <a:solidFill>
                  <a:schemeClr val="lt1"/>
                </a:solidFill>
                <a:latin typeface="Maven Pro"/>
                <a:ea typeface="Maven Pro"/>
                <a:cs typeface="Maven Pro"/>
                <a:sym typeface="Maven Pro"/>
              </a:rPr>
              <a:t>V01</a:t>
            </a:r>
            <a:br>
              <a:rPr b="1" lang="en" sz="1700">
                <a:solidFill>
                  <a:schemeClr val="lt1"/>
                </a:solidFill>
                <a:latin typeface="Maven Pro"/>
                <a:ea typeface="Maven Pro"/>
                <a:cs typeface="Maven Pro"/>
                <a:sym typeface="Maven Pro"/>
              </a:rPr>
            </a:br>
            <a:r>
              <a:rPr b="1" lang="en" sz="1700">
                <a:solidFill>
                  <a:schemeClr val="lt1"/>
                </a:solidFill>
                <a:latin typeface="Maven Pro"/>
                <a:ea typeface="Maven Pro"/>
                <a:cs typeface="Maven Pro"/>
                <a:sym typeface="Maven Pro"/>
              </a:rPr>
              <a:t>Existence BackDoor Code for Log-In</a:t>
            </a:r>
            <a:endParaRPr b="1" sz="1700">
              <a:solidFill>
                <a:schemeClr val="lt1"/>
              </a:solidFill>
              <a:latin typeface="Maven Pro"/>
              <a:ea typeface="Maven Pro"/>
              <a:cs typeface="Maven Pro"/>
              <a:sym typeface="Maven Pro"/>
            </a:endParaRPr>
          </a:p>
          <a:p>
            <a:pPr indent="0" lvl="0" marL="0" rtl="0" algn="l">
              <a:spcBef>
                <a:spcPts val="160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If a specific value is entered as ID/PW regardless of ID/PW, system log-in is possible without OTP knowledge through code review.</a:t>
            </a:r>
            <a:endParaRPr>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ID : 3935443661837647</a:t>
            </a:r>
            <a:endParaRPr>
              <a:solidFill>
                <a:schemeClr val="lt1"/>
              </a:solidFill>
              <a:latin typeface="Maven Pro"/>
              <a:ea typeface="Maven Pro"/>
              <a:cs typeface="Maven Pro"/>
              <a:sym typeface="Maven Pro"/>
            </a:endParaRPr>
          </a:p>
        </p:txBody>
      </p:sp>
      <p:pic>
        <p:nvPicPr>
          <p:cNvPr id="1711" name="Google Shape;1711;p55" title="20220714094714.mp4">
            <a:hlinkClick r:id="rId3"/>
          </p:cNvPr>
          <p:cNvPicPr preferRelativeResize="0"/>
          <p:nvPr/>
        </p:nvPicPr>
        <p:blipFill>
          <a:blip r:embed="rId4">
            <a:alphaModFix/>
          </a:blip>
          <a:stretch>
            <a:fillRect/>
          </a:stretch>
        </p:blipFill>
        <p:spPr>
          <a:xfrm>
            <a:off x="558638" y="1204900"/>
            <a:ext cx="4574425" cy="2726650"/>
          </a:xfrm>
          <a:prstGeom prst="rect">
            <a:avLst/>
          </a:prstGeom>
          <a:noFill/>
          <a:ln>
            <a:noFill/>
          </a:ln>
        </p:spPr>
      </p:pic>
      <p:sp>
        <p:nvSpPr>
          <p:cNvPr id="1712" name="Google Shape;1712;p55"/>
          <p:cNvSpPr txBox="1"/>
          <p:nvPr>
            <p:ph type="title"/>
          </p:nvPr>
        </p:nvSpPr>
        <p:spPr>
          <a:xfrm>
            <a:off x="717450" y="355242"/>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Vulnerabilities(Details)</a:t>
            </a:r>
            <a:endParaRPr/>
          </a:p>
        </p:txBody>
      </p:sp>
      <p:sp>
        <p:nvSpPr>
          <p:cNvPr id="1713" name="Google Shape;1713;p55"/>
          <p:cNvSpPr txBox="1"/>
          <p:nvPr/>
        </p:nvSpPr>
        <p:spPr>
          <a:xfrm>
            <a:off x="5796350" y="834550"/>
            <a:ext cx="3117900" cy="384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4"/>
              </a:buClr>
              <a:buSzPts val="1100"/>
              <a:buFont typeface="Arial"/>
              <a:buNone/>
            </a:pPr>
            <a:r>
              <a:rPr b="1" lang="en" sz="1700">
                <a:solidFill>
                  <a:schemeClr val="lt1"/>
                </a:solidFill>
                <a:latin typeface="Maven Pro"/>
                <a:ea typeface="Maven Pro"/>
                <a:cs typeface="Maven Pro"/>
                <a:sym typeface="Maven Pro"/>
              </a:rPr>
              <a:t>V01</a:t>
            </a:r>
            <a:br>
              <a:rPr b="1" lang="en" sz="1700">
                <a:solidFill>
                  <a:schemeClr val="lt1"/>
                </a:solidFill>
                <a:latin typeface="Maven Pro"/>
                <a:ea typeface="Maven Pro"/>
                <a:cs typeface="Maven Pro"/>
                <a:sym typeface="Maven Pro"/>
              </a:rPr>
            </a:br>
            <a:r>
              <a:rPr b="1" lang="en" sz="1700">
                <a:solidFill>
                  <a:schemeClr val="lt1"/>
                </a:solidFill>
                <a:latin typeface="Maven Pro"/>
                <a:ea typeface="Maven Pro"/>
                <a:cs typeface="Maven Pro"/>
                <a:sym typeface="Maven Pro"/>
              </a:rPr>
              <a:t>Existence BackDoor Code for Log-In</a:t>
            </a:r>
            <a:endParaRPr b="1" sz="1700">
              <a:solidFill>
                <a:schemeClr val="lt1"/>
              </a:solidFill>
              <a:latin typeface="Maven Pro"/>
              <a:ea typeface="Maven Pro"/>
              <a:cs typeface="Maven Pro"/>
              <a:sym typeface="Maven Pro"/>
            </a:endParaRPr>
          </a:p>
          <a:p>
            <a:pPr indent="0" lvl="0" marL="0" rtl="0" algn="l">
              <a:spcBef>
                <a:spcPts val="160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We found backdoor code for logIn</a:t>
            </a:r>
            <a:endParaRPr>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in this code.</a:t>
            </a:r>
            <a:endParaRPr>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ID : </a:t>
            </a:r>
            <a:r>
              <a:rPr lang="en">
                <a:solidFill>
                  <a:srgbClr val="00FF00"/>
                </a:solidFill>
                <a:latin typeface="Maven Pro"/>
                <a:ea typeface="Maven Pro"/>
                <a:cs typeface="Maven Pro"/>
                <a:sym typeface="Maven Pro"/>
              </a:rPr>
              <a:t>3935443661837647579</a:t>
            </a:r>
            <a:endParaRPr>
              <a:solidFill>
                <a:srgbClr val="00FF00"/>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PW : </a:t>
            </a:r>
            <a:r>
              <a:rPr lang="en">
                <a:solidFill>
                  <a:srgbClr val="00FF00"/>
                </a:solidFill>
                <a:latin typeface="Maven Pro"/>
                <a:ea typeface="Maven Pro"/>
                <a:cs typeface="Maven Pro"/>
                <a:sym typeface="Maven Pro"/>
              </a:rPr>
              <a:t>13245233323</a:t>
            </a:r>
            <a:r>
              <a:rPr lang="en">
                <a:solidFill>
                  <a:schemeClr val="lt1"/>
                </a:solidFill>
                <a:latin typeface="Maven Pro"/>
                <a:ea typeface="Maven Pro"/>
                <a:cs typeface="Maven Pro"/>
                <a:sym typeface="Maven Pro"/>
              </a:rPr>
              <a:t>Aa!</a:t>
            </a:r>
            <a:endParaRPr>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  -&gt; The divisible value of 3935443661837647579</a:t>
            </a:r>
            <a:br>
              <a:rPr lang="en">
                <a:solidFill>
                  <a:schemeClr val="lt1"/>
                </a:solidFill>
                <a:latin typeface="Maven Pro"/>
                <a:ea typeface="Maven Pro"/>
                <a:cs typeface="Maven Pro"/>
                <a:sym typeface="Maven Pro"/>
              </a:rPr>
            </a:br>
            <a:r>
              <a:rPr lang="en">
                <a:solidFill>
                  <a:schemeClr val="lt1"/>
                </a:solidFill>
                <a:latin typeface="Maven Pro"/>
                <a:ea typeface="Maven Pro"/>
                <a:cs typeface="Maven Pro"/>
                <a:sym typeface="Maven Pro"/>
              </a:rPr>
              <a:t>(1324523323 or 2971215073 + Aa!)</a:t>
            </a:r>
            <a:endParaRPr>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OTP : xxxxxx -&gt; any 6 numbers</a:t>
            </a:r>
            <a:endParaRPr>
              <a:solidFill>
                <a:schemeClr val="lt1"/>
              </a:solidFill>
              <a:latin typeface="Maven Pro"/>
              <a:ea typeface="Maven Pro"/>
              <a:cs typeface="Maven Pro"/>
              <a:sym typeface="Maven Pro"/>
            </a:endParaRPr>
          </a:p>
        </p:txBody>
      </p:sp>
      <p:sp>
        <p:nvSpPr>
          <p:cNvPr id="1714" name="Google Shape;1714;p55"/>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8" name="Shape 1718"/>
        <p:cNvGrpSpPr/>
        <p:nvPr/>
      </p:nvGrpSpPr>
      <p:grpSpPr>
        <a:xfrm>
          <a:off x="0" y="0"/>
          <a:ext cx="0" cy="0"/>
          <a:chOff x="0" y="0"/>
          <a:chExt cx="0" cy="0"/>
        </a:xfrm>
      </p:grpSpPr>
      <p:grpSp>
        <p:nvGrpSpPr>
          <p:cNvPr id="1719" name="Google Shape;1719;p56"/>
          <p:cNvGrpSpPr/>
          <p:nvPr/>
        </p:nvGrpSpPr>
        <p:grpSpPr>
          <a:xfrm>
            <a:off x="160359" y="917223"/>
            <a:ext cx="5371001" cy="3301993"/>
            <a:chOff x="598300" y="834425"/>
            <a:chExt cx="6416200" cy="3962075"/>
          </a:xfrm>
        </p:grpSpPr>
        <p:sp>
          <p:nvSpPr>
            <p:cNvPr id="1720" name="Google Shape;1720;p56"/>
            <p:cNvSpPr/>
            <p:nvPr/>
          </p:nvSpPr>
          <p:spPr>
            <a:xfrm>
              <a:off x="751975" y="834425"/>
              <a:ext cx="6070425" cy="3892450"/>
            </a:xfrm>
            <a:custGeom>
              <a:rect b="b" l="l" r="r" t="t"/>
              <a:pathLst>
                <a:path extrusionOk="0" h="155698" w="242817">
                  <a:moveTo>
                    <a:pt x="10278" y="0"/>
                  </a:moveTo>
                  <a:cubicBezTo>
                    <a:pt x="4611" y="0"/>
                    <a:pt x="1" y="4611"/>
                    <a:pt x="1" y="10278"/>
                  </a:cubicBezTo>
                  <a:lnTo>
                    <a:pt x="1" y="145516"/>
                  </a:lnTo>
                  <a:cubicBezTo>
                    <a:pt x="1" y="151183"/>
                    <a:pt x="4611" y="155697"/>
                    <a:pt x="10278" y="155697"/>
                  </a:cubicBezTo>
                  <a:lnTo>
                    <a:pt x="232539" y="155697"/>
                  </a:lnTo>
                  <a:cubicBezTo>
                    <a:pt x="238206" y="155697"/>
                    <a:pt x="242816" y="151183"/>
                    <a:pt x="242816" y="145516"/>
                  </a:cubicBezTo>
                  <a:lnTo>
                    <a:pt x="242816" y="10278"/>
                  </a:lnTo>
                  <a:cubicBezTo>
                    <a:pt x="242816" y="4611"/>
                    <a:pt x="238206" y="0"/>
                    <a:pt x="2325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6"/>
            <p:cNvSpPr/>
            <p:nvPr/>
          </p:nvSpPr>
          <p:spPr>
            <a:xfrm>
              <a:off x="598300" y="4508325"/>
              <a:ext cx="6416200" cy="288175"/>
            </a:xfrm>
            <a:custGeom>
              <a:rect b="b" l="l" r="r" t="t"/>
              <a:pathLst>
                <a:path extrusionOk="0" h="11527" w="256648">
                  <a:moveTo>
                    <a:pt x="1" y="1"/>
                  </a:moveTo>
                  <a:lnTo>
                    <a:pt x="1" y="5188"/>
                  </a:lnTo>
                  <a:cubicBezTo>
                    <a:pt x="1" y="8741"/>
                    <a:pt x="2786" y="11527"/>
                    <a:pt x="6340" y="11527"/>
                  </a:cubicBezTo>
                  <a:lnTo>
                    <a:pt x="250404" y="11527"/>
                  </a:lnTo>
                  <a:cubicBezTo>
                    <a:pt x="253862" y="11527"/>
                    <a:pt x="256647" y="8741"/>
                    <a:pt x="256647" y="5188"/>
                  </a:cubicBezTo>
                  <a:lnTo>
                    <a:pt x="2566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22" name="Google Shape;1722;p56"/>
          <p:cNvPicPr preferRelativeResize="0"/>
          <p:nvPr/>
        </p:nvPicPr>
        <p:blipFill>
          <a:blip r:embed="rId3">
            <a:alphaModFix/>
          </a:blip>
          <a:stretch>
            <a:fillRect/>
          </a:stretch>
        </p:blipFill>
        <p:spPr>
          <a:xfrm>
            <a:off x="558650" y="1204900"/>
            <a:ext cx="4574425" cy="2726650"/>
          </a:xfrm>
          <a:prstGeom prst="rect">
            <a:avLst/>
          </a:prstGeom>
          <a:noFill/>
          <a:ln>
            <a:noFill/>
          </a:ln>
        </p:spPr>
      </p:pic>
      <p:sp>
        <p:nvSpPr>
          <p:cNvPr id="1723" name="Google Shape;1723;p56"/>
          <p:cNvSpPr/>
          <p:nvPr/>
        </p:nvSpPr>
        <p:spPr>
          <a:xfrm>
            <a:off x="1121550" y="3406600"/>
            <a:ext cx="1373400" cy="172800"/>
          </a:xfrm>
          <a:prstGeom prst="roundRect">
            <a:avLst>
              <a:gd fmla="val 16667" name="adj"/>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24" name="Google Shape;1724;p56"/>
          <p:cNvCxnSpPr>
            <a:stCxn id="1723" idx="3"/>
          </p:cNvCxnSpPr>
          <p:nvPr/>
        </p:nvCxnSpPr>
        <p:spPr>
          <a:xfrm flipH="1" rot="10800000">
            <a:off x="2494950" y="1432600"/>
            <a:ext cx="3562200" cy="2060400"/>
          </a:xfrm>
          <a:prstGeom prst="straightConnector1">
            <a:avLst/>
          </a:prstGeom>
          <a:noFill/>
          <a:ln cap="flat" cmpd="sng" w="9525">
            <a:solidFill>
              <a:srgbClr val="FF0000"/>
            </a:solidFill>
            <a:prstDash val="solid"/>
            <a:round/>
            <a:headEnd len="med" w="med" type="oval"/>
            <a:tailEnd len="med" w="med" type="triangle"/>
          </a:ln>
          <a:effectLst>
            <a:outerShdw blurRad="57150" rotWithShape="0" algn="bl" dir="5400000" dist="19050">
              <a:srgbClr val="000000">
                <a:alpha val="50000"/>
              </a:srgbClr>
            </a:outerShdw>
          </a:effectLst>
        </p:spPr>
      </p:cxnSp>
      <p:sp>
        <p:nvSpPr>
          <p:cNvPr id="1725" name="Google Shape;1725;p56"/>
          <p:cNvSpPr txBox="1"/>
          <p:nvPr/>
        </p:nvSpPr>
        <p:spPr>
          <a:xfrm>
            <a:off x="1833150" y="910750"/>
            <a:ext cx="25977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4"/>
              </a:buClr>
              <a:buSzPts val="1100"/>
              <a:buFont typeface="Arial"/>
              <a:buNone/>
            </a:pPr>
            <a:r>
              <a:rPr b="1" lang="en" sz="1100">
                <a:solidFill>
                  <a:srgbClr val="980000"/>
                </a:solidFill>
                <a:latin typeface="Maven Pro"/>
                <a:ea typeface="Maven Pro"/>
                <a:cs typeface="Maven Pro"/>
                <a:sym typeface="Maven Pro"/>
              </a:rPr>
              <a:t>[Result of static analysis]</a:t>
            </a:r>
            <a:endParaRPr b="1" sz="1100">
              <a:solidFill>
                <a:srgbClr val="980000"/>
              </a:solidFill>
              <a:latin typeface="Maven Pro"/>
              <a:ea typeface="Maven Pro"/>
              <a:cs typeface="Maven Pro"/>
              <a:sym typeface="Maven Pro"/>
            </a:endParaRPr>
          </a:p>
        </p:txBody>
      </p:sp>
      <p:sp>
        <p:nvSpPr>
          <p:cNvPr id="1726" name="Google Shape;1726;p56"/>
          <p:cNvSpPr txBox="1"/>
          <p:nvPr>
            <p:ph type="title"/>
          </p:nvPr>
        </p:nvSpPr>
        <p:spPr>
          <a:xfrm>
            <a:off x="717450" y="355242"/>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Vulnerabilities(Details)</a:t>
            </a:r>
            <a:endParaRPr/>
          </a:p>
        </p:txBody>
      </p:sp>
      <p:sp>
        <p:nvSpPr>
          <p:cNvPr id="1727" name="Google Shape;1727;p56"/>
          <p:cNvSpPr/>
          <p:nvPr/>
        </p:nvSpPr>
        <p:spPr>
          <a:xfrm>
            <a:off x="1197175" y="1889275"/>
            <a:ext cx="1969500" cy="172800"/>
          </a:xfrm>
          <a:prstGeom prst="roundRect">
            <a:avLst>
              <a:gd fmla="val 16667" name="adj"/>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6"/>
          <p:cNvSpPr txBox="1"/>
          <p:nvPr/>
        </p:nvSpPr>
        <p:spPr>
          <a:xfrm>
            <a:off x="5796350" y="834550"/>
            <a:ext cx="3215400" cy="384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4"/>
              </a:buClr>
              <a:buSzPts val="1100"/>
              <a:buFont typeface="Arial"/>
              <a:buNone/>
            </a:pPr>
            <a:r>
              <a:rPr b="1" lang="en" sz="1700">
                <a:solidFill>
                  <a:schemeClr val="lt1"/>
                </a:solidFill>
                <a:latin typeface="Maven Pro"/>
                <a:ea typeface="Maven Pro"/>
                <a:cs typeface="Maven Pro"/>
                <a:sym typeface="Maven Pro"/>
              </a:rPr>
              <a:t>V04 - Service attack by “divided by Zero” </a:t>
            </a:r>
            <a:endParaRPr b="1" sz="1700">
              <a:solidFill>
                <a:schemeClr val="lt1"/>
              </a:solidFill>
              <a:latin typeface="Maven Pro"/>
              <a:ea typeface="Maven Pro"/>
              <a:cs typeface="Maven Pro"/>
              <a:sym typeface="Maven Pro"/>
            </a:endParaRPr>
          </a:p>
          <a:p>
            <a:pPr indent="0" lvl="0" marL="0" rtl="0" algn="l">
              <a:spcBef>
                <a:spcPts val="160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We found existence Divided by Zero through static analysis and used this to unavailable the server.</a:t>
            </a:r>
            <a:endParaRPr>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If client </a:t>
            </a:r>
            <a:r>
              <a:rPr b="1" lang="en">
                <a:solidFill>
                  <a:srgbClr val="00FF00"/>
                </a:solidFill>
                <a:latin typeface="Maven Pro"/>
                <a:ea typeface="Maven Pro"/>
                <a:cs typeface="Maven Pro"/>
                <a:sym typeface="Maven Pro"/>
              </a:rPr>
              <a:t>send “0(zero)” as password</a:t>
            </a:r>
            <a:r>
              <a:rPr lang="en">
                <a:solidFill>
                  <a:schemeClr val="lt1"/>
                </a:solidFill>
                <a:latin typeface="Maven Pro"/>
                <a:ea typeface="Maven Pro"/>
                <a:cs typeface="Maven Pro"/>
                <a:sym typeface="Maven Pro"/>
              </a:rPr>
              <a:t>,</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
                <a:solidFill>
                  <a:schemeClr val="lt1"/>
                </a:solidFill>
                <a:latin typeface="Maven Pro"/>
                <a:ea typeface="Maven Pro"/>
                <a:cs typeface="Maven Pro"/>
                <a:sym typeface="Maven Pro"/>
              </a:rPr>
              <a:t>Server will be terminated</a:t>
            </a:r>
            <a:r>
              <a:rPr lang="en" sz="1100">
                <a:solidFill>
                  <a:srgbClr val="00FF00"/>
                </a:solidFill>
                <a:latin typeface="Maven Pro"/>
                <a:ea typeface="Maven Pro"/>
                <a:cs typeface="Maven Pro"/>
                <a:sym typeface="Maven Pro"/>
              </a:rPr>
              <a:t>(Runtime error)</a:t>
            </a:r>
            <a:endParaRPr sz="1100">
              <a:solidFill>
                <a:srgbClr val="00FF00"/>
              </a:solidFill>
              <a:latin typeface="Maven Pro"/>
              <a:ea typeface="Maven Pro"/>
              <a:cs typeface="Maven Pro"/>
              <a:sym typeface="Maven Pro"/>
            </a:endParaRPr>
          </a:p>
          <a:p>
            <a:pPr indent="0" lvl="0" marL="0" rtl="0" algn="l">
              <a:spcBef>
                <a:spcPts val="0"/>
              </a:spcBef>
              <a:spcAft>
                <a:spcPts val="0"/>
              </a:spcAft>
              <a:buNone/>
            </a:pPr>
            <a:r>
              <a:t/>
            </a:r>
            <a:endParaRPr b="1" sz="1500">
              <a:solidFill>
                <a:schemeClr val="lt1"/>
              </a:solidFill>
              <a:latin typeface="Maven Pro"/>
              <a:ea typeface="Maven Pro"/>
              <a:cs typeface="Maven Pro"/>
              <a:sym typeface="Maven Pro"/>
            </a:endParaRPr>
          </a:p>
          <a:p>
            <a:pPr indent="0" lvl="0" marL="0" rtl="0" algn="l">
              <a:spcBef>
                <a:spcPts val="0"/>
              </a:spcBef>
              <a:spcAft>
                <a:spcPts val="0"/>
              </a:spcAft>
              <a:buNone/>
            </a:pPr>
            <a:r>
              <a:rPr b="1" lang="en" sz="1500">
                <a:solidFill>
                  <a:schemeClr val="lt1"/>
                </a:solidFill>
                <a:latin typeface="Maven Pro"/>
                <a:ea typeface="Maven Pro"/>
                <a:cs typeface="Maven Pro"/>
                <a:sym typeface="Maven Pro"/>
              </a:rPr>
              <a:t>Impact</a:t>
            </a:r>
            <a:endParaRPr b="1" sz="1500">
              <a:solidFill>
                <a:schemeClr val="lt1"/>
              </a:solidFill>
              <a:latin typeface="Maven Pro"/>
              <a:ea typeface="Maven Pro"/>
              <a:cs typeface="Maven Pro"/>
              <a:sym typeface="Maven Pro"/>
            </a:endParaRPr>
          </a:p>
          <a:p>
            <a:pPr indent="0" lvl="0" marL="0" rtl="0" algn="l">
              <a:spcBef>
                <a:spcPts val="0"/>
              </a:spcBef>
              <a:spcAft>
                <a:spcPts val="0"/>
              </a:spcAft>
              <a:buNone/>
            </a:pPr>
            <a:r>
              <a:rPr lang="en" sz="1500">
                <a:solidFill>
                  <a:schemeClr val="lt1"/>
                </a:solidFill>
                <a:latin typeface="Maven Pro"/>
                <a:ea typeface="Maven Pro"/>
                <a:cs typeface="Maven Pro"/>
                <a:sym typeface="Maven Pro"/>
              </a:rPr>
              <a:t>- Server is terminated</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rPr lang="en" sz="1500">
                <a:solidFill>
                  <a:schemeClr val="lt1"/>
                </a:solidFill>
                <a:latin typeface="Maven Pro"/>
                <a:ea typeface="Maven Pro"/>
                <a:cs typeface="Maven Pro"/>
                <a:sym typeface="Maven Pro"/>
              </a:rPr>
              <a:t>   . Service unavailable</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rPr b="1" lang="en" sz="1500">
                <a:solidFill>
                  <a:schemeClr val="lt1"/>
                </a:solidFill>
                <a:latin typeface="Maven Pro"/>
                <a:ea typeface="Maven Pro"/>
                <a:cs typeface="Maven Pro"/>
                <a:sym typeface="Maven Pro"/>
              </a:rPr>
              <a:t>Mitigations</a:t>
            </a:r>
            <a:endParaRPr b="1" sz="1500">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sz="1500">
                <a:solidFill>
                  <a:schemeClr val="lt1"/>
                </a:solidFill>
                <a:latin typeface="Maven Pro"/>
                <a:ea typeface="Maven Pro"/>
                <a:cs typeface="Maven Pro"/>
                <a:sym typeface="Maven Pro"/>
              </a:rPr>
              <a:t>- Delete backdoor</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p:txBody>
      </p:sp>
      <p:sp>
        <p:nvSpPr>
          <p:cNvPr id="1729" name="Google Shape;1729;p56"/>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grpSp>
        <p:nvGrpSpPr>
          <p:cNvPr id="1734" name="Google Shape;1734;p57"/>
          <p:cNvGrpSpPr/>
          <p:nvPr/>
        </p:nvGrpSpPr>
        <p:grpSpPr>
          <a:xfrm>
            <a:off x="160359" y="917223"/>
            <a:ext cx="5371001" cy="3301993"/>
            <a:chOff x="598300" y="834425"/>
            <a:chExt cx="6416200" cy="3962075"/>
          </a:xfrm>
        </p:grpSpPr>
        <p:sp>
          <p:nvSpPr>
            <p:cNvPr id="1735" name="Google Shape;1735;p57"/>
            <p:cNvSpPr/>
            <p:nvPr/>
          </p:nvSpPr>
          <p:spPr>
            <a:xfrm>
              <a:off x="751975" y="834425"/>
              <a:ext cx="6070425" cy="3892450"/>
            </a:xfrm>
            <a:custGeom>
              <a:rect b="b" l="l" r="r" t="t"/>
              <a:pathLst>
                <a:path extrusionOk="0" h="155698" w="242817">
                  <a:moveTo>
                    <a:pt x="10278" y="0"/>
                  </a:moveTo>
                  <a:cubicBezTo>
                    <a:pt x="4611" y="0"/>
                    <a:pt x="1" y="4611"/>
                    <a:pt x="1" y="10278"/>
                  </a:cubicBezTo>
                  <a:lnTo>
                    <a:pt x="1" y="145516"/>
                  </a:lnTo>
                  <a:cubicBezTo>
                    <a:pt x="1" y="151183"/>
                    <a:pt x="4611" y="155697"/>
                    <a:pt x="10278" y="155697"/>
                  </a:cubicBezTo>
                  <a:lnTo>
                    <a:pt x="232539" y="155697"/>
                  </a:lnTo>
                  <a:cubicBezTo>
                    <a:pt x="238206" y="155697"/>
                    <a:pt x="242816" y="151183"/>
                    <a:pt x="242816" y="145516"/>
                  </a:cubicBezTo>
                  <a:lnTo>
                    <a:pt x="242816" y="10278"/>
                  </a:lnTo>
                  <a:cubicBezTo>
                    <a:pt x="242816" y="4611"/>
                    <a:pt x="238206" y="0"/>
                    <a:pt x="2325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7"/>
            <p:cNvSpPr/>
            <p:nvPr/>
          </p:nvSpPr>
          <p:spPr>
            <a:xfrm>
              <a:off x="598300" y="4508325"/>
              <a:ext cx="6416200" cy="288175"/>
            </a:xfrm>
            <a:custGeom>
              <a:rect b="b" l="l" r="r" t="t"/>
              <a:pathLst>
                <a:path extrusionOk="0" h="11527" w="256648">
                  <a:moveTo>
                    <a:pt x="1" y="1"/>
                  </a:moveTo>
                  <a:lnTo>
                    <a:pt x="1" y="5188"/>
                  </a:lnTo>
                  <a:cubicBezTo>
                    <a:pt x="1" y="8741"/>
                    <a:pt x="2786" y="11527"/>
                    <a:pt x="6340" y="11527"/>
                  </a:cubicBezTo>
                  <a:lnTo>
                    <a:pt x="250404" y="11527"/>
                  </a:lnTo>
                  <a:cubicBezTo>
                    <a:pt x="253862" y="11527"/>
                    <a:pt x="256647" y="8741"/>
                    <a:pt x="256647" y="5188"/>
                  </a:cubicBezTo>
                  <a:lnTo>
                    <a:pt x="2566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7" name="Google Shape;1737;p57"/>
          <p:cNvSpPr txBox="1"/>
          <p:nvPr>
            <p:ph type="title"/>
          </p:nvPr>
        </p:nvSpPr>
        <p:spPr>
          <a:xfrm>
            <a:off x="717450" y="355242"/>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Vulnerabilities(Details)</a:t>
            </a:r>
            <a:endParaRPr/>
          </a:p>
        </p:txBody>
      </p:sp>
      <p:sp>
        <p:nvSpPr>
          <p:cNvPr id="1738" name="Google Shape;1738;p57"/>
          <p:cNvSpPr txBox="1"/>
          <p:nvPr/>
        </p:nvSpPr>
        <p:spPr>
          <a:xfrm>
            <a:off x="5796350" y="834550"/>
            <a:ext cx="3117900" cy="384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4"/>
              </a:buClr>
              <a:buSzPts val="1100"/>
              <a:buFont typeface="Arial"/>
              <a:buNone/>
            </a:pPr>
            <a:r>
              <a:rPr b="1" lang="en" sz="1700">
                <a:solidFill>
                  <a:schemeClr val="lt1"/>
                </a:solidFill>
                <a:latin typeface="Maven Pro"/>
                <a:ea typeface="Maven Pro"/>
                <a:cs typeface="Maven Pro"/>
                <a:sym typeface="Maven Pro"/>
              </a:rPr>
              <a:t>V04 - Service attack by “divided by Zero” </a:t>
            </a:r>
            <a:endParaRPr b="1" sz="1700">
              <a:solidFill>
                <a:schemeClr val="lt1"/>
              </a:solidFill>
              <a:latin typeface="Maven Pro"/>
              <a:ea typeface="Maven Pro"/>
              <a:cs typeface="Maven Pro"/>
              <a:sym typeface="Maven Pro"/>
            </a:endParaRPr>
          </a:p>
          <a:p>
            <a:pPr indent="0" lvl="0" marL="0" rtl="0" algn="l">
              <a:spcBef>
                <a:spcPts val="160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Coverity Tool found Divide by Zero</a:t>
            </a:r>
            <a:endParaRPr>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When Backdoor ID log-in</a:t>
            </a:r>
            <a:endParaRPr>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 ID: 3935443661837647579</a:t>
            </a:r>
            <a:endParaRPr>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 PW: </a:t>
            </a:r>
            <a:r>
              <a:rPr lang="en">
                <a:solidFill>
                  <a:srgbClr val="00FF00"/>
                </a:solidFill>
                <a:latin typeface="Maven Pro"/>
                <a:ea typeface="Maven Pro"/>
                <a:cs typeface="Maven Pro"/>
                <a:sym typeface="Maven Pro"/>
              </a:rPr>
              <a:t>000000Aa! </a:t>
            </a:r>
            <a:endParaRPr>
              <a:solidFill>
                <a:srgbClr val="00FF00"/>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 OTP: 111111</a:t>
            </a:r>
            <a:endParaRPr>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
                <a:solidFill>
                  <a:schemeClr val="lt1"/>
                </a:solidFill>
                <a:latin typeface="Maven Pro"/>
                <a:ea typeface="Maven Pro"/>
                <a:cs typeface="Maven Pro"/>
                <a:sym typeface="Maven Pro"/>
              </a:rPr>
              <a:t>Password is recognized as “0” and executed to “Device by zero”</a:t>
            </a:r>
            <a:endParaRPr>
              <a:solidFill>
                <a:schemeClr val="lt1"/>
              </a:solidFill>
              <a:latin typeface="Maven Pro"/>
              <a:ea typeface="Maven Pro"/>
              <a:cs typeface="Maven Pro"/>
              <a:sym typeface="Maven Pro"/>
            </a:endParaRPr>
          </a:p>
        </p:txBody>
      </p:sp>
      <p:pic>
        <p:nvPicPr>
          <p:cNvPr id="1739" name="Google Shape;1739;p57" title="20220713170624.mp4">
            <a:hlinkClick r:id="rId3"/>
          </p:cNvPr>
          <p:cNvPicPr preferRelativeResize="0"/>
          <p:nvPr/>
        </p:nvPicPr>
        <p:blipFill>
          <a:blip r:embed="rId4">
            <a:alphaModFix/>
          </a:blip>
          <a:stretch>
            <a:fillRect/>
          </a:stretch>
        </p:blipFill>
        <p:spPr>
          <a:xfrm>
            <a:off x="453175" y="1155600"/>
            <a:ext cx="4765877" cy="2775676"/>
          </a:xfrm>
          <a:prstGeom prst="rect">
            <a:avLst/>
          </a:prstGeom>
          <a:noFill/>
          <a:ln>
            <a:noFill/>
          </a:ln>
        </p:spPr>
      </p:pic>
      <p:sp>
        <p:nvSpPr>
          <p:cNvPr id="1740" name="Google Shape;1740;p57"/>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4" name="Shape 1744"/>
        <p:cNvGrpSpPr/>
        <p:nvPr/>
      </p:nvGrpSpPr>
      <p:grpSpPr>
        <a:xfrm>
          <a:off x="0" y="0"/>
          <a:ext cx="0" cy="0"/>
          <a:chOff x="0" y="0"/>
          <a:chExt cx="0" cy="0"/>
        </a:xfrm>
      </p:grpSpPr>
      <p:sp>
        <p:nvSpPr>
          <p:cNvPr id="1745" name="Google Shape;1745;p58"/>
          <p:cNvSpPr txBox="1"/>
          <p:nvPr>
            <p:ph type="title"/>
          </p:nvPr>
        </p:nvSpPr>
        <p:spPr>
          <a:xfrm>
            <a:off x="717450" y="355242"/>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Vulnerabilities(Details)</a:t>
            </a:r>
            <a:endParaRPr/>
          </a:p>
        </p:txBody>
      </p:sp>
      <p:sp>
        <p:nvSpPr>
          <p:cNvPr id="1746" name="Google Shape;1746;p58"/>
          <p:cNvSpPr txBox="1"/>
          <p:nvPr/>
        </p:nvSpPr>
        <p:spPr>
          <a:xfrm>
            <a:off x="5796350" y="834550"/>
            <a:ext cx="3227400" cy="384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4"/>
              </a:buClr>
              <a:buSzPts val="1100"/>
              <a:buFont typeface="Arial"/>
              <a:buNone/>
            </a:pPr>
            <a:r>
              <a:rPr b="1" lang="en" sz="1700">
                <a:solidFill>
                  <a:schemeClr val="lt1"/>
                </a:solidFill>
                <a:latin typeface="Maven Pro"/>
                <a:ea typeface="Maven Pro"/>
                <a:cs typeface="Maven Pro"/>
                <a:sym typeface="Maven Pro"/>
              </a:rPr>
              <a:t>V05 - Authentication could be skipped by manipulating binary</a:t>
            </a:r>
            <a:endParaRPr>
              <a:solidFill>
                <a:schemeClr val="lt1"/>
              </a:solidFill>
              <a:latin typeface="Maven Pro"/>
              <a:ea typeface="Maven Pro"/>
              <a:cs typeface="Maven Pro"/>
              <a:sym typeface="Maven Pro"/>
            </a:endParaRPr>
          </a:p>
          <a:p>
            <a:pPr indent="0" lvl="0" marL="0" rtl="0" algn="l">
              <a:spcBef>
                <a:spcPts val="160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There is </a:t>
            </a:r>
            <a:r>
              <a:rPr b="1" lang="en">
                <a:solidFill>
                  <a:srgbClr val="00FF00"/>
                </a:solidFill>
                <a:latin typeface="Maven Pro"/>
                <a:ea typeface="Maven Pro"/>
                <a:cs typeface="Maven Pro"/>
                <a:sym typeface="Maven Pro"/>
              </a:rPr>
              <a:t>no meaning about password</a:t>
            </a:r>
            <a:r>
              <a:rPr b="1" lang="en">
                <a:solidFill>
                  <a:schemeClr val="lt1"/>
                </a:solidFill>
                <a:latin typeface="Maven Pro"/>
                <a:ea typeface="Maven Pro"/>
                <a:cs typeface="Maven Pro"/>
                <a:sym typeface="Maven Pro"/>
              </a:rPr>
              <a:t> </a:t>
            </a:r>
            <a:r>
              <a:rPr b="1" lang="en">
                <a:solidFill>
                  <a:srgbClr val="00FF00"/>
                </a:solidFill>
                <a:latin typeface="Maven Pro"/>
                <a:ea typeface="Maven Pro"/>
                <a:cs typeface="Maven Pro"/>
                <a:sym typeface="Maven Pro"/>
              </a:rPr>
              <a:t>and 2FA</a:t>
            </a:r>
            <a:r>
              <a:rPr lang="en">
                <a:solidFill>
                  <a:schemeClr val="lt1"/>
                </a:solidFill>
                <a:latin typeface="Maven Pro"/>
                <a:ea typeface="Maven Pro"/>
                <a:cs typeface="Maven Pro"/>
                <a:sym typeface="Maven Pro"/>
              </a:rPr>
              <a:t> after manipulating memory with IDA tool</a:t>
            </a:r>
            <a:endParaRPr>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t/>
            </a:r>
            <a:endParaRPr b="1" sz="1500">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b="1" lang="en" sz="1500">
                <a:solidFill>
                  <a:schemeClr val="lt1"/>
                </a:solidFill>
                <a:latin typeface="Maven Pro"/>
                <a:ea typeface="Maven Pro"/>
                <a:cs typeface="Maven Pro"/>
                <a:sym typeface="Maven Pro"/>
              </a:rPr>
              <a:t>Impact</a:t>
            </a:r>
            <a:endParaRPr b="1" sz="1500">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sz="1500">
                <a:solidFill>
                  <a:schemeClr val="lt1"/>
                </a:solidFill>
                <a:latin typeface="Maven Pro"/>
                <a:ea typeface="Maven Pro"/>
                <a:cs typeface="Maven Pro"/>
                <a:sym typeface="Maven Pro"/>
              </a:rPr>
              <a:t>-  No credential, No Authentication </a:t>
            </a:r>
            <a:endParaRPr sz="1500">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t/>
            </a:r>
            <a:endParaRPr b="1" sz="1500">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b="1" lang="en" sz="1500">
                <a:solidFill>
                  <a:schemeClr val="lt1"/>
                </a:solidFill>
                <a:latin typeface="Maven Pro"/>
                <a:ea typeface="Maven Pro"/>
                <a:cs typeface="Maven Pro"/>
                <a:sym typeface="Maven Pro"/>
              </a:rPr>
              <a:t>Mitigations</a:t>
            </a:r>
            <a:endParaRPr b="1" sz="1500">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sz="1500">
                <a:solidFill>
                  <a:schemeClr val="lt1"/>
                </a:solidFill>
                <a:latin typeface="Maven Pro"/>
                <a:ea typeface="Maven Pro"/>
                <a:cs typeface="Maven Pro"/>
                <a:sym typeface="Maven Pro"/>
              </a:rPr>
              <a:t>- Apply to obfuscation</a:t>
            </a:r>
            <a:endParaRPr sz="1500">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sz="1500">
                <a:solidFill>
                  <a:schemeClr val="lt1"/>
                </a:solidFill>
                <a:latin typeface="Maven Pro"/>
                <a:ea typeface="Maven Pro"/>
                <a:cs typeface="Maven Pro"/>
                <a:sym typeface="Maven Pro"/>
              </a:rPr>
              <a:t>- Digital signing to file</a:t>
            </a:r>
            <a:endParaRPr>
              <a:solidFill>
                <a:schemeClr val="lt1"/>
              </a:solidFill>
              <a:latin typeface="Maven Pro"/>
              <a:ea typeface="Maven Pro"/>
              <a:cs typeface="Maven Pro"/>
              <a:sym typeface="Maven Pro"/>
            </a:endParaRPr>
          </a:p>
        </p:txBody>
      </p:sp>
      <p:pic>
        <p:nvPicPr>
          <p:cNvPr id="1747" name="Google Shape;1747;p58" title="20220714094714.mp4">
            <a:hlinkClick r:id="rId3"/>
          </p:cNvPr>
          <p:cNvPicPr preferRelativeResize="0"/>
          <p:nvPr/>
        </p:nvPicPr>
        <p:blipFill>
          <a:blip r:embed="rId4">
            <a:alphaModFix/>
          </a:blip>
          <a:stretch>
            <a:fillRect/>
          </a:stretch>
        </p:blipFill>
        <p:spPr>
          <a:xfrm>
            <a:off x="558638" y="1204900"/>
            <a:ext cx="4574425" cy="2726650"/>
          </a:xfrm>
          <a:prstGeom prst="rect">
            <a:avLst/>
          </a:prstGeom>
          <a:noFill/>
          <a:ln>
            <a:noFill/>
          </a:ln>
        </p:spPr>
      </p:pic>
      <p:grpSp>
        <p:nvGrpSpPr>
          <p:cNvPr id="1748" name="Google Shape;1748;p58"/>
          <p:cNvGrpSpPr/>
          <p:nvPr/>
        </p:nvGrpSpPr>
        <p:grpSpPr>
          <a:xfrm>
            <a:off x="160359" y="917223"/>
            <a:ext cx="5371001" cy="3301993"/>
            <a:chOff x="598300" y="834425"/>
            <a:chExt cx="6416200" cy="3962075"/>
          </a:xfrm>
        </p:grpSpPr>
        <p:sp>
          <p:nvSpPr>
            <p:cNvPr id="1749" name="Google Shape;1749;p58"/>
            <p:cNvSpPr/>
            <p:nvPr/>
          </p:nvSpPr>
          <p:spPr>
            <a:xfrm>
              <a:off x="751975" y="834425"/>
              <a:ext cx="6070425" cy="3892450"/>
            </a:xfrm>
            <a:custGeom>
              <a:rect b="b" l="l" r="r" t="t"/>
              <a:pathLst>
                <a:path extrusionOk="0" h="155698" w="242817">
                  <a:moveTo>
                    <a:pt x="10278" y="0"/>
                  </a:moveTo>
                  <a:cubicBezTo>
                    <a:pt x="4611" y="0"/>
                    <a:pt x="1" y="4611"/>
                    <a:pt x="1" y="10278"/>
                  </a:cubicBezTo>
                  <a:lnTo>
                    <a:pt x="1" y="145516"/>
                  </a:lnTo>
                  <a:cubicBezTo>
                    <a:pt x="1" y="151183"/>
                    <a:pt x="4611" y="155697"/>
                    <a:pt x="10278" y="155697"/>
                  </a:cubicBezTo>
                  <a:lnTo>
                    <a:pt x="232539" y="155697"/>
                  </a:lnTo>
                  <a:cubicBezTo>
                    <a:pt x="238206" y="155697"/>
                    <a:pt x="242816" y="151183"/>
                    <a:pt x="242816" y="145516"/>
                  </a:cubicBezTo>
                  <a:lnTo>
                    <a:pt x="242816" y="10278"/>
                  </a:lnTo>
                  <a:cubicBezTo>
                    <a:pt x="242816" y="4611"/>
                    <a:pt x="238206" y="0"/>
                    <a:pt x="2325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8"/>
            <p:cNvSpPr/>
            <p:nvPr/>
          </p:nvSpPr>
          <p:spPr>
            <a:xfrm>
              <a:off x="598300" y="4508325"/>
              <a:ext cx="6416200" cy="288175"/>
            </a:xfrm>
            <a:custGeom>
              <a:rect b="b" l="l" r="r" t="t"/>
              <a:pathLst>
                <a:path extrusionOk="0" h="11527" w="256648">
                  <a:moveTo>
                    <a:pt x="1" y="1"/>
                  </a:moveTo>
                  <a:lnTo>
                    <a:pt x="1" y="5188"/>
                  </a:lnTo>
                  <a:cubicBezTo>
                    <a:pt x="1" y="8741"/>
                    <a:pt x="2786" y="11527"/>
                    <a:pt x="6340" y="11527"/>
                  </a:cubicBezTo>
                  <a:lnTo>
                    <a:pt x="250404" y="11527"/>
                  </a:lnTo>
                  <a:cubicBezTo>
                    <a:pt x="253862" y="11527"/>
                    <a:pt x="256647" y="8741"/>
                    <a:pt x="256647" y="5188"/>
                  </a:cubicBezTo>
                  <a:lnTo>
                    <a:pt x="2566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51" name="Google Shape;1751;p58" title="ida_expolit.mp4">
            <a:hlinkClick r:id="rId5"/>
          </p:cNvPr>
          <p:cNvPicPr preferRelativeResize="0"/>
          <p:nvPr/>
        </p:nvPicPr>
        <p:blipFill>
          <a:blip r:embed="rId4">
            <a:alphaModFix/>
          </a:blip>
          <a:stretch>
            <a:fillRect/>
          </a:stretch>
        </p:blipFill>
        <p:spPr>
          <a:xfrm>
            <a:off x="558650" y="1204900"/>
            <a:ext cx="4574425" cy="2726650"/>
          </a:xfrm>
          <a:prstGeom prst="rect">
            <a:avLst/>
          </a:prstGeom>
          <a:noFill/>
          <a:ln>
            <a:noFill/>
          </a:ln>
        </p:spPr>
      </p:pic>
      <p:sp>
        <p:nvSpPr>
          <p:cNvPr id="1752" name="Google Shape;1752;p58"/>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6" name="Shape 1756"/>
        <p:cNvGrpSpPr/>
        <p:nvPr/>
      </p:nvGrpSpPr>
      <p:grpSpPr>
        <a:xfrm>
          <a:off x="0" y="0"/>
          <a:ext cx="0" cy="0"/>
          <a:chOff x="0" y="0"/>
          <a:chExt cx="0" cy="0"/>
        </a:xfrm>
      </p:grpSpPr>
      <p:sp>
        <p:nvSpPr>
          <p:cNvPr id="1757" name="Google Shape;1757;p59"/>
          <p:cNvSpPr txBox="1"/>
          <p:nvPr>
            <p:ph type="title"/>
          </p:nvPr>
        </p:nvSpPr>
        <p:spPr>
          <a:xfrm>
            <a:off x="717450" y="355242"/>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Vulnerabilities(Details)</a:t>
            </a:r>
            <a:endParaRPr/>
          </a:p>
        </p:txBody>
      </p:sp>
      <p:pic>
        <p:nvPicPr>
          <p:cNvPr id="1758" name="Google Shape;1758;p59"/>
          <p:cNvPicPr preferRelativeResize="0"/>
          <p:nvPr/>
        </p:nvPicPr>
        <p:blipFill>
          <a:blip r:embed="rId3">
            <a:alphaModFix/>
          </a:blip>
          <a:stretch>
            <a:fillRect/>
          </a:stretch>
        </p:blipFill>
        <p:spPr>
          <a:xfrm>
            <a:off x="5721275" y="2400175"/>
            <a:ext cx="3231900" cy="2333133"/>
          </a:xfrm>
          <a:prstGeom prst="rect">
            <a:avLst/>
          </a:prstGeom>
          <a:noFill/>
          <a:ln>
            <a:noFill/>
          </a:ln>
        </p:spPr>
      </p:pic>
      <p:sp>
        <p:nvSpPr>
          <p:cNvPr id="1759" name="Google Shape;1759;p59"/>
          <p:cNvSpPr txBox="1"/>
          <p:nvPr/>
        </p:nvSpPr>
        <p:spPr>
          <a:xfrm>
            <a:off x="5796350" y="834550"/>
            <a:ext cx="3117900" cy="384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4"/>
              </a:buClr>
              <a:buSzPts val="1100"/>
              <a:buFont typeface="Arial"/>
              <a:buNone/>
            </a:pPr>
            <a:r>
              <a:rPr b="1" lang="en" sz="1700">
                <a:solidFill>
                  <a:schemeClr val="lt1"/>
                </a:solidFill>
                <a:latin typeface="Maven Pro"/>
                <a:ea typeface="Maven Pro"/>
                <a:cs typeface="Maven Pro"/>
                <a:sym typeface="Maven Pro"/>
              </a:rPr>
              <a:t>V11 - Execution Files are not digital signed for integrity </a:t>
            </a:r>
            <a:endParaRPr>
              <a:solidFill>
                <a:schemeClr val="lt1"/>
              </a:solidFill>
              <a:latin typeface="Maven Pro"/>
              <a:ea typeface="Maven Pro"/>
              <a:cs typeface="Maven Pro"/>
              <a:sym typeface="Maven Pro"/>
            </a:endParaRPr>
          </a:p>
          <a:p>
            <a:pPr indent="0" lvl="0" marL="0" rtl="0" algn="l">
              <a:spcBef>
                <a:spcPts val="160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You don’t know file modified or not</a:t>
            </a:r>
            <a:endParaRPr>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lang="en">
                <a:solidFill>
                  <a:schemeClr val="lt1"/>
                </a:solidFill>
                <a:latin typeface="Maven Pro"/>
                <a:ea typeface="Maven Pro"/>
                <a:cs typeface="Maven Pro"/>
                <a:sym typeface="Maven Pro"/>
              </a:rPr>
              <a:t>That is why Digital signing is needed to execution file</a:t>
            </a:r>
            <a:endParaRPr>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t/>
            </a:r>
            <a:endParaRPr>
              <a:solidFill>
                <a:schemeClr val="lt1"/>
              </a:solidFill>
              <a:latin typeface="Maven Pro"/>
              <a:ea typeface="Maven Pro"/>
              <a:cs typeface="Maven Pro"/>
              <a:sym typeface="Maven Pro"/>
            </a:endParaRPr>
          </a:p>
        </p:txBody>
      </p:sp>
      <p:grpSp>
        <p:nvGrpSpPr>
          <p:cNvPr id="1760" name="Google Shape;1760;p59"/>
          <p:cNvGrpSpPr/>
          <p:nvPr/>
        </p:nvGrpSpPr>
        <p:grpSpPr>
          <a:xfrm>
            <a:off x="160359" y="917223"/>
            <a:ext cx="5371001" cy="3301993"/>
            <a:chOff x="598300" y="834425"/>
            <a:chExt cx="6416200" cy="3962075"/>
          </a:xfrm>
        </p:grpSpPr>
        <p:sp>
          <p:nvSpPr>
            <p:cNvPr id="1761" name="Google Shape;1761;p59"/>
            <p:cNvSpPr/>
            <p:nvPr/>
          </p:nvSpPr>
          <p:spPr>
            <a:xfrm>
              <a:off x="751975" y="834425"/>
              <a:ext cx="6070425" cy="3892450"/>
            </a:xfrm>
            <a:custGeom>
              <a:rect b="b" l="l" r="r" t="t"/>
              <a:pathLst>
                <a:path extrusionOk="0" h="155698" w="242817">
                  <a:moveTo>
                    <a:pt x="10278" y="0"/>
                  </a:moveTo>
                  <a:cubicBezTo>
                    <a:pt x="4611" y="0"/>
                    <a:pt x="1" y="4611"/>
                    <a:pt x="1" y="10278"/>
                  </a:cubicBezTo>
                  <a:lnTo>
                    <a:pt x="1" y="145516"/>
                  </a:lnTo>
                  <a:cubicBezTo>
                    <a:pt x="1" y="151183"/>
                    <a:pt x="4611" y="155697"/>
                    <a:pt x="10278" y="155697"/>
                  </a:cubicBezTo>
                  <a:lnTo>
                    <a:pt x="232539" y="155697"/>
                  </a:lnTo>
                  <a:cubicBezTo>
                    <a:pt x="238206" y="155697"/>
                    <a:pt x="242816" y="151183"/>
                    <a:pt x="242816" y="145516"/>
                  </a:cubicBezTo>
                  <a:lnTo>
                    <a:pt x="242816" y="10278"/>
                  </a:lnTo>
                  <a:cubicBezTo>
                    <a:pt x="242816" y="4611"/>
                    <a:pt x="238206" y="0"/>
                    <a:pt x="2325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9"/>
            <p:cNvSpPr/>
            <p:nvPr/>
          </p:nvSpPr>
          <p:spPr>
            <a:xfrm>
              <a:off x="598300" y="4508325"/>
              <a:ext cx="6416200" cy="288175"/>
            </a:xfrm>
            <a:custGeom>
              <a:rect b="b" l="l" r="r" t="t"/>
              <a:pathLst>
                <a:path extrusionOk="0" h="11527" w="256648">
                  <a:moveTo>
                    <a:pt x="1" y="1"/>
                  </a:moveTo>
                  <a:lnTo>
                    <a:pt x="1" y="5188"/>
                  </a:lnTo>
                  <a:cubicBezTo>
                    <a:pt x="1" y="8741"/>
                    <a:pt x="2786" y="11527"/>
                    <a:pt x="6340" y="11527"/>
                  </a:cubicBezTo>
                  <a:lnTo>
                    <a:pt x="250404" y="11527"/>
                  </a:lnTo>
                  <a:cubicBezTo>
                    <a:pt x="253862" y="11527"/>
                    <a:pt x="256647" y="8741"/>
                    <a:pt x="256647" y="5188"/>
                  </a:cubicBezTo>
                  <a:lnTo>
                    <a:pt x="2566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63" name="Google Shape;1763;p59"/>
          <p:cNvPicPr preferRelativeResize="0"/>
          <p:nvPr/>
        </p:nvPicPr>
        <p:blipFill>
          <a:blip r:embed="rId4">
            <a:alphaModFix/>
          </a:blip>
          <a:stretch>
            <a:fillRect/>
          </a:stretch>
        </p:blipFill>
        <p:spPr>
          <a:xfrm>
            <a:off x="558650" y="1207750"/>
            <a:ext cx="4574424" cy="2726651"/>
          </a:xfrm>
          <a:prstGeom prst="rect">
            <a:avLst/>
          </a:prstGeom>
          <a:noFill/>
          <a:ln cap="flat" cmpd="sng" w="9525">
            <a:solidFill>
              <a:schemeClr val="lt1"/>
            </a:solidFill>
            <a:prstDash val="solid"/>
            <a:round/>
            <a:headEnd len="sm" w="sm" type="none"/>
            <a:tailEnd len="sm" w="sm" type="none"/>
          </a:ln>
        </p:spPr>
      </p:pic>
      <p:pic>
        <p:nvPicPr>
          <p:cNvPr id="1764" name="Google Shape;1764;p59"/>
          <p:cNvPicPr preferRelativeResize="0"/>
          <p:nvPr/>
        </p:nvPicPr>
        <p:blipFill>
          <a:blip r:embed="rId5">
            <a:alphaModFix/>
          </a:blip>
          <a:stretch>
            <a:fillRect/>
          </a:stretch>
        </p:blipFill>
        <p:spPr>
          <a:xfrm>
            <a:off x="3545329" y="1941525"/>
            <a:ext cx="1538400" cy="1730700"/>
          </a:xfrm>
          <a:prstGeom prst="rect">
            <a:avLst/>
          </a:prstGeom>
          <a:noFill/>
          <a:ln cap="flat" cmpd="sng" w="9525">
            <a:solidFill>
              <a:schemeClr val="lt1"/>
            </a:solidFill>
            <a:prstDash val="solid"/>
            <a:round/>
            <a:headEnd len="sm" w="sm" type="none"/>
            <a:tailEnd len="sm" w="sm" type="none"/>
          </a:ln>
        </p:spPr>
      </p:pic>
      <p:cxnSp>
        <p:nvCxnSpPr>
          <p:cNvPr id="1765" name="Google Shape;1765;p59"/>
          <p:cNvCxnSpPr/>
          <p:nvPr/>
        </p:nvCxnSpPr>
        <p:spPr>
          <a:xfrm>
            <a:off x="2227200" y="3184000"/>
            <a:ext cx="1889700" cy="59400"/>
          </a:xfrm>
          <a:prstGeom prst="straightConnector1">
            <a:avLst/>
          </a:prstGeom>
          <a:noFill/>
          <a:ln cap="flat" cmpd="sng" w="9525">
            <a:solidFill>
              <a:srgbClr val="FF0000"/>
            </a:solidFill>
            <a:prstDash val="solid"/>
            <a:round/>
            <a:headEnd len="med" w="med" type="oval"/>
            <a:tailEnd len="med" w="med" type="triangle"/>
          </a:ln>
          <a:effectLst>
            <a:outerShdw blurRad="57150" rotWithShape="0" algn="bl" dir="5400000" dist="19050">
              <a:srgbClr val="000000">
                <a:alpha val="50000"/>
              </a:srgbClr>
            </a:outerShdw>
          </a:effectLst>
        </p:spPr>
      </p:cxnSp>
      <p:sp>
        <p:nvSpPr>
          <p:cNvPr id="1766" name="Google Shape;1766;p59"/>
          <p:cNvSpPr txBox="1"/>
          <p:nvPr/>
        </p:nvSpPr>
        <p:spPr>
          <a:xfrm>
            <a:off x="3229600" y="2779000"/>
            <a:ext cx="19854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4"/>
              </a:buClr>
              <a:buSzPts val="1100"/>
              <a:buFont typeface="Arial"/>
              <a:buNone/>
            </a:pPr>
            <a:r>
              <a:rPr b="1" lang="en" sz="1000">
                <a:solidFill>
                  <a:srgbClr val="980000"/>
                </a:solidFill>
                <a:latin typeface="Maven Pro"/>
                <a:ea typeface="Maven Pro"/>
                <a:cs typeface="Maven Pro"/>
                <a:sym typeface="Maven Pro"/>
              </a:rPr>
              <a:t>Manipulating return address</a:t>
            </a:r>
            <a:endParaRPr b="1" sz="1000">
              <a:solidFill>
                <a:srgbClr val="980000"/>
              </a:solidFill>
              <a:latin typeface="Maven Pro"/>
              <a:ea typeface="Maven Pro"/>
              <a:cs typeface="Maven Pro"/>
              <a:sym typeface="Maven Pro"/>
            </a:endParaRPr>
          </a:p>
          <a:p>
            <a:pPr indent="0" lvl="0" marL="0" rtl="0" algn="l">
              <a:spcBef>
                <a:spcPts val="0"/>
              </a:spcBef>
              <a:spcAft>
                <a:spcPts val="0"/>
              </a:spcAft>
              <a:buClr>
                <a:schemeClr val="accent4"/>
              </a:buClr>
              <a:buSzPts val="1100"/>
              <a:buFont typeface="Arial"/>
              <a:buNone/>
            </a:pPr>
            <a:r>
              <a:rPr b="1" lang="en" sz="1000">
                <a:solidFill>
                  <a:srgbClr val="980000"/>
                </a:solidFill>
                <a:latin typeface="Maven Pro"/>
                <a:ea typeface="Maven Pro"/>
                <a:cs typeface="Maven Pro"/>
                <a:sym typeface="Maven Pro"/>
              </a:rPr>
              <a:t>In memory</a:t>
            </a:r>
            <a:endParaRPr b="1" sz="1000">
              <a:solidFill>
                <a:srgbClr val="980000"/>
              </a:solidFill>
              <a:latin typeface="Maven Pro"/>
              <a:ea typeface="Maven Pro"/>
              <a:cs typeface="Maven Pro"/>
              <a:sym typeface="Maven Pro"/>
            </a:endParaRPr>
          </a:p>
        </p:txBody>
      </p:sp>
      <p:sp>
        <p:nvSpPr>
          <p:cNvPr id="1767" name="Google Shape;1767;p59"/>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33"/>
          <p:cNvSpPr txBox="1"/>
          <p:nvPr>
            <p:ph idx="5" type="subTitle"/>
          </p:nvPr>
        </p:nvSpPr>
        <p:spPr>
          <a:xfrm>
            <a:off x="378627" y="3677530"/>
            <a:ext cx="1328700" cy="68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1C4966"/>
                </a:solidFill>
              </a:rPr>
              <a:t>Threat Modeling</a:t>
            </a:r>
            <a:endParaRPr sz="1100">
              <a:solidFill>
                <a:srgbClr val="1C4966"/>
              </a:solidFill>
            </a:endParaRPr>
          </a:p>
          <a:p>
            <a:pPr indent="0" lvl="0" marL="0" rtl="0" algn="l">
              <a:spcBef>
                <a:spcPts val="0"/>
              </a:spcBef>
              <a:spcAft>
                <a:spcPts val="0"/>
              </a:spcAft>
              <a:buClr>
                <a:schemeClr val="dk1"/>
              </a:buClr>
              <a:buSzPts val="1100"/>
              <a:buFont typeface="Arial"/>
              <a:buNone/>
            </a:pPr>
            <a:r>
              <a:rPr lang="en" sz="1100">
                <a:solidFill>
                  <a:srgbClr val="1C4966"/>
                </a:solidFill>
              </a:rPr>
              <a:t>Risk Assessment</a:t>
            </a:r>
            <a:endParaRPr sz="1100">
              <a:solidFill>
                <a:srgbClr val="1C4966"/>
              </a:solidFill>
            </a:endParaRPr>
          </a:p>
          <a:p>
            <a:pPr indent="0" lvl="0" marL="0" rtl="0" algn="l">
              <a:spcBef>
                <a:spcPts val="0"/>
              </a:spcBef>
              <a:spcAft>
                <a:spcPts val="0"/>
              </a:spcAft>
              <a:buClr>
                <a:schemeClr val="dk1"/>
              </a:buClr>
              <a:buSzPts val="1100"/>
              <a:buFont typeface="Arial"/>
              <a:buNone/>
            </a:pPr>
            <a:r>
              <a:rPr lang="en" sz="1100">
                <a:solidFill>
                  <a:srgbClr val="1C4966"/>
                </a:solidFill>
              </a:rPr>
              <a:t>Validation</a:t>
            </a:r>
            <a:endParaRPr sz="1100">
              <a:solidFill>
                <a:srgbClr val="1C4966"/>
              </a:solidFill>
            </a:endParaRPr>
          </a:p>
        </p:txBody>
      </p:sp>
      <p:sp>
        <p:nvSpPr>
          <p:cNvPr id="1005" name="Google Shape;1005;p33"/>
          <p:cNvSpPr txBox="1"/>
          <p:nvPr>
            <p:ph type="title"/>
          </p:nvPr>
        </p:nvSpPr>
        <p:spPr>
          <a:xfrm>
            <a:off x="717425" y="158925"/>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1006" name="Google Shape;1006;p33"/>
          <p:cNvSpPr txBox="1"/>
          <p:nvPr>
            <p:ph idx="2" type="subTitle"/>
          </p:nvPr>
        </p:nvSpPr>
        <p:spPr>
          <a:xfrm>
            <a:off x="378638" y="3360935"/>
            <a:ext cx="1328700" cy="35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t>Jinhwan</a:t>
            </a:r>
            <a:endParaRPr sz="1200"/>
          </a:p>
          <a:p>
            <a:pPr indent="0" lvl="0" marL="0" rtl="0" algn="ctr">
              <a:spcBef>
                <a:spcPts val="0"/>
              </a:spcBef>
              <a:spcAft>
                <a:spcPts val="0"/>
              </a:spcAft>
              <a:buClr>
                <a:schemeClr val="dk1"/>
              </a:buClr>
              <a:buSzPts val="1100"/>
              <a:buFont typeface="Arial"/>
              <a:buNone/>
            </a:pPr>
            <a:r>
              <a:rPr lang="en" sz="1200"/>
              <a:t>Kim</a:t>
            </a:r>
            <a:endParaRPr sz="1200"/>
          </a:p>
        </p:txBody>
      </p:sp>
      <p:pic>
        <p:nvPicPr>
          <p:cNvPr id="1007" name="Google Shape;1007;p33"/>
          <p:cNvPicPr preferRelativeResize="0"/>
          <p:nvPr/>
        </p:nvPicPr>
        <p:blipFill rotWithShape="1">
          <a:blip r:embed="rId3">
            <a:alphaModFix/>
          </a:blip>
          <a:srcRect b="0" l="0" r="0" t="0"/>
          <a:stretch/>
        </p:blipFill>
        <p:spPr>
          <a:xfrm>
            <a:off x="378625" y="587825"/>
            <a:ext cx="1328697" cy="2657379"/>
          </a:xfrm>
          <a:prstGeom prst="rect">
            <a:avLst/>
          </a:prstGeom>
          <a:noFill/>
          <a:ln cap="flat" cmpd="sng" w="9525">
            <a:solidFill>
              <a:schemeClr val="lt1"/>
            </a:solidFill>
            <a:prstDash val="solid"/>
            <a:round/>
            <a:headEnd len="sm" w="sm" type="none"/>
            <a:tailEnd len="sm" w="sm" type="none"/>
          </a:ln>
        </p:spPr>
      </p:pic>
      <p:pic>
        <p:nvPicPr>
          <p:cNvPr id="1008" name="Google Shape;1008;p33"/>
          <p:cNvPicPr preferRelativeResize="0"/>
          <p:nvPr/>
        </p:nvPicPr>
        <p:blipFill rotWithShape="1">
          <a:blip r:embed="rId4">
            <a:alphaModFix/>
          </a:blip>
          <a:srcRect b="0" l="0" r="0" t="0"/>
          <a:stretch/>
        </p:blipFill>
        <p:spPr>
          <a:xfrm>
            <a:off x="6039362" y="587825"/>
            <a:ext cx="1328697" cy="2657379"/>
          </a:xfrm>
          <a:prstGeom prst="rect">
            <a:avLst/>
          </a:prstGeom>
          <a:noFill/>
          <a:ln cap="flat" cmpd="sng" w="9525">
            <a:solidFill>
              <a:schemeClr val="lt1"/>
            </a:solidFill>
            <a:prstDash val="solid"/>
            <a:round/>
            <a:headEnd len="sm" w="sm" type="none"/>
            <a:tailEnd len="sm" w="sm" type="none"/>
          </a:ln>
        </p:spPr>
      </p:pic>
      <p:pic>
        <p:nvPicPr>
          <p:cNvPr id="1009" name="Google Shape;1009;p33"/>
          <p:cNvPicPr preferRelativeResize="0"/>
          <p:nvPr/>
        </p:nvPicPr>
        <p:blipFill rotWithShape="1">
          <a:blip r:embed="rId5">
            <a:alphaModFix/>
          </a:blip>
          <a:srcRect b="0" l="0" r="0" t="0"/>
          <a:stretch/>
        </p:blipFill>
        <p:spPr>
          <a:xfrm>
            <a:off x="4624177" y="587825"/>
            <a:ext cx="1328697" cy="2657379"/>
          </a:xfrm>
          <a:prstGeom prst="rect">
            <a:avLst/>
          </a:prstGeom>
          <a:noFill/>
          <a:ln cap="flat" cmpd="sng" w="9525">
            <a:solidFill>
              <a:schemeClr val="lt1"/>
            </a:solidFill>
            <a:prstDash val="solid"/>
            <a:round/>
            <a:headEnd len="sm" w="sm" type="none"/>
            <a:tailEnd len="sm" w="sm" type="none"/>
          </a:ln>
        </p:spPr>
      </p:pic>
      <p:pic>
        <p:nvPicPr>
          <p:cNvPr id="1010" name="Google Shape;1010;p33"/>
          <p:cNvPicPr preferRelativeResize="0"/>
          <p:nvPr/>
        </p:nvPicPr>
        <p:blipFill rotWithShape="1">
          <a:blip r:embed="rId6">
            <a:alphaModFix/>
          </a:blip>
          <a:srcRect b="0" l="0" r="0" t="0"/>
          <a:stretch/>
        </p:blipFill>
        <p:spPr>
          <a:xfrm>
            <a:off x="1786753" y="587825"/>
            <a:ext cx="1328696" cy="2657379"/>
          </a:xfrm>
          <a:prstGeom prst="rect">
            <a:avLst/>
          </a:prstGeom>
          <a:noFill/>
          <a:ln cap="flat" cmpd="sng" w="9525">
            <a:solidFill>
              <a:schemeClr val="lt1"/>
            </a:solidFill>
            <a:prstDash val="solid"/>
            <a:round/>
            <a:headEnd len="sm" w="sm" type="none"/>
            <a:tailEnd len="sm" w="sm" type="none"/>
          </a:ln>
        </p:spPr>
      </p:pic>
      <p:pic>
        <p:nvPicPr>
          <p:cNvPr id="1011" name="Google Shape;1011;p33"/>
          <p:cNvPicPr preferRelativeResize="0"/>
          <p:nvPr/>
        </p:nvPicPr>
        <p:blipFill rotWithShape="1">
          <a:blip r:embed="rId7">
            <a:alphaModFix/>
          </a:blip>
          <a:srcRect b="0" l="0" r="0" t="0"/>
          <a:stretch/>
        </p:blipFill>
        <p:spPr>
          <a:xfrm>
            <a:off x="3208992" y="587825"/>
            <a:ext cx="1328698" cy="2657379"/>
          </a:xfrm>
          <a:prstGeom prst="rect">
            <a:avLst/>
          </a:prstGeom>
          <a:noFill/>
          <a:ln cap="flat" cmpd="sng" w="9525">
            <a:solidFill>
              <a:schemeClr val="lt1"/>
            </a:solidFill>
            <a:prstDash val="solid"/>
            <a:round/>
            <a:headEnd len="sm" w="sm" type="none"/>
            <a:tailEnd len="sm" w="sm" type="none"/>
          </a:ln>
        </p:spPr>
      </p:pic>
      <p:pic>
        <p:nvPicPr>
          <p:cNvPr id="1012" name="Google Shape;1012;p33"/>
          <p:cNvPicPr preferRelativeResize="0"/>
          <p:nvPr/>
        </p:nvPicPr>
        <p:blipFill rotWithShape="1">
          <a:blip r:embed="rId8">
            <a:alphaModFix/>
          </a:blip>
          <a:srcRect b="0" l="0" r="0" t="0"/>
          <a:stretch/>
        </p:blipFill>
        <p:spPr>
          <a:xfrm>
            <a:off x="7454545" y="587825"/>
            <a:ext cx="1328696" cy="2657379"/>
          </a:xfrm>
          <a:prstGeom prst="rect">
            <a:avLst/>
          </a:prstGeom>
          <a:noFill/>
          <a:ln cap="flat" cmpd="sng" w="9525">
            <a:solidFill>
              <a:schemeClr val="lt1"/>
            </a:solidFill>
            <a:prstDash val="solid"/>
            <a:round/>
            <a:headEnd len="sm" w="sm" type="none"/>
            <a:tailEnd len="sm" w="sm" type="none"/>
          </a:ln>
        </p:spPr>
      </p:pic>
      <p:sp>
        <p:nvSpPr>
          <p:cNvPr id="1013" name="Google Shape;1013;p33"/>
          <p:cNvSpPr txBox="1"/>
          <p:nvPr>
            <p:ph idx="5" type="subTitle"/>
          </p:nvPr>
        </p:nvSpPr>
        <p:spPr>
          <a:xfrm>
            <a:off x="1793797" y="3684203"/>
            <a:ext cx="13287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rgbClr val="1C4966"/>
                </a:solidFill>
              </a:rPr>
              <a:t>Client App</a:t>
            </a:r>
            <a:endParaRPr sz="1100">
              <a:solidFill>
                <a:srgbClr val="1C4966"/>
              </a:solidFill>
            </a:endParaRPr>
          </a:p>
          <a:p>
            <a:pPr indent="0" lvl="0" marL="0" rtl="0" algn="ctr">
              <a:spcBef>
                <a:spcPts val="0"/>
              </a:spcBef>
              <a:spcAft>
                <a:spcPts val="0"/>
              </a:spcAft>
              <a:buClr>
                <a:schemeClr val="dk1"/>
              </a:buClr>
              <a:buSzPts val="1100"/>
              <a:buFont typeface="Arial"/>
              <a:buNone/>
            </a:pPr>
            <a:r>
              <a:rPr lang="en" sz="1100">
                <a:solidFill>
                  <a:srgbClr val="1C4966"/>
                </a:solidFill>
              </a:rPr>
              <a:t>Development</a:t>
            </a:r>
            <a:endParaRPr sz="1100">
              <a:solidFill>
                <a:srgbClr val="1C4966"/>
              </a:solidFill>
            </a:endParaRPr>
          </a:p>
          <a:p>
            <a:pPr indent="0" lvl="0" marL="0" rtl="0" algn="ctr">
              <a:spcBef>
                <a:spcPts val="0"/>
              </a:spcBef>
              <a:spcAft>
                <a:spcPts val="0"/>
              </a:spcAft>
              <a:buClr>
                <a:schemeClr val="dk1"/>
              </a:buClr>
              <a:buSzPts val="1100"/>
              <a:buFont typeface="Arial"/>
              <a:buNone/>
            </a:pPr>
            <a:r>
              <a:rPr lang="en" sz="1100">
                <a:solidFill>
                  <a:srgbClr val="1C4966"/>
                </a:solidFill>
              </a:rPr>
              <a:t>Client Security</a:t>
            </a:r>
            <a:endParaRPr sz="1100">
              <a:solidFill>
                <a:srgbClr val="1C4966"/>
              </a:solidFill>
            </a:endParaRPr>
          </a:p>
        </p:txBody>
      </p:sp>
      <p:sp>
        <p:nvSpPr>
          <p:cNvPr id="1014" name="Google Shape;1014;p33"/>
          <p:cNvSpPr txBox="1"/>
          <p:nvPr>
            <p:ph idx="2" type="subTitle"/>
          </p:nvPr>
        </p:nvSpPr>
        <p:spPr>
          <a:xfrm>
            <a:off x="1793807" y="3367608"/>
            <a:ext cx="1328700" cy="35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t>Paul Lim </a:t>
            </a:r>
            <a:endParaRPr sz="1200"/>
          </a:p>
        </p:txBody>
      </p:sp>
      <p:sp>
        <p:nvSpPr>
          <p:cNvPr id="1015" name="Google Shape;1015;p33"/>
          <p:cNvSpPr txBox="1"/>
          <p:nvPr>
            <p:ph idx="5" type="subTitle"/>
          </p:nvPr>
        </p:nvSpPr>
        <p:spPr>
          <a:xfrm>
            <a:off x="3208991" y="3684203"/>
            <a:ext cx="13287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rgbClr val="1C4966"/>
                </a:solidFill>
              </a:rPr>
              <a:t>Architecture</a:t>
            </a:r>
            <a:endParaRPr sz="1100">
              <a:solidFill>
                <a:srgbClr val="1C4966"/>
              </a:solidFill>
            </a:endParaRPr>
          </a:p>
          <a:p>
            <a:pPr indent="0" lvl="0" marL="0" rtl="0" algn="ctr">
              <a:spcBef>
                <a:spcPts val="0"/>
              </a:spcBef>
              <a:spcAft>
                <a:spcPts val="0"/>
              </a:spcAft>
              <a:buClr>
                <a:schemeClr val="dk1"/>
              </a:buClr>
              <a:buSzPts val="1100"/>
              <a:buFont typeface="Arial"/>
              <a:buNone/>
            </a:pPr>
            <a:r>
              <a:rPr lang="en" sz="1100">
                <a:solidFill>
                  <a:srgbClr val="1C4966"/>
                </a:solidFill>
              </a:rPr>
              <a:t>System/Security Requirement</a:t>
            </a:r>
            <a:endParaRPr sz="1100">
              <a:solidFill>
                <a:srgbClr val="1C4966"/>
              </a:solidFill>
            </a:endParaRPr>
          </a:p>
        </p:txBody>
      </p:sp>
      <p:sp>
        <p:nvSpPr>
          <p:cNvPr id="1016" name="Google Shape;1016;p33"/>
          <p:cNvSpPr txBox="1"/>
          <p:nvPr>
            <p:ph idx="2" type="subTitle"/>
          </p:nvPr>
        </p:nvSpPr>
        <p:spPr>
          <a:xfrm>
            <a:off x="3209001" y="3367608"/>
            <a:ext cx="1328700" cy="35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t>Jongsoo Oh </a:t>
            </a:r>
            <a:endParaRPr sz="1200"/>
          </a:p>
        </p:txBody>
      </p:sp>
      <p:sp>
        <p:nvSpPr>
          <p:cNvPr id="1017" name="Google Shape;1017;p33"/>
          <p:cNvSpPr txBox="1"/>
          <p:nvPr>
            <p:ph idx="5" type="subTitle"/>
          </p:nvPr>
        </p:nvSpPr>
        <p:spPr>
          <a:xfrm>
            <a:off x="4624223" y="3677530"/>
            <a:ext cx="13287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rgbClr val="1C4966"/>
                </a:solidFill>
              </a:rPr>
              <a:t>2FA (OTP)</a:t>
            </a:r>
            <a:endParaRPr sz="1100">
              <a:solidFill>
                <a:srgbClr val="1C4966"/>
              </a:solidFill>
            </a:endParaRPr>
          </a:p>
          <a:p>
            <a:pPr indent="0" lvl="0" marL="0" rtl="0" algn="ctr">
              <a:spcBef>
                <a:spcPts val="0"/>
              </a:spcBef>
              <a:spcAft>
                <a:spcPts val="0"/>
              </a:spcAft>
              <a:buClr>
                <a:schemeClr val="dk1"/>
              </a:buClr>
              <a:buSzPts val="1100"/>
              <a:buFont typeface="Arial"/>
              <a:buNone/>
            </a:pPr>
            <a:r>
              <a:rPr lang="en" sz="1100">
                <a:solidFill>
                  <a:srgbClr val="1C4966"/>
                </a:solidFill>
              </a:rPr>
              <a:t>DB, Mail management</a:t>
            </a:r>
            <a:endParaRPr sz="1100">
              <a:solidFill>
                <a:srgbClr val="1C4966"/>
              </a:solidFill>
            </a:endParaRPr>
          </a:p>
        </p:txBody>
      </p:sp>
      <p:sp>
        <p:nvSpPr>
          <p:cNvPr id="1018" name="Google Shape;1018;p33"/>
          <p:cNvSpPr txBox="1"/>
          <p:nvPr>
            <p:ph idx="2" type="subTitle"/>
          </p:nvPr>
        </p:nvSpPr>
        <p:spPr>
          <a:xfrm>
            <a:off x="4503011" y="3360948"/>
            <a:ext cx="1571100" cy="35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t>Sangwook</a:t>
            </a:r>
            <a:endParaRPr sz="1200"/>
          </a:p>
          <a:p>
            <a:pPr indent="0" lvl="0" marL="0" rtl="0" algn="ctr">
              <a:spcBef>
                <a:spcPts val="0"/>
              </a:spcBef>
              <a:spcAft>
                <a:spcPts val="0"/>
              </a:spcAft>
              <a:buClr>
                <a:schemeClr val="dk1"/>
              </a:buClr>
              <a:buSzPts val="1100"/>
              <a:buFont typeface="Arial"/>
              <a:buNone/>
            </a:pPr>
            <a:r>
              <a:rPr lang="en" sz="1200"/>
              <a:t>Lee </a:t>
            </a:r>
            <a:endParaRPr sz="1200"/>
          </a:p>
        </p:txBody>
      </p:sp>
      <p:sp>
        <p:nvSpPr>
          <p:cNvPr id="1019" name="Google Shape;1019;p33"/>
          <p:cNvSpPr txBox="1"/>
          <p:nvPr>
            <p:ph idx="5" type="subTitle"/>
          </p:nvPr>
        </p:nvSpPr>
        <p:spPr>
          <a:xfrm>
            <a:off x="6039480" y="3677530"/>
            <a:ext cx="13287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rgbClr val="1C4966"/>
                </a:solidFill>
              </a:rPr>
              <a:t>Server Security</a:t>
            </a:r>
            <a:endParaRPr sz="1100">
              <a:solidFill>
                <a:srgbClr val="1C4966"/>
              </a:solidFill>
            </a:endParaRPr>
          </a:p>
          <a:p>
            <a:pPr indent="0" lvl="0" marL="0" rtl="0" algn="ctr">
              <a:spcBef>
                <a:spcPts val="0"/>
              </a:spcBef>
              <a:spcAft>
                <a:spcPts val="0"/>
              </a:spcAft>
              <a:buClr>
                <a:schemeClr val="dk1"/>
              </a:buClr>
              <a:buSzPts val="1100"/>
              <a:buFont typeface="Arial"/>
              <a:buNone/>
            </a:pPr>
            <a:r>
              <a:rPr lang="en" sz="1100">
                <a:solidFill>
                  <a:srgbClr val="1C4966"/>
                </a:solidFill>
              </a:rPr>
              <a:t>JWT</a:t>
            </a:r>
            <a:endParaRPr sz="1100">
              <a:solidFill>
                <a:srgbClr val="1C4966"/>
              </a:solidFill>
            </a:endParaRPr>
          </a:p>
          <a:p>
            <a:pPr indent="0" lvl="0" marL="0" rtl="0" algn="ctr">
              <a:spcBef>
                <a:spcPts val="0"/>
              </a:spcBef>
              <a:spcAft>
                <a:spcPts val="0"/>
              </a:spcAft>
              <a:buClr>
                <a:schemeClr val="dk1"/>
              </a:buClr>
              <a:buSzPts val="1100"/>
              <a:buFont typeface="Arial"/>
              <a:buNone/>
            </a:pPr>
            <a:r>
              <a:rPr lang="en" sz="1100">
                <a:solidFill>
                  <a:srgbClr val="1C4966"/>
                </a:solidFill>
              </a:rPr>
              <a:t>Cryptography</a:t>
            </a:r>
            <a:endParaRPr sz="1100">
              <a:solidFill>
                <a:srgbClr val="1C4966"/>
              </a:solidFill>
            </a:endParaRPr>
          </a:p>
        </p:txBody>
      </p:sp>
      <p:sp>
        <p:nvSpPr>
          <p:cNvPr id="1020" name="Google Shape;1020;p33"/>
          <p:cNvSpPr txBox="1"/>
          <p:nvPr>
            <p:ph idx="2" type="subTitle"/>
          </p:nvPr>
        </p:nvSpPr>
        <p:spPr>
          <a:xfrm>
            <a:off x="6039490" y="3360935"/>
            <a:ext cx="1328700" cy="35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Minyong Ha</a:t>
            </a:r>
            <a:r>
              <a:rPr lang="en" sz="1200"/>
              <a:t> </a:t>
            </a:r>
            <a:endParaRPr sz="1200"/>
          </a:p>
        </p:txBody>
      </p:sp>
      <p:sp>
        <p:nvSpPr>
          <p:cNvPr id="1021" name="Google Shape;1021;p33"/>
          <p:cNvSpPr txBox="1"/>
          <p:nvPr>
            <p:ph idx="5" type="subTitle"/>
          </p:nvPr>
        </p:nvSpPr>
        <p:spPr>
          <a:xfrm>
            <a:off x="7333586" y="3677530"/>
            <a:ext cx="15711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rgbClr val="1C4966"/>
                </a:solidFill>
              </a:rPr>
              <a:t>Server Development</a:t>
            </a:r>
            <a:endParaRPr sz="1100">
              <a:solidFill>
                <a:srgbClr val="1C4966"/>
              </a:solidFill>
            </a:endParaRPr>
          </a:p>
          <a:p>
            <a:pPr indent="0" lvl="0" marL="0" rtl="0" algn="ctr">
              <a:spcBef>
                <a:spcPts val="0"/>
              </a:spcBef>
              <a:spcAft>
                <a:spcPts val="0"/>
              </a:spcAft>
              <a:buClr>
                <a:schemeClr val="dk1"/>
              </a:buClr>
              <a:buSzPts val="1100"/>
              <a:buFont typeface="Arial"/>
              <a:buNone/>
            </a:pPr>
            <a:r>
              <a:rPr lang="en" sz="1100">
                <a:solidFill>
                  <a:srgbClr val="1C4966"/>
                </a:solidFill>
              </a:rPr>
              <a:t>Server Security</a:t>
            </a:r>
            <a:endParaRPr sz="1100">
              <a:solidFill>
                <a:srgbClr val="1C4966"/>
              </a:solidFill>
            </a:endParaRPr>
          </a:p>
          <a:p>
            <a:pPr indent="0" lvl="0" marL="0" rtl="0" algn="ctr">
              <a:spcBef>
                <a:spcPts val="0"/>
              </a:spcBef>
              <a:spcAft>
                <a:spcPts val="0"/>
              </a:spcAft>
              <a:buClr>
                <a:schemeClr val="dk1"/>
              </a:buClr>
              <a:buSzPts val="1100"/>
              <a:buFont typeface="Arial"/>
              <a:buNone/>
            </a:pPr>
            <a:r>
              <a:rPr lang="en" sz="1100">
                <a:solidFill>
                  <a:srgbClr val="1C4966"/>
                </a:solidFill>
              </a:rPr>
              <a:t>TLS, Certificate</a:t>
            </a:r>
            <a:endParaRPr sz="1100">
              <a:solidFill>
                <a:srgbClr val="1C4966"/>
              </a:solidFill>
            </a:endParaRPr>
          </a:p>
        </p:txBody>
      </p:sp>
      <p:sp>
        <p:nvSpPr>
          <p:cNvPr id="1022" name="Google Shape;1022;p33"/>
          <p:cNvSpPr txBox="1"/>
          <p:nvPr>
            <p:ph idx="2" type="subTitle"/>
          </p:nvPr>
        </p:nvSpPr>
        <p:spPr>
          <a:xfrm>
            <a:off x="7454773" y="3360935"/>
            <a:ext cx="1328700" cy="35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t>Dawoon</a:t>
            </a:r>
            <a:endParaRPr sz="1200"/>
          </a:p>
          <a:p>
            <a:pPr indent="0" lvl="0" marL="0" rtl="0" algn="ctr">
              <a:spcBef>
                <a:spcPts val="0"/>
              </a:spcBef>
              <a:spcAft>
                <a:spcPts val="0"/>
              </a:spcAft>
              <a:buClr>
                <a:schemeClr val="dk1"/>
              </a:buClr>
              <a:buSzPts val="1100"/>
              <a:buFont typeface="Arial"/>
              <a:buNone/>
            </a:pPr>
            <a:r>
              <a:rPr lang="en" sz="1200"/>
              <a:t>Park</a:t>
            </a:r>
            <a:endParaRPr sz="1200"/>
          </a:p>
        </p:txBody>
      </p:sp>
      <p:sp>
        <p:nvSpPr>
          <p:cNvPr id="1023" name="Google Shape;1023;p33"/>
          <p:cNvSpPr txBox="1"/>
          <p:nvPr>
            <p:ph idx="5" type="subTitle"/>
          </p:nvPr>
        </p:nvSpPr>
        <p:spPr>
          <a:xfrm>
            <a:off x="378627" y="4212805"/>
            <a:ext cx="1328700" cy="68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Surface Analysis</a:t>
            </a:r>
            <a:endParaRPr sz="1100"/>
          </a:p>
          <a:p>
            <a:pPr indent="0" lvl="0" marL="0" rtl="0" algn="l">
              <a:spcBef>
                <a:spcPts val="0"/>
              </a:spcBef>
              <a:spcAft>
                <a:spcPts val="0"/>
              </a:spcAft>
              <a:buClr>
                <a:schemeClr val="dk1"/>
              </a:buClr>
              <a:buSzPts val="1100"/>
              <a:buFont typeface="Arial"/>
              <a:buNone/>
            </a:pPr>
            <a:r>
              <a:rPr lang="en" sz="1100"/>
              <a:t>Code Review</a:t>
            </a:r>
            <a:endParaRPr sz="1100"/>
          </a:p>
        </p:txBody>
      </p:sp>
      <p:sp>
        <p:nvSpPr>
          <p:cNvPr id="1024" name="Google Shape;1024;p33"/>
          <p:cNvSpPr txBox="1"/>
          <p:nvPr>
            <p:ph idx="5" type="subTitle"/>
          </p:nvPr>
        </p:nvSpPr>
        <p:spPr>
          <a:xfrm>
            <a:off x="1707300" y="4219475"/>
            <a:ext cx="15018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Static Analysis</a:t>
            </a:r>
            <a:endParaRPr sz="1100"/>
          </a:p>
          <a:p>
            <a:pPr indent="0" lvl="0" marL="0" rtl="0" algn="ctr">
              <a:spcBef>
                <a:spcPts val="0"/>
              </a:spcBef>
              <a:spcAft>
                <a:spcPts val="0"/>
              </a:spcAft>
              <a:buClr>
                <a:schemeClr val="dk1"/>
              </a:buClr>
              <a:buSzPts val="1100"/>
              <a:buFont typeface="Arial"/>
              <a:buNone/>
            </a:pPr>
            <a:r>
              <a:rPr lang="en" sz="1100"/>
              <a:t>Reverse Engineering</a:t>
            </a:r>
            <a:endParaRPr sz="1100"/>
          </a:p>
        </p:txBody>
      </p:sp>
      <p:sp>
        <p:nvSpPr>
          <p:cNvPr id="1025" name="Google Shape;1025;p33"/>
          <p:cNvSpPr txBox="1"/>
          <p:nvPr>
            <p:ph idx="5" type="subTitle"/>
          </p:nvPr>
        </p:nvSpPr>
        <p:spPr>
          <a:xfrm>
            <a:off x="3208991" y="4219478"/>
            <a:ext cx="13287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Design Analysis</a:t>
            </a:r>
            <a:endParaRPr sz="1100"/>
          </a:p>
          <a:p>
            <a:pPr indent="0" lvl="0" marL="0" rtl="0" algn="ctr">
              <a:spcBef>
                <a:spcPts val="0"/>
              </a:spcBef>
              <a:spcAft>
                <a:spcPts val="0"/>
              </a:spcAft>
              <a:buClr>
                <a:schemeClr val="dk1"/>
              </a:buClr>
              <a:buSzPts val="1100"/>
              <a:buFont typeface="Arial"/>
              <a:buNone/>
            </a:pPr>
            <a:r>
              <a:rPr lang="en" sz="1100"/>
              <a:t>Overall Architecture</a:t>
            </a:r>
            <a:endParaRPr sz="1100"/>
          </a:p>
        </p:txBody>
      </p:sp>
      <p:sp>
        <p:nvSpPr>
          <p:cNvPr id="1026" name="Google Shape;1026;p33"/>
          <p:cNvSpPr txBox="1"/>
          <p:nvPr>
            <p:ph idx="5" type="subTitle"/>
          </p:nvPr>
        </p:nvSpPr>
        <p:spPr>
          <a:xfrm>
            <a:off x="4624236" y="4212805"/>
            <a:ext cx="13287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Static Analysis</a:t>
            </a:r>
            <a:endParaRPr sz="1100"/>
          </a:p>
          <a:p>
            <a:pPr indent="0" lvl="0" marL="0" rtl="0" algn="ctr">
              <a:spcBef>
                <a:spcPts val="0"/>
              </a:spcBef>
              <a:spcAft>
                <a:spcPts val="0"/>
              </a:spcAft>
              <a:buClr>
                <a:schemeClr val="dk1"/>
              </a:buClr>
              <a:buSzPts val="1100"/>
              <a:buFont typeface="Arial"/>
              <a:buNone/>
            </a:pPr>
            <a:r>
              <a:rPr lang="en" sz="1100"/>
              <a:t>Runtime Analysis</a:t>
            </a:r>
            <a:endParaRPr sz="1100"/>
          </a:p>
        </p:txBody>
      </p:sp>
      <p:sp>
        <p:nvSpPr>
          <p:cNvPr id="1027" name="Google Shape;1027;p33"/>
          <p:cNvSpPr txBox="1"/>
          <p:nvPr>
            <p:ph idx="5" type="subTitle"/>
          </p:nvPr>
        </p:nvSpPr>
        <p:spPr>
          <a:xfrm>
            <a:off x="6039480" y="4212805"/>
            <a:ext cx="13287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Authentication</a:t>
            </a:r>
            <a:endParaRPr sz="1100"/>
          </a:p>
          <a:p>
            <a:pPr indent="0" lvl="0" marL="0" rtl="0" algn="ctr">
              <a:spcBef>
                <a:spcPts val="0"/>
              </a:spcBef>
              <a:spcAft>
                <a:spcPts val="0"/>
              </a:spcAft>
              <a:buClr>
                <a:schemeClr val="dk1"/>
              </a:buClr>
              <a:buSzPts val="1100"/>
              <a:buFont typeface="Arial"/>
              <a:buNone/>
            </a:pPr>
            <a:r>
              <a:rPr lang="en" sz="1100"/>
              <a:t>/Cryptography Analysis</a:t>
            </a:r>
            <a:endParaRPr sz="1100"/>
          </a:p>
        </p:txBody>
      </p:sp>
      <p:sp>
        <p:nvSpPr>
          <p:cNvPr id="1028" name="Google Shape;1028;p33"/>
          <p:cNvSpPr txBox="1"/>
          <p:nvPr>
            <p:ph idx="5" type="subTitle"/>
          </p:nvPr>
        </p:nvSpPr>
        <p:spPr>
          <a:xfrm>
            <a:off x="7410736" y="4219480"/>
            <a:ext cx="15711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Reverse Engineering</a:t>
            </a:r>
            <a:endParaRPr sz="1100"/>
          </a:p>
          <a:p>
            <a:pPr indent="0" lvl="0" marL="0" rtl="0" algn="ctr">
              <a:spcBef>
                <a:spcPts val="0"/>
              </a:spcBef>
              <a:spcAft>
                <a:spcPts val="0"/>
              </a:spcAft>
              <a:buClr>
                <a:schemeClr val="dk1"/>
              </a:buClr>
              <a:buSzPts val="1100"/>
              <a:buFont typeface="Arial"/>
              <a:buNone/>
            </a:pPr>
            <a:r>
              <a:rPr lang="en" sz="1100"/>
              <a:t>Code Review</a:t>
            </a:r>
            <a:endParaRPr sz="1100"/>
          </a:p>
        </p:txBody>
      </p:sp>
      <p:sp>
        <p:nvSpPr>
          <p:cNvPr id="1029" name="Google Shape;1029;p33"/>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1" name="Shape 1771"/>
        <p:cNvGrpSpPr/>
        <p:nvPr/>
      </p:nvGrpSpPr>
      <p:grpSpPr>
        <a:xfrm>
          <a:off x="0" y="0"/>
          <a:ext cx="0" cy="0"/>
          <a:chOff x="0" y="0"/>
          <a:chExt cx="0" cy="0"/>
        </a:xfrm>
      </p:grpSpPr>
      <p:sp>
        <p:nvSpPr>
          <p:cNvPr id="1772" name="Google Shape;1772;p60"/>
          <p:cNvSpPr txBox="1"/>
          <p:nvPr>
            <p:ph type="title"/>
          </p:nvPr>
        </p:nvSpPr>
        <p:spPr>
          <a:xfrm>
            <a:off x="5022775" y="2487975"/>
            <a:ext cx="3403800" cy="987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Lessons Learned</a:t>
            </a:r>
            <a:endParaRPr/>
          </a:p>
        </p:txBody>
      </p:sp>
      <p:sp>
        <p:nvSpPr>
          <p:cNvPr id="1773" name="Google Shape;1773;p60"/>
          <p:cNvSpPr txBox="1"/>
          <p:nvPr>
            <p:ph idx="2" type="title"/>
          </p:nvPr>
        </p:nvSpPr>
        <p:spPr>
          <a:xfrm>
            <a:off x="5671075" y="1501025"/>
            <a:ext cx="2755500" cy="987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1774" name="Google Shape;1774;p60"/>
          <p:cNvSpPr txBox="1"/>
          <p:nvPr>
            <p:ph idx="1" type="subTitle"/>
          </p:nvPr>
        </p:nvSpPr>
        <p:spPr>
          <a:xfrm>
            <a:off x="5718775" y="3474975"/>
            <a:ext cx="2707800" cy="70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Maven Pro"/>
                <a:ea typeface="Maven Pro"/>
                <a:cs typeface="Maven Pro"/>
                <a:sym typeface="Maven Pro"/>
              </a:rPr>
              <a:t>Recap the project and reflection of activity  </a:t>
            </a:r>
            <a:endParaRPr sz="1800">
              <a:latin typeface="Maven Pro"/>
              <a:ea typeface="Maven Pro"/>
              <a:cs typeface="Maven Pro"/>
              <a:sym typeface="Maven Pro"/>
            </a:endParaRPr>
          </a:p>
        </p:txBody>
      </p:sp>
      <p:sp>
        <p:nvSpPr>
          <p:cNvPr id="1775" name="Google Shape;1775;p60"/>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61"/>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Summarize &amp; Reflection</a:t>
            </a:r>
            <a:endParaRPr/>
          </a:p>
        </p:txBody>
      </p:sp>
      <p:sp>
        <p:nvSpPr>
          <p:cNvPr id="1781" name="Google Shape;1781;p61"/>
          <p:cNvSpPr txBox="1"/>
          <p:nvPr>
            <p:ph idx="4294967295" type="body"/>
          </p:nvPr>
        </p:nvSpPr>
        <p:spPr>
          <a:xfrm>
            <a:off x="563675" y="1305275"/>
            <a:ext cx="8016600" cy="4020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None/>
            </a:pPr>
            <a:r>
              <a:rPr b="1" lang="en" sz="1800">
                <a:solidFill>
                  <a:srgbClr val="869FB2"/>
                </a:solidFill>
                <a:latin typeface="Arial"/>
                <a:ea typeface="Arial"/>
                <a:cs typeface="Arial"/>
                <a:sym typeface="Arial"/>
              </a:rPr>
              <a:t>Summarize</a:t>
            </a:r>
            <a:endParaRPr b="1" sz="1800">
              <a:solidFill>
                <a:srgbClr val="869FB2"/>
              </a:solidFill>
              <a:latin typeface="Arial"/>
              <a:ea typeface="Arial"/>
              <a:cs typeface="Arial"/>
              <a:sym typeface="Arial"/>
            </a:endParaRPr>
          </a:p>
          <a:p>
            <a:pPr indent="-342900" lvl="0" marL="457200" rtl="0" algn="l">
              <a:spcBef>
                <a:spcPts val="400"/>
              </a:spcBef>
              <a:spcAft>
                <a:spcPts val="0"/>
              </a:spcAft>
              <a:buSzPts val="1800"/>
              <a:buChar char="●"/>
            </a:pPr>
            <a:r>
              <a:rPr b="1" i="1" lang="en" sz="1200">
                <a:solidFill>
                  <a:srgbClr val="FFFFFF"/>
                </a:solidFill>
              </a:rPr>
              <a:t>It is important to know and be able to use a lot of testing tools suitably when looking for vulnerabilities.</a:t>
            </a:r>
            <a:endParaRPr b="1" i="1" sz="1200">
              <a:solidFill>
                <a:srgbClr val="FFFFFF"/>
              </a:solidFill>
            </a:endParaRPr>
          </a:p>
          <a:p>
            <a:pPr indent="-342900" lvl="0" marL="457200" rtl="0" algn="l">
              <a:spcBef>
                <a:spcPts val="0"/>
              </a:spcBef>
              <a:spcAft>
                <a:spcPts val="0"/>
              </a:spcAft>
              <a:buSzPts val="1800"/>
              <a:buChar char="●"/>
            </a:pPr>
            <a:r>
              <a:rPr b="1" i="1" lang="en" sz="1200">
                <a:solidFill>
                  <a:srgbClr val="FFFFFF"/>
                </a:solidFill>
              </a:rPr>
              <a:t>The importance of secure storage such as HSM, Intel SGX, TPM area</a:t>
            </a:r>
            <a:endParaRPr b="1" i="1" sz="1200">
              <a:solidFill>
                <a:srgbClr val="FFFFFF"/>
              </a:solidFill>
            </a:endParaRPr>
          </a:p>
          <a:p>
            <a:pPr indent="-342900" lvl="0" marL="457200" rtl="0" algn="l">
              <a:spcBef>
                <a:spcPts val="0"/>
              </a:spcBef>
              <a:spcAft>
                <a:spcPts val="0"/>
              </a:spcAft>
              <a:buSzPts val="1800"/>
              <a:buChar char="●"/>
            </a:pPr>
            <a:r>
              <a:rPr b="1" i="1" lang="en" sz="1200"/>
              <a:t>We need to know how important integrity of data and solve this problem by Certificate and digital signing, etc.</a:t>
            </a:r>
            <a:endParaRPr b="1" i="1" sz="1000">
              <a:solidFill>
                <a:srgbClr val="FFFFFF"/>
              </a:solidFill>
            </a:endParaRPr>
          </a:p>
          <a:p>
            <a:pPr indent="0" lvl="0" marL="0" rtl="0" algn="l">
              <a:spcBef>
                <a:spcPts val="1600"/>
              </a:spcBef>
              <a:spcAft>
                <a:spcPts val="0"/>
              </a:spcAft>
              <a:buNone/>
            </a:pPr>
            <a:r>
              <a:rPr b="1" i="1" lang="en" sz="1800">
                <a:solidFill>
                  <a:srgbClr val="869FB2"/>
                </a:solidFill>
              </a:rPr>
              <a:t>Reflection</a:t>
            </a:r>
            <a:endParaRPr b="1" sz="1800">
              <a:solidFill>
                <a:srgbClr val="869FB2"/>
              </a:solidFill>
              <a:latin typeface="Arial"/>
              <a:ea typeface="Arial"/>
              <a:cs typeface="Arial"/>
              <a:sym typeface="Arial"/>
            </a:endParaRPr>
          </a:p>
          <a:p>
            <a:pPr indent="-342900" lvl="0" marL="457200" rtl="0" algn="l">
              <a:spcBef>
                <a:spcPts val="400"/>
              </a:spcBef>
              <a:spcAft>
                <a:spcPts val="0"/>
              </a:spcAft>
              <a:buSzPts val="1800"/>
              <a:buChar char="●"/>
            </a:pPr>
            <a:r>
              <a:rPr b="1" i="1" lang="en" sz="1200"/>
              <a:t>As you know we don’t have a lot of time and we felt no time to all activity perfectly. so we only use basic function on each tool and couldn't utilized usefully due to different environment of platform. In the next time of chance, we will try to improve our understanding of a tools deeply and learn how to use more. </a:t>
            </a:r>
            <a:endParaRPr sz="1000">
              <a:solidFill>
                <a:srgbClr val="FFFFFF"/>
              </a:solidFill>
              <a:latin typeface="Arial"/>
              <a:ea typeface="Arial"/>
              <a:cs typeface="Arial"/>
              <a:sym typeface="Arial"/>
            </a:endParaRPr>
          </a:p>
        </p:txBody>
      </p:sp>
      <p:sp>
        <p:nvSpPr>
          <p:cNvPr id="1782" name="Google Shape;1782;p61"/>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6" name="Shape 1786"/>
        <p:cNvGrpSpPr/>
        <p:nvPr/>
      </p:nvGrpSpPr>
      <p:grpSpPr>
        <a:xfrm>
          <a:off x="0" y="0"/>
          <a:ext cx="0" cy="0"/>
          <a:chOff x="0" y="0"/>
          <a:chExt cx="0" cy="0"/>
        </a:xfrm>
      </p:grpSpPr>
      <p:pic>
        <p:nvPicPr>
          <p:cNvPr id="1787" name="Google Shape;1787;p62"/>
          <p:cNvPicPr preferRelativeResize="0"/>
          <p:nvPr/>
        </p:nvPicPr>
        <p:blipFill>
          <a:blip r:embed="rId3">
            <a:alphaModFix/>
          </a:blip>
          <a:stretch>
            <a:fillRect/>
          </a:stretch>
        </p:blipFill>
        <p:spPr>
          <a:xfrm>
            <a:off x="0" y="0"/>
            <a:ext cx="3252600" cy="5143500"/>
          </a:xfrm>
          <a:prstGeom prst="rect">
            <a:avLst/>
          </a:prstGeom>
          <a:noFill/>
          <a:ln>
            <a:noFill/>
          </a:ln>
        </p:spPr>
      </p:pic>
      <p:sp>
        <p:nvSpPr>
          <p:cNvPr id="1788" name="Google Shape;1788;p62"/>
          <p:cNvSpPr txBox="1"/>
          <p:nvPr>
            <p:ph idx="1" type="subTitle"/>
          </p:nvPr>
        </p:nvSpPr>
        <p:spPr>
          <a:xfrm>
            <a:off x="4001000" y="2848759"/>
            <a:ext cx="4837800" cy="7356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accent4"/>
              </a:buClr>
              <a:buSzPts val="1100"/>
              <a:buFont typeface="Arial"/>
              <a:buNone/>
            </a:pPr>
            <a:r>
              <a:rPr b="1" lang="en" sz="2000">
                <a:solidFill>
                  <a:srgbClr val="F2F2F2"/>
                </a:solidFill>
              </a:rPr>
              <a:t>Feel free to talk about presentation</a:t>
            </a:r>
            <a:endParaRPr b="1" sz="2000">
              <a:solidFill>
                <a:srgbClr val="F2F2F2"/>
              </a:solidFill>
            </a:endParaRPr>
          </a:p>
          <a:p>
            <a:pPr indent="0" lvl="0" marL="0" rtl="0" algn="l">
              <a:lnSpc>
                <a:spcPct val="150000"/>
              </a:lnSpc>
              <a:spcBef>
                <a:spcPts val="0"/>
              </a:spcBef>
              <a:spcAft>
                <a:spcPts val="0"/>
              </a:spcAft>
              <a:buClr>
                <a:schemeClr val="accent4"/>
              </a:buClr>
              <a:buSzPts val="1100"/>
              <a:buFont typeface="Arial"/>
              <a:buNone/>
            </a:pPr>
            <a:r>
              <a:rPr b="1" lang="en" sz="2000">
                <a:solidFill>
                  <a:srgbClr val="F2F2F2"/>
                </a:solidFill>
              </a:rPr>
              <a:t>If not, how about Top-Gun</a:t>
            </a:r>
            <a:endParaRPr b="1" sz="2000">
              <a:solidFill>
                <a:srgbClr val="F2F2F2"/>
              </a:solidFill>
            </a:endParaRPr>
          </a:p>
          <a:p>
            <a:pPr indent="0" lvl="0" marL="0" rtl="0" algn="l">
              <a:lnSpc>
                <a:spcPct val="150000"/>
              </a:lnSpc>
              <a:spcBef>
                <a:spcPts val="0"/>
              </a:spcBef>
              <a:spcAft>
                <a:spcPts val="0"/>
              </a:spcAft>
              <a:buClr>
                <a:schemeClr val="accent4"/>
              </a:buClr>
              <a:buSzPts val="1100"/>
              <a:buFont typeface="Arial"/>
              <a:buNone/>
            </a:pPr>
            <a:r>
              <a:t/>
            </a:r>
            <a:endParaRPr b="1" sz="2000">
              <a:solidFill>
                <a:srgbClr val="F2F2F2"/>
              </a:solidFill>
            </a:endParaRPr>
          </a:p>
          <a:p>
            <a:pPr indent="0" lvl="0" marL="0" rtl="0" algn="l">
              <a:lnSpc>
                <a:spcPct val="150000"/>
              </a:lnSpc>
              <a:spcBef>
                <a:spcPts val="0"/>
              </a:spcBef>
              <a:spcAft>
                <a:spcPts val="0"/>
              </a:spcAft>
              <a:buClr>
                <a:schemeClr val="accent4"/>
              </a:buClr>
              <a:buSzPts val="1100"/>
              <a:buFont typeface="Arial"/>
              <a:buNone/>
            </a:pPr>
            <a:r>
              <a:rPr b="1" lang="en" sz="2000">
                <a:solidFill>
                  <a:srgbClr val="F2F2F2"/>
                </a:solidFill>
              </a:rPr>
              <a:t>Thank you for everything!</a:t>
            </a:r>
            <a:endParaRPr b="1" sz="2000">
              <a:solidFill>
                <a:srgbClr val="F2F2F2"/>
              </a:solidFill>
            </a:endParaRPr>
          </a:p>
        </p:txBody>
      </p:sp>
      <p:sp>
        <p:nvSpPr>
          <p:cNvPr id="1789" name="Google Shape;1789;p62"/>
          <p:cNvSpPr/>
          <p:nvPr/>
        </p:nvSpPr>
        <p:spPr>
          <a:xfrm>
            <a:off x="2523842" y="4238486"/>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62"/>
          <p:cNvSpPr/>
          <p:nvPr/>
        </p:nvSpPr>
        <p:spPr>
          <a:xfrm>
            <a:off x="3113557" y="4238486"/>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62"/>
          <p:cNvSpPr/>
          <p:nvPr/>
        </p:nvSpPr>
        <p:spPr>
          <a:xfrm>
            <a:off x="3703272" y="4238486"/>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62"/>
          <p:cNvSpPr/>
          <p:nvPr/>
        </p:nvSpPr>
        <p:spPr>
          <a:xfrm>
            <a:off x="1973517" y="4841501"/>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62"/>
          <p:cNvSpPr/>
          <p:nvPr/>
        </p:nvSpPr>
        <p:spPr>
          <a:xfrm>
            <a:off x="3114444" y="3033260"/>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62"/>
          <p:cNvSpPr/>
          <p:nvPr/>
        </p:nvSpPr>
        <p:spPr>
          <a:xfrm>
            <a:off x="3114470" y="3636288"/>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62"/>
          <p:cNvSpPr/>
          <p:nvPr/>
        </p:nvSpPr>
        <p:spPr>
          <a:xfrm>
            <a:off x="2524358" y="4841519"/>
            <a:ext cx="295369" cy="301975"/>
          </a:xfrm>
          <a:custGeom>
            <a:rect b="b" l="l" r="r" t="t"/>
            <a:pathLst>
              <a:path extrusionOk="0" h="10578" w="9515">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62"/>
          <p:cNvSpPr/>
          <p:nvPr/>
        </p:nvSpPr>
        <p:spPr>
          <a:xfrm>
            <a:off x="3114577" y="4841489"/>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62"/>
          <p:cNvSpPr/>
          <p:nvPr/>
        </p:nvSpPr>
        <p:spPr>
          <a:xfrm>
            <a:off x="3704338" y="4841501"/>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62"/>
          <p:cNvSpPr/>
          <p:nvPr/>
        </p:nvSpPr>
        <p:spPr>
          <a:xfrm rot="10800000">
            <a:off x="3116441" y="1809093"/>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62"/>
          <p:cNvSpPr/>
          <p:nvPr/>
        </p:nvSpPr>
        <p:spPr>
          <a:xfrm rot="10800000">
            <a:off x="3114067" y="3033241"/>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62"/>
          <p:cNvSpPr/>
          <p:nvPr/>
        </p:nvSpPr>
        <p:spPr>
          <a:xfrm rot="10800000">
            <a:off x="3705641" y="1206060"/>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62"/>
          <p:cNvSpPr/>
          <p:nvPr/>
        </p:nvSpPr>
        <p:spPr>
          <a:xfrm rot="10800000">
            <a:off x="3116383" y="1206918"/>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62"/>
          <p:cNvSpPr/>
          <p:nvPr/>
        </p:nvSpPr>
        <p:spPr>
          <a:xfrm rot="10800000">
            <a:off x="3705528" y="603035"/>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62"/>
          <p:cNvSpPr/>
          <p:nvPr/>
        </p:nvSpPr>
        <p:spPr>
          <a:xfrm rot="10800000">
            <a:off x="3116271" y="603893"/>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62"/>
          <p:cNvSpPr/>
          <p:nvPr/>
        </p:nvSpPr>
        <p:spPr>
          <a:xfrm rot="10800000">
            <a:off x="2527009" y="603922"/>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62"/>
          <p:cNvSpPr/>
          <p:nvPr/>
        </p:nvSpPr>
        <p:spPr>
          <a:xfrm rot="10800000">
            <a:off x="3705528" y="10"/>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62"/>
          <p:cNvSpPr/>
          <p:nvPr/>
        </p:nvSpPr>
        <p:spPr>
          <a:xfrm rot="10800000">
            <a:off x="3116271" y="868"/>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62"/>
          <p:cNvSpPr/>
          <p:nvPr/>
        </p:nvSpPr>
        <p:spPr>
          <a:xfrm rot="10800000">
            <a:off x="2526509" y="885"/>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62"/>
          <p:cNvSpPr txBox="1"/>
          <p:nvPr/>
        </p:nvSpPr>
        <p:spPr>
          <a:xfrm>
            <a:off x="4783650" y="658538"/>
            <a:ext cx="3000000" cy="1231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6800">
                <a:solidFill>
                  <a:schemeClr val="dk1"/>
                </a:solidFill>
                <a:latin typeface="Press Start 2P"/>
                <a:ea typeface="Press Start 2P"/>
                <a:cs typeface="Press Start 2P"/>
                <a:sym typeface="Press Start 2P"/>
              </a:rPr>
              <a:t>Q&amp;A</a:t>
            </a:r>
            <a:endParaRPr sz="6800">
              <a:solidFill>
                <a:schemeClr val="dk1"/>
              </a:solidFill>
              <a:latin typeface="Press Start 2P"/>
              <a:ea typeface="Press Start 2P"/>
              <a:cs typeface="Press Start 2P"/>
              <a:sym typeface="Press Start 2P"/>
            </a:endParaRPr>
          </a:p>
        </p:txBody>
      </p:sp>
      <p:sp>
        <p:nvSpPr>
          <p:cNvPr id="1809" name="Google Shape;1809;p62"/>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34"/>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Schedule for Phase #2</a:t>
            </a:r>
            <a:endParaRPr b="1"/>
          </a:p>
        </p:txBody>
      </p:sp>
      <p:grpSp>
        <p:nvGrpSpPr>
          <p:cNvPr id="1035" name="Google Shape;1035;p34"/>
          <p:cNvGrpSpPr/>
          <p:nvPr/>
        </p:nvGrpSpPr>
        <p:grpSpPr>
          <a:xfrm>
            <a:off x="1025450" y="1050981"/>
            <a:ext cx="6941225" cy="3675894"/>
            <a:chOff x="1025450" y="974781"/>
            <a:chExt cx="6941225" cy="3675894"/>
          </a:xfrm>
        </p:grpSpPr>
        <p:sp>
          <p:nvSpPr>
            <p:cNvPr id="1036" name="Google Shape;1036;p34"/>
            <p:cNvSpPr/>
            <p:nvPr/>
          </p:nvSpPr>
          <p:spPr>
            <a:xfrm>
              <a:off x="2029800" y="974781"/>
              <a:ext cx="1136400" cy="271500"/>
            </a:xfrm>
            <a:prstGeom prst="rect">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accent4"/>
                </a:buClr>
                <a:buSzPts val="1100"/>
                <a:buFont typeface="Arial"/>
                <a:buNone/>
              </a:pPr>
              <a:r>
                <a:rPr b="1" lang="en">
                  <a:solidFill>
                    <a:schemeClr val="accent4"/>
                  </a:solidFill>
                  <a:latin typeface="Maven Pro"/>
                  <a:ea typeface="Maven Pro"/>
                  <a:cs typeface="Maven Pro"/>
                  <a:sym typeface="Maven Pro"/>
                </a:rPr>
                <a:t>Mon</a:t>
              </a:r>
              <a:endParaRPr b="1"/>
            </a:p>
          </p:txBody>
        </p:sp>
        <p:sp>
          <p:nvSpPr>
            <p:cNvPr id="1037" name="Google Shape;1037;p34"/>
            <p:cNvSpPr/>
            <p:nvPr/>
          </p:nvSpPr>
          <p:spPr>
            <a:xfrm>
              <a:off x="3229883" y="974781"/>
              <a:ext cx="1136400" cy="271500"/>
            </a:xfrm>
            <a:prstGeom prst="rect">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Maven Pro"/>
                  <a:ea typeface="Maven Pro"/>
                  <a:cs typeface="Maven Pro"/>
                  <a:sym typeface="Maven Pro"/>
                </a:rPr>
                <a:t>Tue</a:t>
              </a:r>
              <a:endParaRPr b="1"/>
            </a:p>
          </p:txBody>
        </p:sp>
        <p:sp>
          <p:nvSpPr>
            <p:cNvPr id="1038" name="Google Shape;1038;p34"/>
            <p:cNvSpPr/>
            <p:nvPr/>
          </p:nvSpPr>
          <p:spPr>
            <a:xfrm>
              <a:off x="4429967" y="974781"/>
              <a:ext cx="1136400" cy="271500"/>
            </a:xfrm>
            <a:prstGeom prst="rect">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Maven Pro"/>
                  <a:ea typeface="Maven Pro"/>
                  <a:cs typeface="Maven Pro"/>
                  <a:sym typeface="Maven Pro"/>
                </a:rPr>
                <a:t>Wed</a:t>
              </a:r>
              <a:endParaRPr b="1"/>
            </a:p>
          </p:txBody>
        </p:sp>
        <p:sp>
          <p:nvSpPr>
            <p:cNvPr id="1039" name="Google Shape;1039;p34"/>
            <p:cNvSpPr/>
            <p:nvPr/>
          </p:nvSpPr>
          <p:spPr>
            <a:xfrm>
              <a:off x="5630050" y="974781"/>
              <a:ext cx="1136400" cy="271500"/>
            </a:xfrm>
            <a:prstGeom prst="rect">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Maven Pro"/>
                  <a:ea typeface="Maven Pro"/>
                  <a:cs typeface="Maven Pro"/>
                  <a:sym typeface="Maven Pro"/>
                </a:rPr>
                <a:t>Thu</a:t>
              </a:r>
              <a:endParaRPr b="1"/>
            </a:p>
          </p:txBody>
        </p:sp>
        <p:sp>
          <p:nvSpPr>
            <p:cNvPr id="1040" name="Google Shape;1040;p34"/>
            <p:cNvSpPr/>
            <p:nvPr/>
          </p:nvSpPr>
          <p:spPr>
            <a:xfrm>
              <a:off x="6830133" y="974781"/>
              <a:ext cx="1136400" cy="271500"/>
            </a:xfrm>
            <a:prstGeom prst="rect">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Maven Pro"/>
                  <a:ea typeface="Maven Pro"/>
                  <a:cs typeface="Maven Pro"/>
                  <a:sym typeface="Maven Pro"/>
                </a:rPr>
                <a:t>Fri</a:t>
              </a:r>
              <a:endParaRPr b="1"/>
            </a:p>
          </p:txBody>
        </p:sp>
        <p:sp>
          <p:nvSpPr>
            <p:cNvPr id="1041" name="Google Shape;1041;p34"/>
            <p:cNvSpPr/>
            <p:nvPr/>
          </p:nvSpPr>
          <p:spPr>
            <a:xfrm>
              <a:off x="2029807" y="3354379"/>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42" name="Google Shape;1042;p34"/>
            <p:cNvSpPr/>
            <p:nvPr/>
          </p:nvSpPr>
          <p:spPr>
            <a:xfrm>
              <a:off x="3229888" y="3354379"/>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43" name="Google Shape;1043;p34"/>
            <p:cNvSpPr/>
            <p:nvPr/>
          </p:nvSpPr>
          <p:spPr>
            <a:xfrm>
              <a:off x="4429969" y="3354379"/>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44" name="Google Shape;1044;p34"/>
            <p:cNvSpPr/>
            <p:nvPr/>
          </p:nvSpPr>
          <p:spPr>
            <a:xfrm>
              <a:off x="5630050" y="3354379"/>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45" name="Google Shape;1045;p34"/>
            <p:cNvSpPr/>
            <p:nvPr/>
          </p:nvSpPr>
          <p:spPr>
            <a:xfrm>
              <a:off x="6830131" y="3354379"/>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46" name="Google Shape;1046;p34"/>
            <p:cNvSpPr/>
            <p:nvPr/>
          </p:nvSpPr>
          <p:spPr>
            <a:xfrm>
              <a:off x="1025450" y="4031420"/>
              <a:ext cx="903000" cy="615000"/>
            </a:xfrm>
            <a:prstGeom prst="rect">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Maven Pro"/>
                  <a:ea typeface="Maven Pro"/>
                  <a:cs typeface="Maven Pro"/>
                  <a:sym typeface="Maven Pro"/>
                </a:rPr>
                <a:t>Week 5</a:t>
              </a:r>
              <a:endParaRPr b="1" sz="1200">
                <a:latin typeface="Maven Pro"/>
                <a:ea typeface="Maven Pro"/>
                <a:cs typeface="Maven Pro"/>
                <a:sym typeface="Maven Pro"/>
              </a:endParaRPr>
            </a:p>
          </p:txBody>
        </p:sp>
        <p:sp>
          <p:nvSpPr>
            <p:cNvPr id="1047" name="Google Shape;1047;p34"/>
            <p:cNvSpPr/>
            <p:nvPr/>
          </p:nvSpPr>
          <p:spPr>
            <a:xfrm>
              <a:off x="2029807" y="4031425"/>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48" name="Google Shape;1048;p34"/>
            <p:cNvSpPr/>
            <p:nvPr/>
          </p:nvSpPr>
          <p:spPr>
            <a:xfrm>
              <a:off x="3229888" y="4031425"/>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49" name="Google Shape;1049;p34"/>
            <p:cNvSpPr/>
            <p:nvPr/>
          </p:nvSpPr>
          <p:spPr>
            <a:xfrm>
              <a:off x="4429969" y="4031425"/>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50" name="Google Shape;1050;p34"/>
            <p:cNvSpPr/>
            <p:nvPr/>
          </p:nvSpPr>
          <p:spPr>
            <a:xfrm>
              <a:off x="5630050" y="4031425"/>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51" name="Google Shape;1051;p34"/>
            <p:cNvSpPr/>
            <p:nvPr/>
          </p:nvSpPr>
          <p:spPr>
            <a:xfrm>
              <a:off x="6830131" y="4031425"/>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52" name="Google Shape;1052;p34"/>
            <p:cNvSpPr/>
            <p:nvPr/>
          </p:nvSpPr>
          <p:spPr>
            <a:xfrm>
              <a:off x="1025450" y="3354373"/>
              <a:ext cx="903000" cy="615000"/>
            </a:xfrm>
            <a:prstGeom prst="rect">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Maven Pro"/>
                  <a:ea typeface="Maven Pro"/>
                  <a:cs typeface="Maven Pro"/>
                  <a:sym typeface="Maven Pro"/>
                </a:rPr>
                <a:t>Week 4</a:t>
              </a:r>
              <a:endParaRPr b="1" sz="1200">
                <a:latin typeface="Maven Pro"/>
                <a:ea typeface="Maven Pro"/>
                <a:cs typeface="Maven Pro"/>
                <a:sym typeface="Maven Pro"/>
              </a:endParaRPr>
            </a:p>
          </p:txBody>
        </p:sp>
        <p:sp>
          <p:nvSpPr>
            <p:cNvPr id="1053" name="Google Shape;1053;p34"/>
            <p:cNvSpPr/>
            <p:nvPr/>
          </p:nvSpPr>
          <p:spPr>
            <a:xfrm>
              <a:off x="2029800" y="4463475"/>
              <a:ext cx="4737000" cy="187200"/>
            </a:xfrm>
            <a:prstGeom prst="rect">
              <a:avLst/>
            </a:prstGeom>
            <a:solidFill>
              <a:srgbClr val="7994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aven Pro"/>
                  <a:ea typeface="Maven Pro"/>
                  <a:cs typeface="Maven Pro"/>
                  <a:sym typeface="Maven Pro"/>
                </a:rPr>
                <a:t>Proven vulnerability &amp; POC</a:t>
              </a:r>
              <a:endParaRPr sz="1200">
                <a:latin typeface="Maven Pro"/>
                <a:ea typeface="Maven Pro"/>
                <a:cs typeface="Maven Pro"/>
                <a:sym typeface="Maven Pro"/>
              </a:endParaRPr>
            </a:p>
          </p:txBody>
        </p:sp>
        <p:sp>
          <p:nvSpPr>
            <p:cNvPr id="1054" name="Google Shape;1054;p34"/>
            <p:cNvSpPr/>
            <p:nvPr/>
          </p:nvSpPr>
          <p:spPr>
            <a:xfrm>
              <a:off x="2029800" y="3787061"/>
              <a:ext cx="2336700" cy="187200"/>
            </a:xfrm>
            <a:prstGeom prst="rect">
              <a:avLst/>
            </a:prstGeom>
            <a:solidFill>
              <a:srgbClr val="7994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aven Pro"/>
                  <a:ea typeface="Maven Pro"/>
                  <a:cs typeface="Maven Pro"/>
                  <a:sym typeface="Maven Pro"/>
                </a:rPr>
                <a:t>Overall Design Review</a:t>
              </a:r>
              <a:endParaRPr sz="1200">
                <a:latin typeface="Maven Pro"/>
                <a:ea typeface="Maven Pro"/>
                <a:cs typeface="Maven Pro"/>
                <a:sym typeface="Maven Pro"/>
              </a:endParaRPr>
            </a:p>
          </p:txBody>
        </p:sp>
        <p:sp>
          <p:nvSpPr>
            <p:cNvPr id="1055" name="Google Shape;1055;p34"/>
            <p:cNvSpPr/>
            <p:nvPr/>
          </p:nvSpPr>
          <p:spPr>
            <a:xfrm>
              <a:off x="4429850" y="3789836"/>
              <a:ext cx="3536700" cy="187200"/>
            </a:xfrm>
            <a:prstGeom prst="rect">
              <a:avLst/>
            </a:prstGeom>
            <a:solidFill>
              <a:srgbClr val="7994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aven Pro"/>
                  <a:ea typeface="Maven Pro"/>
                  <a:cs typeface="Maven Pro"/>
                  <a:sym typeface="Maven Pro"/>
                </a:rPr>
                <a:t>Surface/Static/Runtime Analysis</a:t>
              </a:r>
              <a:endParaRPr sz="1200">
                <a:latin typeface="Maven Pro"/>
                <a:ea typeface="Maven Pro"/>
                <a:cs typeface="Maven Pro"/>
                <a:sym typeface="Maven Pro"/>
              </a:endParaRPr>
            </a:p>
          </p:txBody>
        </p:sp>
        <p:sp>
          <p:nvSpPr>
            <p:cNvPr id="1056" name="Google Shape;1056;p34"/>
            <p:cNvSpPr/>
            <p:nvPr/>
          </p:nvSpPr>
          <p:spPr>
            <a:xfrm>
              <a:off x="1025450" y="2682412"/>
              <a:ext cx="903000" cy="615000"/>
            </a:xfrm>
            <a:prstGeom prst="rect">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accent4"/>
                </a:buClr>
                <a:buSzPts val="1100"/>
                <a:buFont typeface="Arial"/>
                <a:buNone/>
              </a:pPr>
              <a:r>
                <a:rPr b="1" lang="en" sz="1200">
                  <a:solidFill>
                    <a:schemeClr val="accent4"/>
                  </a:solidFill>
                  <a:latin typeface="Maven Pro"/>
                  <a:ea typeface="Maven Pro"/>
                  <a:cs typeface="Maven Pro"/>
                  <a:sym typeface="Maven Pro"/>
                </a:rPr>
                <a:t>Week 3</a:t>
              </a:r>
              <a:endParaRPr b="1" sz="1200"/>
            </a:p>
          </p:txBody>
        </p:sp>
        <p:sp>
          <p:nvSpPr>
            <p:cNvPr id="1057" name="Google Shape;1057;p34"/>
            <p:cNvSpPr/>
            <p:nvPr/>
          </p:nvSpPr>
          <p:spPr>
            <a:xfrm>
              <a:off x="2029807" y="2682417"/>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58" name="Google Shape;1058;p34"/>
            <p:cNvSpPr/>
            <p:nvPr/>
          </p:nvSpPr>
          <p:spPr>
            <a:xfrm>
              <a:off x="3229888" y="2682417"/>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59" name="Google Shape;1059;p34"/>
            <p:cNvSpPr/>
            <p:nvPr/>
          </p:nvSpPr>
          <p:spPr>
            <a:xfrm>
              <a:off x="4429969" y="2682417"/>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60" name="Google Shape;1060;p34"/>
            <p:cNvSpPr/>
            <p:nvPr/>
          </p:nvSpPr>
          <p:spPr>
            <a:xfrm>
              <a:off x="5630050" y="2682417"/>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61" name="Google Shape;1061;p34"/>
            <p:cNvSpPr/>
            <p:nvPr/>
          </p:nvSpPr>
          <p:spPr>
            <a:xfrm>
              <a:off x="6830131" y="2682417"/>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62" name="Google Shape;1062;p34"/>
            <p:cNvSpPr/>
            <p:nvPr/>
          </p:nvSpPr>
          <p:spPr>
            <a:xfrm>
              <a:off x="1025450" y="2005388"/>
              <a:ext cx="903000" cy="615000"/>
            </a:xfrm>
            <a:prstGeom prst="rect">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accent4"/>
                </a:buClr>
                <a:buSzPts val="1100"/>
                <a:buFont typeface="Arial"/>
                <a:buNone/>
              </a:pPr>
              <a:r>
                <a:rPr b="1" lang="en" sz="1200">
                  <a:solidFill>
                    <a:schemeClr val="accent4"/>
                  </a:solidFill>
                  <a:latin typeface="Maven Pro"/>
                  <a:ea typeface="Maven Pro"/>
                  <a:cs typeface="Maven Pro"/>
                  <a:sym typeface="Maven Pro"/>
                </a:rPr>
                <a:t>Week 2</a:t>
              </a:r>
              <a:endParaRPr b="1" sz="1200"/>
            </a:p>
          </p:txBody>
        </p:sp>
        <p:sp>
          <p:nvSpPr>
            <p:cNvPr id="1063" name="Google Shape;1063;p34"/>
            <p:cNvSpPr/>
            <p:nvPr/>
          </p:nvSpPr>
          <p:spPr>
            <a:xfrm>
              <a:off x="2029807" y="2005393"/>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64" name="Google Shape;1064;p34"/>
            <p:cNvSpPr/>
            <p:nvPr/>
          </p:nvSpPr>
          <p:spPr>
            <a:xfrm>
              <a:off x="3229888" y="2005393"/>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65" name="Google Shape;1065;p34"/>
            <p:cNvSpPr/>
            <p:nvPr/>
          </p:nvSpPr>
          <p:spPr>
            <a:xfrm>
              <a:off x="4429969" y="2005393"/>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66" name="Google Shape;1066;p34"/>
            <p:cNvSpPr/>
            <p:nvPr/>
          </p:nvSpPr>
          <p:spPr>
            <a:xfrm>
              <a:off x="5630050" y="2005393"/>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67" name="Google Shape;1067;p34"/>
            <p:cNvSpPr/>
            <p:nvPr/>
          </p:nvSpPr>
          <p:spPr>
            <a:xfrm>
              <a:off x="6830131" y="2005393"/>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68" name="Google Shape;1068;p34"/>
            <p:cNvSpPr/>
            <p:nvPr/>
          </p:nvSpPr>
          <p:spPr>
            <a:xfrm>
              <a:off x="1025450" y="1330891"/>
              <a:ext cx="903000" cy="615000"/>
            </a:xfrm>
            <a:prstGeom prst="rect">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accent4"/>
                </a:buClr>
                <a:buSzPts val="1100"/>
                <a:buFont typeface="Arial"/>
                <a:buNone/>
              </a:pPr>
              <a:r>
                <a:rPr b="1" lang="en" sz="1200">
                  <a:solidFill>
                    <a:schemeClr val="accent4"/>
                  </a:solidFill>
                  <a:latin typeface="Maven Pro"/>
                  <a:ea typeface="Maven Pro"/>
                  <a:cs typeface="Maven Pro"/>
                  <a:sym typeface="Maven Pro"/>
                </a:rPr>
                <a:t>Week 1</a:t>
              </a:r>
              <a:endParaRPr b="1" sz="1200"/>
            </a:p>
          </p:txBody>
        </p:sp>
        <p:sp>
          <p:nvSpPr>
            <p:cNvPr id="1069" name="Google Shape;1069;p34"/>
            <p:cNvSpPr/>
            <p:nvPr/>
          </p:nvSpPr>
          <p:spPr>
            <a:xfrm>
              <a:off x="2029807" y="1330895"/>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70" name="Google Shape;1070;p34"/>
            <p:cNvSpPr/>
            <p:nvPr/>
          </p:nvSpPr>
          <p:spPr>
            <a:xfrm>
              <a:off x="3229888" y="1330895"/>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71" name="Google Shape;1071;p34"/>
            <p:cNvSpPr/>
            <p:nvPr/>
          </p:nvSpPr>
          <p:spPr>
            <a:xfrm>
              <a:off x="4429969" y="1330895"/>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72" name="Google Shape;1072;p34"/>
            <p:cNvSpPr/>
            <p:nvPr/>
          </p:nvSpPr>
          <p:spPr>
            <a:xfrm>
              <a:off x="5630050" y="1330895"/>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73" name="Google Shape;1073;p34"/>
            <p:cNvSpPr/>
            <p:nvPr/>
          </p:nvSpPr>
          <p:spPr>
            <a:xfrm>
              <a:off x="6830131" y="1330895"/>
              <a:ext cx="1136400" cy="61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074" name="Google Shape;1074;p34"/>
            <p:cNvSpPr/>
            <p:nvPr/>
          </p:nvSpPr>
          <p:spPr>
            <a:xfrm>
              <a:off x="2030025" y="1533900"/>
              <a:ext cx="2336700" cy="187200"/>
            </a:xfrm>
            <a:prstGeom prst="rect">
              <a:avLst/>
            </a:prstGeom>
            <a:solidFill>
              <a:srgbClr val="7994A9"/>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200">
                  <a:latin typeface="Maven Pro"/>
                  <a:ea typeface="Maven Pro"/>
                  <a:cs typeface="Maven Pro"/>
                  <a:sym typeface="Maven Pro"/>
                </a:rPr>
                <a:t>Analyze Customer requirement</a:t>
              </a:r>
              <a:endParaRPr sz="1200">
                <a:latin typeface="Maven Pro"/>
                <a:ea typeface="Maven Pro"/>
                <a:cs typeface="Maven Pro"/>
                <a:sym typeface="Maven Pro"/>
              </a:endParaRPr>
            </a:p>
          </p:txBody>
        </p:sp>
        <p:sp>
          <p:nvSpPr>
            <p:cNvPr id="1075" name="Google Shape;1075;p34"/>
            <p:cNvSpPr/>
            <p:nvPr/>
          </p:nvSpPr>
          <p:spPr>
            <a:xfrm>
              <a:off x="4429975" y="1532875"/>
              <a:ext cx="3536700" cy="187200"/>
            </a:xfrm>
            <a:prstGeom prst="rect">
              <a:avLst/>
            </a:prstGeom>
            <a:solidFill>
              <a:srgbClr val="7994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aven Pro"/>
                  <a:ea typeface="Maven Pro"/>
                  <a:cs typeface="Maven Pro"/>
                  <a:sym typeface="Maven Pro"/>
                </a:rPr>
                <a:t>Define System requirement</a:t>
              </a:r>
              <a:endParaRPr sz="1200">
                <a:latin typeface="Maven Pro"/>
                <a:ea typeface="Maven Pro"/>
                <a:cs typeface="Maven Pro"/>
                <a:sym typeface="Maven Pro"/>
              </a:endParaRPr>
            </a:p>
          </p:txBody>
        </p:sp>
        <p:sp>
          <p:nvSpPr>
            <p:cNvPr id="1076" name="Google Shape;1076;p34"/>
            <p:cNvSpPr/>
            <p:nvPr/>
          </p:nvSpPr>
          <p:spPr>
            <a:xfrm>
              <a:off x="4429900" y="2437575"/>
              <a:ext cx="3536700" cy="187200"/>
            </a:xfrm>
            <a:prstGeom prst="rect">
              <a:avLst/>
            </a:prstGeom>
            <a:solidFill>
              <a:srgbClr val="7994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aven Pro"/>
                  <a:ea typeface="Maven Pro"/>
                  <a:cs typeface="Maven Pro"/>
                  <a:sym typeface="Maven Pro"/>
                </a:rPr>
                <a:t>Implement Client / Server</a:t>
              </a:r>
              <a:endParaRPr sz="1200">
                <a:latin typeface="Maven Pro"/>
                <a:ea typeface="Maven Pro"/>
                <a:cs typeface="Maven Pro"/>
                <a:sym typeface="Maven Pro"/>
              </a:endParaRPr>
            </a:p>
          </p:txBody>
        </p:sp>
        <p:sp>
          <p:nvSpPr>
            <p:cNvPr id="1077" name="Google Shape;1077;p34"/>
            <p:cNvSpPr/>
            <p:nvPr/>
          </p:nvSpPr>
          <p:spPr>
            <a:xfrm>
              <a:off x="6830200" y="3112900"/>
              <a:ext cx="1136400" cy="187200"/>
            </a:xfrm>
            <a:prstGeom prst="rect">
              <a:avLst/>
            </a:prstGeom>
            <a:solidFill>
              <a:schemeClr val="accent6"/>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200">
                  <a:solidFill>
                    <a:schemeClr val="accent4"/>
                  </a:solidFill>
                  <a:latin typeface="Maven Pro"/>
                  <a:ea typeface="Maven Pro"/>
                  <a:cs typeface="Maven Pro"/>
                  <a:sym typeface="Maven Pro"/>
                </a:rPr>
                <a:t>Presentation 1</a:t>
              </a:r>
              <a:endParaRPr sz="1200">
                <a:latin typeface="Maven Pro"/>
                <a:ea typeface="Maven Pro"/>
                <a:cs typeface="Maven Pro"/>
                <a:sym typeface="Maven Pro"/>
              </a:endParaRPr>
            </a:p>
          </p:txBody>
        </p:sp>
        <p:sp>
          <p:nvSpPr>
            <p:cNvPr id="1078" name="Google Shape;1078;p34"/>
            <p:cNvSpPr/>
            <p:nvPr/>
          </p:nvSpPr>
          <p:spPr>
            <a:xfrm>
              <a:off x="6830200" y="4460975"/>
              <a:ext cx="1136400" cy="187200"/>
            </a:xfrm>
            <a:prstGeom prst="rect">
              <a:avLst/>
            </a:prstGeom>
            <a:solidFill>
              <a:schemeClr val="accent6"/>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200">
                  <a:solidFill>
                    <a:schemeClr val="accent4"/>
                  </a:solidFill>
                  <a:latin typeface="Maven Pro"/>
                  <a:ea typeface="Maven Pro"/>
                  <a:cs typeface="Maven Pro"/>
                  <a:sym typeface="Maven Pro"/>
                </a:rPr>
                <a:t>Presentation 2</a:t>
              </a:r>
              <a:endParaRPr sz="1200">
                <a:latin typeface="Maven Pro"/>
                <a:ea typeface="Maven Pro"/>
                <a:cs typeface="Maven Pro"/>
                <a:sym typeface="Maven Pro"/>
              </a:endParaRPr>
            </a:p>
          </p:txBody>
        </p:sp>
        <p:sp>
          <p:nvSpPr>
            <p:cNvPr id="1079" name="Google Shape;1079;p34"/>
            <p:cNvSpPr/>
            <p:nvPr/>
          </p:nvSpPr>
          <p:spPr>
            <a:xfrm>
              <a:off x="2029700" y="3112875"/>
              <a:ext cx="4737000" cy="187200"/>
            </a:xfrm>
            <a:prstGeom prst="rect">
              <a:avLst/>
            </a:prstGeom>
            <a:solidFill>
              <a:srgbClr val="7994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aven Pro"/>
                  <a:ea typeface="Maven Pro"/>
                  <a:cs typeface="Maven Pro"/>
                  <a:sym typeface="Maven Pro"/>
                </a:rPr>
                <a:t>Implement &amp; integration Client / Server</a:t>
              </a:r>
              <a:endParaRPr sz="1200">
                <a:latin typeface="Maven Pro"/>
                <a:ea typeface="Maven Pro"/>
                <a:cs typeface="Maven Pro"/>
                <a:sym typeface="Maven Pro"/>
              </a:endParaRPr>
            </a:p>
          </p:txBody>
        </p:sp>
        <p:sp>
          <p:nvSpPr>
            <p:cNvPr id="1080" name="Google Shape;1080;p34"/>
            <p:cNvSpPr/>
            <p:nvPr/>
          </p:nvSpPr>
          <p:spPr>
            <a:xfrm>
              <a:off x="2029475" y="2219875"/>
              <a:ext cx="3536700" cy="187200"/>
            </a:xfrm>
            <a:prstGeom prst="rect">
              <a:avLst/>
            </a:prstGeom>
            <a:solidFill>
              <a:srgbClr val="7994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aven Pro"/>
                  <a:ea typeface="Maven Pro"/>
                  <a:cs typeface="Maven Pro"/>
                  <a:sym typeface="Maven Pro"/>
                </a:rPr>
                <a:t>Threat modeling &amp; Risk assessment</a:t>
              </a:r>
              <a:endParaRPr sz="1200">
                <a:latin typeface="Maven Pro"/>
                <a:ea typeface="Maven Pro"/>
                <a:cs typeface="Maven Pro"/>
                <a:sym typeface="Maven Pro"/>
              </a:endParaRPr>
            </a:p>
          </p:txBody>
        </p:sp>
        <p:sp>
          <p:nvSpPr>
            <p:cNvPr id="1081" name="Google Shape;1081;p34"/>
            <p:cNvSpPr/>
            <p:nvPr/>
          </p:nvSpPr>
          <p:spPr>
            <a:xfrm>
              <a:off x="3230075" y="2002175"/>
              <a:ext cx="3536700" cy="187200"/>
            </a:xfrm>
            <a:prstGeom prst="rect">
              <a:avLst/>
            </a:prstGeom>
            <a:solidFill>
              <a:srgbClr val="7994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aven Pro"/>
                  <a:ea typeface="Maven Pro"/>
                  <a:cs typeface="Maven Pro"/>
                  <a:sym typeface="Maven Pro"/>
                </a:rPr>
                <a:t>Define Secure Requirement &amp; Mitigation</a:t>
              </a:r>
              <a:endParaRPr sz="1200">
                <a:latin typeface="Maven Pro"/>
                <a:ea typeface="Maven Pro"/>
                <a:cs typeface="Maven Pro"/>
                <a:sym typeface="Maven Pro"/>
              </a:endParaRPr>
            </a:p>
          </p:txBody>
        </p:sp>
        <p:sp>
          <p:nvSpPr>
            <p:cNvPr id="1082" name="Google Shape;1082;p34"/>
            <p:cNvSpPr/>
            <p:nvPr/>
          </p:nvSpPr>
          <p:spPr>
            <a:xfrm>
              <a:off x="2029925" y="2893850"/>
              <a:ext cx="2336700" cy="187200"/>
            </a:xfrm>
            <a:prstGeom prst="rect">
              <a:avLst/>
            </a:prstGeom>
            <a:solidFill>
              <a:srgbClr val="7994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aven Pro"/>
                  <a:ea typeface="Maven Pro"/>
                  <a:cs typeface="Maven Pro"/>
                  <a:sym typeface="Maven Pro"/>
                </a:rPr>
                <a:t>Make test case</a:t>
              </a:r>
              <a:endParaRPr sz="1200">
                <a:latin typeface="Maven Pro"/>
                <a:ea typeface="Maven Pro"/>
                <a:cs typeface="Maven Pro"/>
                <a:sym typeface="Maven Pro"/>
              </a:endParaRPr>
            </a:p>
          </p:txBody>
        </p:sp>
        <p:sp>
          <p:nvSpPr>
            <p:cNvPr id="1083" name="Google Shape;1083;p34"/>
            <p:cNvSpPr/>
            <p:nvPr/>
          </p:nvSpPr>
          <p:spPr>
            <a:xfrm>
              <a:off x="2029475" y="4242850"/>
              <a:ext cx="3536700" cy="187200"/>
            </a:xfrm>
            <a:prstGeom prst="rect">
              <a:avLst/>
            </a:prstGeom>
            <a:solidFill>
              <a:srgbClr val="7994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aven Pro"/>
                  <a:ea typeface="Maven Pro"/>
                  <a:cs typeface="Maven Pro"/>
                  <a:sym typeface="Maven Pro"/>
                </a:rPr>
                <a:t>Surface/Static/Runtime Analysis</a:t>
              </a:r>
              <a:endParaRPr sz="1200">
                <a:latin typeface="Maven Pro"/>
                <a:ea typeface="Maven Pro"/>
                <a:cs typeface="Maven Pro"/>
                <a:sym typeface="Maven Pro"/>
              </a:endParaRPr>
            </a:p>
          </p:txBody>
        </p:sp>
      </p:grpSp>
      <p:sp>
        <p:nvSpPr>
          <p:cNvPr id="1084" name="Google Shape;1084;p34"/>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35"/>
          <p:cNvSpPr txBox="1"/>
          <p:nvPr>
            <p:ph idx="15" type="title"/>
          </p:nvPr>
        </p:nvSpPr>
        <p:spPr>
          <a:xfrm>
            <a:off x="717425" y="387525"/>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u="sng">
              <a:solidFill>
                <a:schemeClr val="accent1"/>
              </a:solidFill>
            </a:endParaRPr>
          </a:p>
        </p:txBody>
      </p:sp>
      <p:sp>
        <p:nvSpPr>
          <p:cNvPr id="1090" name="Google Shape;1090;p35"/>
          <p:cNvSpPr txBox="1"/>
          <p:nvPr>
            <p:ph idx="6" type="subTitle"/>
          </p:nvPr>
        </p:nvSpPr>
        <p:spPr>
          <a:xfrm>
            <a:off x="1535824" y="1787250"/>
            <a:ext cx="2818800" cy="39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a:t>
            </a:r>
            <a:r>
              <a:rPr lang="en"/>
              <a:t>ummarization of Phase #1</a:t>
            </a:r>
            <a:endParaRPr/>
          </a:p>
        </p:txBody>
      </p:sp>
      <p:sp>
        <p:nvSpPr>
          <p:cNvPr id="1091" name="Google Shape;1091;p35"/>
          <p:cNvSpPr txBox="1"/>
          <p:nvPr>
            <p:ph idx="7" type="subTitle"/>
          </p:nvPr>
        </p:nvSpPr>
        <p:spPr>
          <a:xfrm>
            <a:off x="4629202" y="1789975"/>
            <a:ext cx="3139200" cy="39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Analysis</a:t>
            </a:r>
            <a:endParaRPr/>
          </a:p>
        </p:txBody>
      </p:sp>
      <p:sp>
        <p:nvSpPr>
          <p:cNvPr id="1092" name="Google Shape;1092;p35"/>
          <p:cNvSpPr txBox="1"/>
          <p:nvPr>
            <p:ph idx="8" type="subTitle"/>
          </p:nvPr>
        </p:nvSpPr>
        <p:spPr>
          <a:xfrm>
            <a:off x="5034669" y="3643025"/>
            <a:ext cx="2328300" cy="39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Lessons Learned</a:t>
            </a:r>
            <a:endParaRPr/>
          </a:p>
        </p:txBody>
      </p:sp>
      <p:sp>
        <p:nvSpPr>
          <p:cNvPr id="1093" name="Google Shape;1093;p35"/>
          <p:cNvSpPr txBox="1"/>
          <p:nvPr>
            <p:ph type="title"/>
          </p:nvPr>
        </p:nvSpPr>
        <p:spPr>
          <a:xfrm>
            <a:off x="1462581" y="1138550"/>
            <a:ext cx="2965200" cy="5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094" name="Google Shape;1094;p35"/>
          <p:cNvSpPr txBox="1"/>
          <p:nvPr>
            <p:ph idx="3" type="title"/>
          </p:nvPr>
        </p:nvSpPr>
        <p:spPr>
          <a:xfrm>
            <a:off x="4716219" y="1138550"/>
            <a:ext cx="2965200" cy="5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095" name="Google Shape;1095;p35"/>
          <p:cNvSpPr txBox="1"/>
          <p:nvPr>
            <p:ph idx="4" type="title"/>
          </p:nvPr>
        </p:nvSpPr>
        <p:spPr>
          <a:xfrm>
            <a:off x="1462581" y="3148449"/>
            <a:ext cx="2965200" cy="5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096" name="Google Shape;1096;p35"/>
          <p:cNvSpPr txBox="1"/>
          <p:nvPr>
            <p:ph idx="5" type="title"/>
          </p:nvPr>
        </p:nvSpPr>
        <p:spPr>
          <a:xfrm>
            <a:off x="4716219" y="3150475"/>
            <a:ext cx="2965200" cy="5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097" name="Google Shape;1097;p35"/>
          <p:cNvSpPr txBox="1"/>
          <p:nvPr>
            <p:ph idx="9" type="subTitle"/>
          </p:nvPr>
        </p:nvSpPr>
        <p:spPr>
          <a:xfrm>
            <a:off x="1407681" y="2250975"/>
            <a:ext cx="3075000" cy="3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Remind activity for secure development </a:t>
            </a:r>
            <a:endParaRPr/>
          </a:p>
        </p:txBody>
      </p:sp>
      <p:sp>
        <p:nvSpPr>
          <p:cNvPr id="1098" name="Google Shape;1098;p35"/>
          <p:cNvSpPr txBox="1"/>
          <p:nvPr>
            <p:ph idx="13" type="subTitle"/>
          </p:nvPr>
        </p:nvSpPr>
        <p:spPr>
          <a:xfrm>
            <a:off x="4668369" y="2251538"/>
            <a:ext cx="3060900" cy="3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Secure analysis of classmate System 	</a:t>
            </a:r>
            <a:endParaRPr/>
          </a:p>
        </p:txBody>
      </p:sp>
      <p:sp>
        <p:nvSpPr>
          <p:cNvPr id="1099" name="Google Shape;1099;p35"/>
          <p:cNvSpPr txBox="1"/>
          <p:nvPr>
            <p:ph idx="1" type="subTitle"/>
          </p:nvPr>
        </p:nvSpPr>
        <p:spPr>
          <a:xfrm>
            <a:off x="1407681" y="4102075"/>
            <a:ext cx="3075000" cy="34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The list of found flaws through analysis</a:t>
            </a:r>
            <a:endParaRPr/>
          </a:p>
        </p:txBody>
      </p:sp>
      <p:sp>
        <p:nvSpPr>
          <p:cNvPr id="1100" name="Google Shape;1100;p35"/>
          <p:cNvSpPr txBox="1"/>
          <p:nvPr>
            <p:ph idx="2" type="subTitle"/>
          </p:nvPr>
        </p:nvSpPr>
        <p:spPr>
          <a:xfrm>
            <a:off x="4661319" y="4104337"/>
            <a:ext cx="3075000" cy="34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Summarize &amp;  reflection</a:t>
            </a:r>
            <a:endParaRPr/>
          </a:p>
        </p:txBody>
      </p:sp>
      <p:sp>
        <p:nvSpPr>
          <p:cNvPr id="1101" name="Google Shape;1101;p35"/>
          <p:cNvSpPr txBox="1"/>
          <p:nvPr>
            <p:ph idx="14" type="subTitle"/>
          </p:nvPr>
        </p:nvSpPr>
        <p:spPr>
          <a:xfrm>
            <a:off x="1462573" y="3640250"/>
            <a:ext cx="2965200" cy="39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Vulnerability</a:t>
            </a:r>
            <a:endParaRPr/>
          </a:p>
        </p:txBody>
      </p:sp>
      <p:sp>
        <p:nvSpPr>
          <p:cNvPr id="1102" name="Google Shape;1102;p35"/>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36"/>
          <p:cNvSpPr txBox="1"/>
          <p:nvPr>
            <p:ph type="title"/>
          </p:nvPr>
        </p:nvSpPr>
        <p:spPr>
          <a:xfrm>
            <a:off x="204825" y="2501750"/>
            <a:ext cx="5171100" cy="98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a:t>
            </a:r>
            <a:r>
              <a:rPr lang="en"/>
              <a:t>ummarization of Phase #1</a:t>
            </a:r>
            <a:endParaRPr/>
          </a:p>
        </p:txBody>
      </p:sp>
      <p:sp>
        <p:nvSpPr>
          <p:cNvPr id="1108" name="Google Shape;1108;p36"/>
          <p:cNvSpPr txBox="1"/>
          <p:nvPr>
            <p:ph idx="2" type="title"/>
          </p:nvPr>
        </p:nvSpPr>
        <p:spPr>
          <a:xfrm>
            <a:off x="706225" y="1514800"/>
            <a:ext cx="2755500" cy="98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109" name="Google Shape;1109;p36"/>
          <p:cNvSpPr txBox="1"/>
          <p:nvPr>
            <p:ph idx="1" type="subTitle"/>
          </p:nvPr>
        </p:nvSpPr>
        <p:spPr>
          <a:xfrm>
            <a:off x="717500" y="3488750"/>
            <a:ext cx="2707800" cy="70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aven Pro"/>
                <a:ea typeface="Maven Pro"/>
                <a:cs typeface="Maven Pro"/>
                <a:sym typeface="Maven Pro"/>
              </a:rPr>
              <a:t>Look back on the past activity on Phase #1</a:t>
            </a:r>
            <a:endParaRPr sz="1800">
              <a:latin typeface="Maven Pro"/>
              <a:ea typeface="Maven Pro"/>
              <a:cs typeface="Maven Pro"/>
              <a:sym typeface="Maven Pro"/>
            </a:endParaRPr>
          </a:p>
        </p:txBody>
      </p:sp>
      <p:sp>
        <p:nvSpPr>
          <p:cNvPr id="1110" name="Google Shape;1110;p36"/>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37"/>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Security Goals</a:t>
            </a:r>
            <a:endParaRPr/>
          </a:p>
        </p:txBody>
      </p:sp>
      <p:sp>
        <p:nvSpPr>
          <p:cNvPr id="1116" name="Google Shape;1116;p37"/>
          <p:cNvSpPr txBox="1"/>
          <p:nvPr>
            <p:ph idx="1" type="subTitle"/>
          </p:nvPr>
        </p:nvSpPr>
        <p:spPr>
          <a:xfrm>
            <a:off x="1684150" y="1490966"/>
            <a:ext cx="2275500" cy="38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TRUSTY</a:t>
            </a:r>
            <a:endParaRPr/>
          </a:p>
        </p:txBody>
      </p:sp>
      <p:sp>
        <p:nvSpPr>
          <p:cNvPr id="1117" name="Google Shape;1117;p37"/>
          <p:cNvSpPr txBox="1"/>
          <p:nvPr>
            <p:ph idx="2" type="subTitle"/>
          </p:nvPr>
        </p:nvSpPr>
        <p:spPr>
          <a:xfrm>
            <a:off x="1649950" y="2628122"/>
            <a:ext cx="2343900" cy="38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PROTECTION</a:t>
            </a:r>
            <a:endParaRPr/>
          </a:p>
        </p:txBody>
      </p:sp>
      <p:sp>
        <p:nvSpPr>
          <p:cNvPr id="1118" name="Google Shape;1118;p37"/>
          <p:cNvSpPr txBox="1"/>
          <p:nvPr>
            <p:ph idx="3" type="subTitle"/>
          </p:nvPr>
        </p:nvSpPr>
        <p:spPr>
          <a:xfrm>
            <a:off x="1816300" y="3733092"/>
            <a:ext cx="2011200" cy="38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SAFETY</a:t>
            </a:r>
            <a:endParaRPr/>
          </a:p>
        </p:txBody>
      </p:sp>
      <p:sp>
        <p:nvSpPr>
          <p:cNvPr id="1119" name="Google Shape;1119;p37"/>
          <p:cNvSpPr txBox="1"/>
          <p:nvPr>
            <p:ph idx="4" type="subTitle"/>
          </p:nvPr>
        </p:nvSpPr>
        <p:spPr>
          <a:xfrm>
            <a:off x="5142475" y="1345166"/>
            <a:ext cx="2306700" cy="6765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en"/>
              <a:t>Client and server should be TRUSTED each other </a:t>
            </a:r>
            <a:endParaRPr/>
          </a:p>
        </p:txBody>
      </p:sp>
      <p:sp>
        <p:nvSpPr>
          <p:cNvPr id="1120" name="Google Shape;1120;p37"/>
          <p:cNvSpPr txBox="1"/>
          <p:nvPr>
            <p:ph idx="5" type="subTitle"/>
          </p:nvPr>
        </p:nvSpPr>
        <p:spPr>
          <a:xfrm>
            <a:off x="5142475" y="2482322"/>
            <a:ext cx="2306700" cy="6765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t>Data exchanged between the server and the client should be PROTECTED</a:t>
            </a:r>
            <a:endParaRPr/>
          </a:p>
        </p:txBody>
      </p:sp>
      <p:sp>
        <p:nvSpPr>
          <p:cNvPr id="1121" name="Google Shape;1121;p37"/>
          <p:cNvSpPr txBox="1"/>
          <p:nvPr>
            <p:ph idx="6" type="subTitle"/>
          </p:nvPr>
        </p:nvSpPr>
        <p:spPr>
          <a:xfrm>
            <a:off x="4899475" y="3587292"/>
            <a:ext cx="2792700" cy="6765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Clr>
                <a:schemeClr val="accent4"/>
              </a:buClr>
              <a:buSzPts val="1100"/>
              <a:buFont typeface="Arial"/>
              <a:buNone/>
            </a:pPr>
            <a:r>
              <a:rPr lang="en"/>
              <a:t>User credential and privacy information should be stored and managed SAFELY</a:t>
            </a:r>
            <a:endParaRPr/>
          </a:p>
        </p:txBody>
      </p:sp>
      <p:grpSp>
        <p:nvGrpSpPr>
          <p:cNvPr id="1122" name="Google Shape;1122;p37"/>
          <p:cNvGrpSpPr/>
          <p:nvPr/>
        </p:nvGrpSpPr>
        <p:grpSpPr>
          <a:xfrm>
            <a:off x="4173775" y="2482428"/>
            <a:ext cx="796450" cy="676288"/>
            <a:chOff x="1190625" y="630375"/>
            <a:chExt cx="5219200" cy="4434675"/>
          </a:xfrm>
        </p:grpSpPr>
        <p:sp>
          <p:nvSpPr>
            <p:cNvPr id="1123" name="Google Shape;1123;p37"/>
            <p:cNvSpPr/>
            <p:nvPr/>
          </p:nvSpPr>
          <p:spPr>
            <a:xfrm>
              <a:off x="1190625" y="630375"/>
              <a:ext cx="5219200" cy="1474425"/>
            </a:xfrm>
            <a:custGeom>
              <a:rect b="b" l="l" r="r" t="t"/>
              <a:pathLst>
                <a:path extrusionOk="0" h="58977" w="208768">
                  <a:moveTo>
                    <a:pt x="29488" y="0"/>
                  </a:moveTo>
                  <a:lnTo>
                    <a:pt x="0" y="58977"/>
                  </a:lnTo>
                  <a:lnTo>
                    <a:pt x="208767" y="58977"/>
                  </a:lnTo>
                  <a:lnTo>
                    <a:pt x="1792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7"/>
            <p:cNvSpPr/>
            <p:nvPr/>
          </p:nvSpPr>
          <p:spPr>
            <a:xfrm>
              <a:off x="3800200" y="630375"/>
              <a:ext cx="2609625" cy="1474425"/>
            </a:xfrm>
            <a:custGeom>
              <a:rect b="b" l="l" r="r" t="t"/>
              <a:pathLst>
                <a:path extrusionOk="0" h="58977" w="104385">
                  <a:moveTo>
                    <a:pt x="1" y="0"/>
                  </a:moveTo>
                  <a:lnTo>
                    <a:pt x="1" y="58977"/>
                  </a:lnTo>
                  <a:lnTo>
                    <a:pt x="104384" y="58977"/>
                  </a:lnTo>
                  <a:lnTo>
                    <a:pt x="748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7"/>
            <p:cNvSpPr/>
            <p:nvPr/>
          </p:nvSpPr>
          <p:spPr>
            <a:xfrm>
              <a:off x="1190625" y="2104775"/>
              <a:ext cx="5219200" cy="2960275"/>
            </a:xfrm>
            <a:custGeom>
              <a:rect b="b" l="l" r="r" t="t"/>
              <a:pathLst>
                <a:path extrusionOk="0" h="118411" w="208768">
                  <a:moveTo>
                    <a:pt x="0" y="1"/>
                  </a:moveTo>
                  <a:lnTo>
                    <a:pt x="104384" y="118411"/>
                  </a:lnTo>
                  <a:lnTo>
                    <a:pt x="208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7"/>
            <p:cNvSpPr/>
            <p:nvPr/>
          </p:nvSpPr>
          <p:spPr>
            <a:xfrm>
              <a:off x="3800200" y="2104775"/>
              <a:ext cx="2609625" cy="2960275"/>
            </a:xfrm>
            <a:custGeom>
              <a:rect b="b" l="l" r="r" t="t"/>
              <a:pathLst>
                <a:path extrusionOk="0" h="118411" w="104385">
                  <a:moveTo>
                    <a:pt x="1" y="1"/>
                  </a:moveTo>
                  <a:lnTo>
                    <a:pt x="1" y="118411"/>
                  </a:lnTo>
                  <a:lnTo>
                    <a:pt x="1043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7"/>
            <p:cNvSpPr/>
            <p:nvPr/>
          </p:nvSpPr>
          <p:spPr>
            <a:xfrm>
              <a:off x="2665850" y="2104775"/>
              <a:ext cx="2268725" cy="2960275"/>
            </a:xfrm>
            <a:custGeom>
              <a:rect b="b" l="l" r="r" t="t"/>
              <a:pathLst>
                <a:path extrusionOk="0" h="118411" w="90749">
                  <a:moveTo>
                    <a:pt x="0" y="1"/>
                  </a:moveTo>
                  <a:lnTo>
                    <a:pt x="45375" y="118411"/>
                  </a:lnTo>
                  <a:lnTo>
                    <a:pt x="907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7"/>
            <p:cNvSpPr/>
            <p:nvPr/>
          </p:nvSpPr>
          <p:spPr>
            <a:xfrm>
              <a:off x="3800200" y="2104775"/>
              <a:ext cx="1134375" cy="2960275"/>
            </a:xfrm>
            <a:custGeom>
              <a:rect b="b" l="l" r="r" t="t"/>
              <a:pathLst>
                <a:path extrusionOk="0" h="118411" w="45375">
                  <a:moveTo>
                    <a:pt x="1" y="1"/>
                  </a:moveTo>
                  <a:lnTo>
                    <a:pt x="1" y="118411"/>
                  </a:lnTo>
                  <a:lnTo>
                    <a:pt x="453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7"/>
            <p:cNvSpPr/>
            <p:nvPr/>
          </p:nvSpPr>
          <p:spPr>
            <a:xfrm>
              <a:off x="1927825" y="630375"/>
              <a:ext cx="3744775" cy="1474425"/>
            </a:xfrm>
            <a:custGeom>
              <a:rect b="b" l="l" r="r" t="t"/>
              <a:pathLst>
                <a:path extrusionOk="0" h="58977" w="149791">
                  <a:moveTo>
                    <a:pt x="0" y="0"/>
                  </a:moveTo>
                  <a:lnTo>
                    <a:pt x="29521" y="58977"/>
                  </a:lnTo>
                  <a:lnTo>
                    <a:pt x="120270" y="58977"/>
                  </a:lnTo>
                  <a:lnTo>
                    <a:pt x="1497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7"/>
            <p:cNvSpPr/>
            <p:nvPr/>
          </p:nvSpPr>
          <p:spPr>
            <a:xfrm>
              <a:off x="3800200" y="630375"/>
              <a:ext cx="1872400" cy="1474425"/>
            </a:xfrm>
            <a:custGeom>
              <a:rect b="b" l="l" r="r" t="t"/>
              <a:pathLst>
                <a:path extrusionOk="0" h="58977" w="74896">
                  <a:moveTo>
                    <a:pt x="1" y="0"/>
                  </a:moveTo>
                  <a:lnTo>
                    <a:pt x="1" y="58977"/>
                  </a:lnTo>
                  <a:lnTo>
                    <a:pt x="45375" y="58977"/>
                  </a:lnTo>
                  <a:lnTo>
                    <a:pt x="748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7"/>
            <p:cNvSpPr/>
            <p:nvPr/>
          </p:nvSpPr>
          <p:spPr>
            <a:xfrm>
              <a:off x="2665850" y="630375"/>
              <a:ext cx="2268725" cy="1474425"/>
            </a:xfrm>
            <a:custGeom>
              <a:rect b="b" l="l" r="r" t="t"/>
              <a:pathLst>
                <a:path extrusionOk="0" h="58977" w="90749">
                  <a:moveTo>
                    <a:pt x="45375" y="0"/>
                  </a:moveTo>
                  <a:lnTo>
                    <a:pt x="0" y="58977"/>
                  </a:lnTo>
                  <a:lnTo>
                    <a:pt x="90749" y="58977"/>
                  </a:lnTo>
                  <a:lnTo>
                    <a:pt x="453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7"/>
            <p:cNvSpPr/>
            <p:nvPr/>
          </p:nvSpPr>
          <p:spPr>
            <a:xfrm>
              <a:off x="3800200" y="630375"/>
              <a:ext cx="1134375" cy="1474425"/>
            </a:xfrm>
            <a:custGeom>
              <a:rect b="b" l="l" r="r" t="t"/>
              <a:pathLst>
                <a:path extrusionOk="0" h="58977" w="45375">
                  <a:moveTo>
                    <a:pt x="1" y="0"/>
                  </a:moveTo>
                  <a:lnTo>
                    <a:pt x="1" y="58977"/>
                  </a:lnTo>
                  <a:lnTo>
                    <a:pt x="45375" y="58977"/>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3" name="Google Shape;1133;p37"/>
          <p:cNvGrpSpPr/>
          <p:nvPr/>
        </p:nvGrpSpPr>
        <p:grpSpPr>
          <a:xfrm>
            <a:off x="4206918" y="3587291"/>
            <a:ext cx="730164" cy="676503"/>
            <a:chOff x="1173800" y="414250"/>
            <a:chExt cx="5252975" cy="4866925"/>
          </a:xfrm>
        </p:grpSpPr>
        <p:sp>
          <p:nvSpPr>
            <p:cNvPr id="1134" name="Google Shape;1134;p37"/>
            <p:cNvSpPr/>
            <p:nvPr/>
          </p:nvSpPr>
          <p:spPr>
            <a:xfrm>
              <a:off x="1173800" y="414250"/>
              <a:ext cx="5252975" cy="4055500"/>
            </a:xfrm>
            <a:custGeom>
              <a:rect b="b" l="l" r="r" t="t"/>
              <a:pathLst>
                <a:path extrusionOk="0" h="162220" w="210119">
                  <a:moveTo>
                    <a:pt x="105057" y="1"/>
                  </a:moveTo>
                  <a:cubicBezTo>
                    <a:pt x="102969" y="1"/>
                    <a:pt x="100881" y="882"/>
                    <a:pt x="99576" y="2545"/>
                  </a:cubicBezTo>
                  <a:cubicBezTo>
                    <a:pt x="82288" y="24759"/>
                    <a:pt x="80200" y="28250"/>
                    <a:pt x="72600" y="34154"/>
                  </a:cubicBezTo>
                  <a:cubicBezTo>
                    <a:pt x="69109" y="36894"/>
                    <a:pt x="69012" y="42081"/>
                    <a:pt x="72371" y="44951"/>
                  </a:cubicBezTo>
                  <a:cubicBezTo>
                    <a:pt x="75470" y="47593"/>
                    <a:pt x="77232" y="51442"/>
                    <a:pt x="77232" y="55520"/>
                  </a:cubicBezTo>
                  <a:cubicBezTo>
                    <a:pt x="77232" y="63186"/>
                    <a:pt x="70969" y="69449"/>
                    <a:pt x="63303" y="69449"/>
                  </a:cubicBezTo>
                  <a:cubicBezTo>
                    <a:pt x="55148" y="69449"/>
                    <a:pt x="48755" y="62435"/>
                    <a:pt x="49440" y="54280"/>
                  </a:cubicBezTo>
                  <a:cubicBezTo>
                    <a:pt x="49837" y="50088"/>
                    <a:pt x="46418" y="46700"/>
                    <a:pt x="42519" y="46700"/>
                  </a:cubicBezTo>
                  <a:cubicBezTo>
                    <a:pt x="42262" y="46700"/>
                    <a:pt x="42002" y="46715"/>
                    <a:pt x="41741" y="46745"/>
                  </a:cubicBezTo>
                  <a:cubicBezTo>
                    <a:pt x="39408" y="47009"/>
                    <a:pt x="37068" y="47141"/>
                    <a:pt x="34733" y="47141"/>
                  </a:cubicBezTo>
                  <a:cubicBezTo>
                    <a:pt x="26394" y="47141"/>
                    <a:pt x="18115" y="45466"/>
                    <a:pt x="10394" y="42178"/>
                  </a:cubicBezTo>
                  <a:cubicBezTo>
                    <a:pt x="9469" y="41786"/>
                    <a:pt x="8535" y="41606"/>
                    <a:pt x="7632" y="41606"/>
                  </a:cubicBezTo>
                  <a:cubicBezTo>
                    <a:pt x="3502" y="41606"/>
                    <a:pt x="1" y="45368"/>
                    <a:pt x="803" y="49811"/>
                  </a:cubicBezTo>
                  <a:lnTo>
                    <a:pt x="24061" y="162219"/>
                  </a:lnTo>
                  <a:lnTo>
                    <a:pt x="186052" y="162219"/>
                  </a:lnTo>
                  <a:lnTo>
                    <a:pt x="209342" y="49811"/>
                  </a:lnTo>
                  <a:cubicBezTo>
                    <a:pt x="210118" y="45368"/>
                    <a:pt x="206590" y="41606"/>
                    <a:pt x="202470" y="41606"/>
                  </a:cubicBezTo>
                  <a:cubicBezTo>
                    <a:pt x="201568" y="41606"/>
                    <a:pt x="200639" y="41786"/>
                    <a:pt x="199719" y="42178"/>
                  </a:cubicBezTo>
                  <a:cubicBezTo>
                    <a:pt x="191998" y="45466"/>
                    <a:pt x="183719" y="47141"/>
                    <a:pt x="175380" y="47141"/>
                  </a:cubicBezTo>
                  <a:cubicBezTo>
                    <a:pt x="173045" y="47141"/>
                    <a:pt x="170705" y="47009"/>
                    <a:pt x="168372" y="46745"/>
                  </a:cubicBezTo>
                  <a:cubicBezTo>
                    <a:pt x="168080" y="46707"/>
                    <a:pt x="167790" y="46689"/>
                    <a:pt x="167504" y="46689"/>
                  </a:cubicBezTo>
                  <a:cubicBezTo>
                    <a:pt x="163593" y="46689"/>
                    <a:pt x="160278" y="50116"/>
                    <a:pt x="160673" y="54280"/>
                  </a:cubicBezTo>
                  <a:cubicBezTo>
                    <a:pt x="161358" y="62435"/>
                    <a:pt x="154965" y="69449"/>
                    <a:pt x="146810" y="69449"/>
                  </a:cubicBezTo>
                  <a:cubicBezTo>
                    <a:pt x="139144" y="69449"/>
                    <a:pt x="132881" y="63186"/>
                    <a:pt x="132881" y="55520"/>
                  </a:cubicBezTo>
                  <a:cubicBezTo>
                    <a:pt x="132881" y="51442"/>
                    <a:pt x="134643" y="47593"/>
                    <a:pt x="137742" y="44951"/>
                  </a:cubicBezTo>
                  <a:cubicBezTo>
                    <a:pt x="141102" y="42081"/>
                    <a:pt x="141004" y="36894"/>
                    <a:pt x="137513" y="34154"/>
                  </a:cubicBezTo>
                  <a:cubicBezTo>
                    <a:pt x="129880" y="28217"/>
                    <a:pt x="127727" y="24694"/>
                    <a:pt x="110537" y="2545"/>
                  </a:cubicBezTo>
                  <a:cubicBezTo>
                    <a:pt x="109232" y="882"/>
                    <a:pt x="107144" y="1"/>
                    <a:pt x="1050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7"/>
            <p:cNvSpPr/>
            <p:nvPr/>
          </p:nvSpPr>
          <p:spPr>
            <a:xfrm>
              <a:off x="3800200" y="414250"/>
              <a:ext cx="2626575" cy="4055500"/>
            </a:xfrm>
            <a:custGeom>
              <a:rect b="b" l="l" r="r" t="t"/>
              <a:pathLst>
                <a:path extrusionOk="0" h="162220" w="105063">
                  <a:moveTo>
                    <a:pt x="1" y="1"/>
                  </a:moveTo>
                  <a:lnTo>
                    <a:pt x="1" y="162219"/>
                  </a:lnTo>
                  <a:lnTo>
                    <a:pt x="80996" y="162219"/>
                  </a:lnTo>
                  <a:lnTo>
                    <a:pt x="104286" y="49811"/>
                  </a:lnTo>
                  <a:cubicBezTo>
                    <a:pt x="105062" y="45368"/>
                    <a:pt x="101534" y="41606"/>
                    <a:pt x="97414" y="41606"/>
                  </a:cubicBezTo>
                  <a:cubicBezTo>
                    <a:pt x="96512" y="41606"/>
                    <a:pt x="95583" y="41786"/>
                    <a:pt x="94663" y="42178"/>
                  </a:cubicBezTo>
                  <a:cubicBezTo>
                    <a:pt x="86942" y="45466"/>
                    <a:pt x="78663" y="47141"/>
                    <a:pt x="70324" y="47141"/>
                  </a:cubicBezTo>
                  <a:cubicBezTo>
                    <a:pt x="67989" y="47141"/>
                    <a:pt x="65649" y="47009"/>
                    <a:pt x="63316" y="46745"/>
                  </a:cubicBezTo>
                  <a:cubicBezTo>
                    <a:pt x="63024" y="46707"/>
                    <a:pt x="62734" y="46689"/>
                    <a:pt x="62448" y="46689"/>
                  </a:cubicBezTo>
                  <a:cubicBezTo>
                    <a:pt x="58537" y="46689"/>
                    <a:pt x="55222" y="50116"/>
                    <a:pt x="55617" y="54280"/>
                  </a:cubicBezTo>
                  <a:cubicBezTo>
                    <a:pt x="56302" y="62435"/>
                    <a:pt x="49909" y="69449"/>
                    <a:pt x="41754" y="69449"/>
                  </a:cubicBezTo>
                  <a:cubicBezTo>
                    <a:pt x="34088" y="69449"/>
                    <a:pt x="27825" y="63186"/>
                    <a:pt x="27825" y="55520"/>
                  </a:cubicBezTo>
                  <a:cubicBezTo>
                    <a:pt x="27825" y="51442"/>
                    <a:pt x="29587" y="47593"/>
                    <a:pt x="32686" y="44951"/>
                  </a:cubicBezTo>
                  <a:cubicBezTo>
                    <a:pt x="36046" y="42081"/>
                    <a:pt x="35948" y="36894"/>
                    <a:pt x="32457" y="34154"/>
                  </a:cubicBezTo>
                  <a:cubicBezTo>
                    <a:pt x="24824" y="28217"/>
                    <a:pt x="22671" y="24694"/>
                    <a:pt x="5481" y="2545"/>
                  </a:cubicBezTo>
                  <a:cubicBezTo>
                    <a:pt x="4176" y="882"/>
                    <a:pt x="2088"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7"/>
            <p:cNvSpPr/>
            <p:nvPr/>
          </p:nvSpPr>
          <p:spPr>
            <a:xfrm>
              <a:off x="3104575" y="2497850"/>
              <a:ext cx="1391275" cy="1392075"/>
            </a:xfrm>
            <a:custGeom>
              <a:rect b="b" l="l" r="r" t="t"/>
              <a:pathLst>
                <a:path extrusionOk="0" h="55683" w="55651">
                  <a:moveTo>
                    <a:pt x="27826" y="1"/>
                  </a:moveTo>
                  <a:cubicBezTo>
                    <a:pt x="12494" y="1"/>
                    <a:pt x="1" y="12494"/>
                    <a:pt x="1" y="27825"/>
                  </a:cubicBezTo>
                  <a:cubicBezTo>
                    <a:pt x="1" y="43189"/>
                    <a:pt x="12494" y="55683"/>
                    <a:pt x="27826" y="55683"/>
                  </a:cubicBezTo>
                  <a:cubicBezTo>
                    <a:pt x="43157" y="55683"/>
                    <a:pt x="55650" y="43189"/>
                    <a:pt x="55650" y="27825"/>
                  </a:cubicBezTo>
                  <a:cubicBezTo>
                    <a:pt x="55650" y="12494"/>
                    <a:pt x="43157" y="1"/>
                    <a:pt x="278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7"/>
            <p:cNvSpPr/>
            <p:nvPr/>
          </p:nvSpPr>
          <p:spPr>
            <a:xfrm>
              <a:off x="1191425" y="2846075"/>
              <a:ext cx="1043050" cy="1043850"/>
            </a:xfrm>
            <a:custGeom>
              <a:rect b="b" l="l" r="r" t="t"/>
              <a:pathLst>
                <a:path extrusionOk="0" h="41754" w="41722">
                  <a:moveTo>
                    <a:pt x="20877" y="0"/>
                  </a:moveTo>
                  <a:cubicBezTo>
                    <a:pt x="9363" y="0"/>
                    <a:pt x="1" y="9362"/>
                    <a:pt x="1" y="20877"/>
                  </a:cubicBezTo>
                  <a:cubicBezTo>
                    <a:pt x="1" y="32392"/>
                    <a:pt x="9363" y="41754"/>
                    <a:pt x="20877" y="41754"/>
                  </a:cubicBezTo>
                  <a:cubicBezTo>
                    <a:pt x="32360" y="41754"/>
                    <a:pt x="41721" y="32392"/>
                    <a:pt x="41721" y="20877"/>
                  </a:cubicBezTo>
                  <a:cubicBezTo>
                    <a:pt x="41721" y="9362"/>
                    <a:pt x="32360" y="0"/>
                    <a:pt x="20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7"/>
            <p:cNvSpPr/>
            <p:nvPr/>
          </p:nvSpPr>
          <p:spPr>
            <a:xfrm>
              <a:off x="5365950" y="2846075"/>
              <a:ext cx="1043050" cy="1043850"/>
            </a:xfrm>
            <a:custGeom>
              <a:rect b="b" l="l" r="r" t="t"/>
              <a:pathLst>
                <a:path extrusionOk="0" h="41754" w="41722">
                  <a:moveTo>
                    <a:pt x="20877" y="0"/>
                  </a:moveTo>
                  <a:cubicBezTo>
                    <a:pt x="9363" y="0"/>
                    <a:pt x="1" y="9362"/>
                    <a:pt x="1" y="20877"/>
                  </a:cubicBezTo>
                  <a:cubicBezTo>
                    <a:pt x="1" y="32392"/>
                    <a:pt x="9363" y="41754"/>
                    <a:pt x="20877" y="41754"/>
                  </a:cubicBezTo>
                  <a:cubicBezTo>
                    <a:pt x="32360" y="41754"/>
                    <a:pt x="41722" y="32392"/>
                    <a:pt x="41722" y="20877"/>
                  </a:cubicBezTo>
                  <a:cubicBezTo>
                    <a:pt x="41722" y="9362"/>
                    <a:pt x="32360" y="0"/>
                    <a:pt x="208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7"/>
            <p:cNvSpPr/>
            <p:nvPr/>
          </p:nvSpPr>
          <p:spPr>
            <a:xfrm>
              <a:off x="3800200" y="2497850"/>
              <a:ext cx="695650" cy="1392075"/>
            </a:xfrm>
            <a:custGeom>
              <a:rect b="b" l="l" r="r" t="t"/>
              <a:pathLst>
                <a:path extrusionOk="0" h="55683" w="27826">
                  <a:moveTo>
                    <a:pt x="1" y="1"/>
                  </a:moveTo>
                  <a:lnTo>
                    <a:pt x="1" y="55683"/>
                  </a:lnTo>
                  <a:cubicBezTo>
                    <a:pt x="15332" y="55683"/>
                    <a:pt x="27825" y="43189"/>
                    <a:pt x="27825" y="27825"/>
                  </a:cubicBezTo>
                  <a:cubicBezTo>
                    <a:pt x="27825" y="12494"/>
                    <a:pt x="15332"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7"/>
            <p:cNvSpPr/>
            <p:nvPr/>
          </p:nvSpPr>
          <p:spPr>
            <a:xfrm>
              <a:off x="1538825" y="4237300"/>
              <a:ext cx="4522775" cy="1043875"/>
            </a:xfrm>
            <a:custGeom>
              <a:rect b="b" l="l" r="r" t="t"/>
              <a:pathLst>
                <a:path extrusionOk="0" h="41755" w="180911">
                  <a:moveTo>
                    <a:pt x="20877" y="1"/>
                  </a:moveTo>
                  <a:cubicBezTo>
                    <a:pt x="9363" y="1"/>
                    <a:pt x="1" y="9363"/>
                    <a:pt x="1" y="20878"/>
                  </a:cubicBezTo>
                  <a:cubicBezTo>
                    <a:pt x="1" y="32392"/>
                    <a:pt x="9363" y="41754"/>
                    <a:pt x="20877" y="41754"/>
                  </a:cubicBezTo>
                  <a:lnTo>
                    <a:pt x="160034" y="41754"/>
                  </a:lnTo>
                  <a:cubicBezTo>
                    <a:pt x="171549" y="41754"/>
                    <a:pt x="180910" y="32392"/>
                    <a:pt x="180910" y="20878"/>
                  </a:cubicBezTo>
                  <a:cubicBezTo>
                    <a:pt x="180910" y="9363"/>
                    <a:pt x="171549" y="1"/>
                    <a:pt x="160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7"/>
            <p:cNvSpPr/>
            <p:nvPr/>
          </p:nvSpPr>
          <p:spPr>
            <a:xfrm>
              <a:off x="3800200" y="4237300"/>
              <a:ext cx="2261400" cy="1043875"/>
            </a:xfrm>
            <a:custGeom>
              <a:rect b="b" l="l" r="r" t="t"/>
              <a:pathLst>
                <a:path extrusionOk="0" h="41755" w="90456">
                  <a:moveTo>
                    <a:pt x="1" y="1"/>
                  </a:moveTo>
                  <a:lnTo>
                    <a:pt x="1" y="41754"/>
                  </a:lnTo>
                  <a:lnTo>
                    <a:pt x="69579" y="41754"/>
                  </a:lnTo>
                  <a:cubicBezTo>
                    <a:pt x="81094" y="41754"/>
                    <a:pt x="90455" y="32392"/>
                    <a:pt x="90455" y="20878"/>
                  </a:cubicBezTo>
                  <a:cubicBezTo>
                    <a:pt x="90455" y="9363"/>
                    <a:pt x="81094" y="1"/>
                    <a:pt x="695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2" name="Google Shape;1142;p37"/>
          <p:cNvGrpSpPr/>
          <p:nvPr/>
        </p:nvGrpSpPr>
        <p:grpSpPr>
          <a:xfrm>
            <a:off x="4173783" y="1343100"/>
            <a:ext cx="796433" cy="680633"/>
            <a:chOff x="1116400" y="554425"/>
            <a:chExt cx="5366800" cy="4586475"/>
          </a:xfrm>
        </p:grpSpPr>
        <p:sp>
          <p:nvSpPr>
            <p:cNvPr id="1143" name="Google Shape;1143;p37"/>
            <p:cNvSpPr/>
            <p:nvPr/>
          </p:nvSpPr>
          <p:spPr>
            <a:xfrm>
              <a:off x="1116400" y="554425"/>
              <a:ext cx="5366800" cy="4586475"/>
            </a:xfrm>
            <a:custGeom>
              <a:rect b="b" l="l" r="r" t="t"/>
              <a:pathLst>
                <a:path extrusionOk="0" h="183459" w="214672">
                  <a:moveTo>
                    <a:pt x="62264" y="1"/>
                  </a:moveTo>
                  <a:cubicBezTo>
                    <a:pt x="55904" y="1"/>
                    <a:pt x="49574" y="1040"/>
                    <a:pt x="43548" y="3169"/>
                  </a:cubicBezTo>
                  <a:cubicBezTo>
                    <a:pt x="23585" y="10215"/>
                    <a:pt x="9395" y="25318"/>
                    <a:pt x="4633" y="44661"/>
                  </a:cubicBezTo>
                  <a:cubicBezTo>
                    <a:pt x="1" y="63450"/>
                    <a:pt x="5089" y="83185"/>
                    <a:pt x="18431" y="97538"/>
                  </a:cubicBezTo>
                  <a:lnTo>
                    <a:pt x="102525" y="181469"/>
                  </a:lnTo>
                  <a:cubicBezTo>
                    <a:pt x="103862" y="182774"/>
                    <a:pt x="105591" y="183459"/>
                    <a:pt x="107353" y="183459"/>
                  </a:cubicBezTo>
                  <a:cubicBezTo>
                    <a:pt x="109081" y="183459"/>
                    <a:pt x="110810" y="182774"/>
                    <a:pt x="112115" y="181469"/>
                  </a:cubicBezTo>
                  <a:lnTo>
                    <a:pt x="196209" y="97571"/>
                  </a:lnTo>
                  <a:lnTo>
                    <a:pt x="196437" y="97342"/>
                  </a:lnTo>
                  <a:cubicBezTo>
                    <a:pt x="209616" y="83153"/>
                    <a:pt x="214672" y="63450"/>
                    <a:pt x="210073" y="44661"/>
                  </a:cubicBezTo>
                  <a:cubicBezTo>
                    <a:pt x="205277" y="25318"/>
                    <a:pt x="191088" y="10215"/>
                    <a:pt x="171157" y="3169"/>
                  </a:cubicBezTo>
                  <a:cubicBezTo>
                    <a:pt x="165143" y="1064"/>
                    <a:pt x="158903" y="33"/>
                    <a:pt x="152658" y="33"/>
                  </a:cubicBezTo>
                  <a:cubicBezTo>
                    <a:pt x="139157" y="33"/>
                    <a:pt x="125631" y="4852"/>
                    <a:pt x="114301" y="14064"/>
                  </a:cubicBezTo>
                  <a:lnTo>
                    <a:pt x="107842" y="19511"/>
                  </a:lnTo>
                  <a:lnTo>
                    <a:pt x="107353" y="19120"/>
                  </a:lnTo>
                  <a:lnTo>
                    <a:pt x="101057" y="13966"/>
                  </a:lnTo>
                  <a:cubicBezTo>
                    <a:pt x="89826" y="4829"/>
                    <a:pt x="75976" y="1"/>
                    <a:pt x="622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7"/>
            <p:cNvSpPr/>
            <p:nvPr/>
          </p:nvSpPr>
          <p:spPr>
            <a:xfrm>
              <a:off x="1750050" y="1266650"/>
              <a:ext cx="928875" cy="1292625"/>
            </a:xfrm>
            <a:custGeom>
              <a:rect b="b" l="l" r="r" t="t"/>
              <a:pathLst>
                <a:path extrusionOk="0" h="51705" w="37155">
                  <a:moveTo>
                    <a:pt x="29461" y="0"/>
                  </a:moveTo>
                  <a:cubicBezTo>
                    <a:pt x="28713" y="0"/>
                    <a:pt x="27952" y="124"/>
                    <a:pt x="27205" y="384"/>
                  </a:cubicBezTo>
                  <a:cubicBezTo>
                    <a:pt x="1729" y="9355"/>
                    <a:pt x="0" y="36429"/>
                    <a:pt x="12070" y="49510"/>
                  </a:cubicBezTo>
                  <a:cubicBezTo>
                    <a:pt x="13408" y="50968"/>
                    <a:pt x="15234" y="51705"/>
                    <a:pt x="17068" y="51705"/>
                  </a:cubicBezTo>
                  <a:cubicBezTo>
                    <a:pt x="18720" y="51705"/>
                    <a:pt x="20378" y="51107"/>
                    <a:pt x="21692" y="49901"/>
                  </a:cubicBezTo>
                  <a:cubicBezTo>
                    <a:pt x="24465" y="47357"/>
                    <a:pt x="24628" y="43051"/>
                    <a:pt x="22084" y="40278"/>
                  </a:cubicBezTo>
                  <a:cubicBezTo>
                    <a:pt x="16571" y="34309"/>
                    <a:pt x="15593" y="18912"/>
                    <a:pt x="31739" y="13236"/>
                  </a:cubicBezTo>
                  <a:cubicBezTo>
                    <a:pt x="35295" y="11997"/>
                    <a:pt x="37154" y="8082"/>
                    <a:pt x="35882" y="4559"/>
                  </a:cubicBezTo>
                  <a:cubicBezTo>
                    <a:pt x="34903" y="1750"/>
                    <a:pt x="32274" y="0"/>
                    <a:pt x="294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7"/>
            <p:cNvSpPr/>
            <p:nvPr/>
          </p:nvSpPr>
          <p:spPr>
            <a:xfrm>
              <a:off x="3800200" y="555225"/>
              <a:ext cx="2683000" cy="4585675"/>
            </a:xfrm>
            <a:custGeom>
              <a:rect b="b" l="l" r="r" t="t"/>
              <a:pathLst>
                <a:path extrusionOk="0" h="183427" w="107320">
                  <a:moveTo>
                    <a:pt x="45306" y="1"/>
                  </a:moveTo>
                  <a:cubicBezTo>
                    <a:pt x="31805" y="1"/>
                    <a:pt x="18279" y="4820"/>
                    <a:pt x="6949" y="14032"/>
                  </a:cubicBezTo>
                  <a:lnTo>
                    <a:pt x="490" y="19479"/>
                  </a:lnTo>
                  <a:lnTo>
                    <a:pt x="1" y="19088"/>
                  </a:lnTo>
                  <a:lnTo>
                    <a:pt x="1" y="183427"/>
                  </a:lnTo>
                  <a:cubicBezTo>
                    <a:pt x="1729" y="183427"/>
                    <a:pt x="3458" y="182742"/>
                    <a:pt x="4763" y="181437"/>
                  </a:cubicBezTo>
                  <a:lnTo>
                    <a:pt x="88857" y="97539"/>
                  </a:lnTo>
                  <a:lnTo>
                    <a:pt x="89085" y="97310"/>
                  </a:lnTo>
                  <a:cubicBezTo>
                    <a:pt x="102264" y="83121"/>
                    <a:pt x="107320" y="63418"/>
                    <a:pt x="102721" y="44629"/>
                  </a:cubicBezTo>
                  <a:cubicBezTo>
                    <a:pt x="97925" y="25286"/>
                    <a:pt x="83736" y="10183"/>
                    <a:pt x="63805" y="3137"/>
                  </a:cubicBezTo>
                  <a:cubicBezTo>
                    <a:pt x="57791" y="1032"/>
                    <a:pt x="51551" y="1"/>
                    <a:pt x="45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6" name="Google Shape;1146;p37"/>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38"/>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Recap Activity</a:t>
            </a:r>
            <a:endParaRPr/>
          </a:p>
        </p:txBody>
      </p:sp>
      <p:sp>
        <p:nvSpPr>
          <p:cNvPr id="1152" name="Google Shape;1152;p38"/>
          <p:cNvSpPr txBox="1"/>
          <p:nvPr>
            <p:ph idx="1" type="subTitle"/>
          </p:nvPr>
        </p:nvSpPr>
        <p:spPr>
          <a:xfrm>
            <a:off x="1113412" y="3895647"/>
            <a:ext cx="1899000" cy="28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Risk Assessment</a:t>
            </a:r>
            <a:endParaRPr sz="1100"/>
          </a:p>
        </p:txBody>
      </p:sp>
      <p:sp>
        <p:nvSpPr>
          <p:cNvPr id="1153" name="Google Shape;1153;p38"/>
          <p:cNvSpPr txBox="1"/>
          <p:nvPr>
            <p:ph idx="2" type="subTitle"/>
          </p:nvPr>
        </p:nvSpPr>
        <p:spPr>
          <a:xfrm>
            <a:off x="3636791" y="3895647"/>
            <a:ext cx="1899000" cy="28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Security Requirement</a:t>
            </a:r>
            <a:endParaRPr sz="1100"/>
          </a:p>
        </p:txBody>
      </p:sp>
      <p:sp>
        <p:nvSpPr>
          <p:cNvPr id="1154" name="Google Shape;1154;p38"/>
          <p:cNvSpPr txBox="1"/>
          <p:nvPr>
            <p:ph idx="3" type="subTitle"/>
          </p:nvPr>
        </p:nvSpPr>
        <p:spPr>
          <a:xfrm>
            <a:off x="6160188" y="3895647"/>
            <a:ext cx="1899000" cy="28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Mitigation</a:t>
            </a:r>
            <a:endParaRPr sz="1100"/>
          </a:p>
        </p:txBody>
      </p:sp>
      <p:sp>
        <p:nvSpPr>
          <p:cNvPr id="1155" name="Google Shape;1155;p38"/>
          <p:cNvSpPr txBox="1"/>
          <p:nvPr>
            <p:ph idx="4" type="subTitle"/>
          </p:nvPr>
        </p:nvSpPr>
        <p:spPr>
          <a:xfrm>
            <a:off x="6148837" y="2128338"/>
            <a:ext cx="1899000" cy="28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Threat Modeling</a:t>
            </a:r>
            <a:endParaRPr sz="1100"/>
          </a:p>
        </p:txBody>
      </p:sp>
      <p:sp>
        <p:nvSpPr>
          <p:cNvPr id="1156" name="Google Shape;1156;p38"/>
          <p:cNvSpPr txBox="1"/>
          <p:nvPr>
            <p:ph idx="5" type="subTitle"/>
          </p:nvPr>
        </p:nvSpPr>
        <p:spPr>
          <a:xfrm>
            <a:off x="3621241" y="2128338"/>
            <a:ext cx="1899000" cy="28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Security Goal</a:t>
            </a:r>
            <a:endParaRPr sz="1100"/>
          </a:p>
        </p:txBody>
      </p:sp>
      <p:sp>
        <p:nvSpPr>
          <p:cNvPr id="1157" name="Google Shape;1157;p38"/>
          <p:cNvSpPr txBox="1"/>
          <p:nvPr>
            <p:ph idx="6" type="subTitle"/>
          </p:nvPr>
        </p:nvSpPr>
        <p:spPr>
          <a:xfrm>
            <a:off x="1093663" y="2128338"/>
            <a:ext cx="1899000" cy="28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System Requirement</a:t>
            </a:r>
            <a:endParaRPr sz="1100"/>
          </a:p>
        </p:txBody>
      </p:sp>
      <p:sp>
        <p:nvSpPr>
          <p:cNvPr id="1158" name="Google Shape;1158;p38"/>
          <p:cNvSpPr txBox="1"/>
          <p:nvPr>
            <p:ph idx="7" type="subTitle"/>
          </p:nvPr>
        </p:nvSpPr>
        <p:spPr>
          <a:xfrm>
            <a:off x="6148837" y="2435104"/>
            <a:ext cx="1899000" cy="41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DFD, STRIDE, PnG</a:t>
            </a:r>
            <a:endParaRPr/>
          </a:p>
          <a:p>
            <a:pPr indent="0" lvl="0" marL="0" rtl="0" algn="ctr">
              <a:spcBef>
                <a:spcPts val="0"/>
              </a:spcBef>
              <a:spcAft>
                <a:spcPts val="0"/>
              </a:spcAft>
              <a:buNone/>
            </a:pPr>
            <a:r>
              <a:rPr lang="en"/>
              <a:t>Activities</a:t>
            </a:r>
            <a:endParaRPr/>
          </a:p>
        </p:txBody>
      </p:sp>
      <p:sp>
        <p:nvSpPr>
          <p:cNvPr id="1159" name="Google Shape;1159;p38"/>
          <p:cNvSpPr txBox="1"/>
          <p:nvPr>
            <p:ph idx="8" type="subTitle"/>
          </p:nvPr>
        </p:nvSpPr>
        <p:spPr>
          <a:xfrm>
            <a:off x="3621240" y="2435104"/>
            <a:ext cx="1899000" cy="41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Consider the asset</a:t>
            </a:r>
            <a:endParaRPr/>
          </a:p>
        </p:txBody>
      </p:sp>
      <p:sp>
        <p:nvSpPr>
          <p:cNvPr id="1160" name="Google Shape;1160;p38"/>
          <p:cNvSpPr txBox="1"/>
          <p:nvPr>
            <p:ph idx="9" type="subTitle"/>
          </p:nvPr>
        </p:nvSpPr>
        <p:spPr>
          <a:xfrm>
            <a:off x="1093662" y="2435104"/>
            <a:ext cx="1899000" cy="41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Analyzed and refined</a:t>
            </a:r>
            <a:endParaRPr/>
          </a:p>
          <a:p>
            <a:pPr indent="0" lvl="0" marL="0" rtl="0" algn="ctr">
              <a:spcBef>
                <a:spcPts val="0"/>
              </a:spcBef>
              <a:spcAft>
                <a:spcPts val="0"/>
              </a:spcAft>
              <a:buNone/>
            </a:pPr>
            <a:r>
              <a:t/>
            </a:r>
            <a:endParaRPr/>
          </a:p>
        </p:txBody>
      </p:sp>
      <p:sp>
        <p:nvSpPr>
          <p:cNvPr id="1161" name="Google Shape;1161;p38"/>
          <p:cNvSpPr txBox="1"/>
          <p:nvPr>
            <p:ph idx="13" type="subTitle"/>
          </p:nvPr>
        </p:nvSpPr>
        <p:spPr>
          <a:xfrm>
            <a:off x="1093662" y="4188305"/>
            <a:ext cx="1899000" cy="41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OWASP, CVSS</a:t>
            </a:r>
            <a:endParaRPr/>
          </a:p>
          <a:p>
            <a:pPr indent="0" lvl="0" marL="0" rtl="0" algn="ctr">
              <a:spcBef>
                <a:spcPts val="0"/>
              </a:spcBef>
              <a:spcAft>
                <a:spcPts val="0"/>
              </a:spcAft>
              <a:buNone/>
            </a:pPr>
            <a:r>
              <a:rPr lang="en"/>
              <a:t>C</a:t>
            </a:r>
            <a:r>
              <a:rPr lang="en"/>
              <a:t>onsider Impact</a:t>
            </a:r>
            <a:endParaRPr/>
          </a:p>
        </p:txBody>
      </p:sp>
      <p:sp>
        <p:nvSpPr>
          <p:cNvPr id="1162" name="Google Shape;1162;p38"/>
          <p:cNvSpPr txBox="1"/>
          <p:nvPr>
            <p:ph idx="14" type="subTitle"/>
          </p:nvPr>
        </p:nvSpPr>
        <p:spPr>
          <a:xfrm>
            <a:off x="3636791" y="4188305"/>
            <a:ext cx="1899000" cy="41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SQUARE &amp;</a:t>
            </a:r>
            <a:endParaRPr/>
          </a:p>
          <a:p>
            <a:pPr indent="0" lvl="0" marL="0" rtl="0" algn="ctr">
              <a:spcBef>
                <a:spcPts val="0"/>
              </a:spcBef>
              <a:spcAft>
                <a:spcPts val="0"/>
              </a:spcAft>
              <a:buNone/>
            </a:pPr>
            <a:r>
              <a:rPr lang="en"/>
              <a:t>P</a:t>
            </a:r>
            <a:r>
              <a:rPr lang="en"/>
              <a:t>rioritization</a:t>
            </a:r>
            <a:endParaRPr/>
          </a:p>
        </p:txBody>
      </p:sp>
      <p:sp>
        <p:nvSpPr>
          <p:cNvPr id="1163" name="Google Shape;1163;p38"/>
          <p:cNvSpPr txBox="1"/>
          <p:nvPr>
            <p:ph idx="15" type="subTitle"/>
          </p:nvPr>
        </p:nvSpPr>
        <p:spPr>
          <a:xfrm>
            <a:off x="6148813" y="4188305"/>
            <a:ext cx="1899000" cy="41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Satisfy the security requirement</a:t>
            </a:r>
            <a:endParaRPr/>
          </a:p>
        </p:txBody>
      </p:sp>
      <p:grpSp>
        <p:nvGrpSpPr>
          <p:cNvPr id="1164" name="Google Shape;1164;p38"/>
          <p:cNvGrpSpPr/>
          <p:nvPr/>
        </p:nvGrpSpPr>
        <p:grpSpPr>
          <a:xfrm>
            <a:off x="6703094" y="1357087"/>
            <a:ext cx="793318" cy="672589"/>
            <a:chOff x="1190625" y="635250"/>
            <a:chExt cx="5219200" cy="4424925"/>
          </a:xfrm>
        </p:grpSpPr>
        <p:sp>
          <p:nvSpPr>
            <p:cNvPr id="1165" name="Google Shape;1165;p38"/>
            <p:cNvSpPr/>
            <p:nvPr/>
          </p:nvSpPr>
          <p:spPr>
            <a:xfrm>
              <a:off x="4254425" y="635250"/>
              <a:ext cx="2155400" cy="4424925"/>
            </a:xfrm>
            <a:custGeom>
              <a:rect b="b" l="l" r="r" t="t"/>
              <a:pathLst>
                <a:path extrusionOk="0" h="176997" w="86216">
                  <a:moveTo>
                    <a:pt x="6786" y="1"/>
                  </a:moveTo>
                  <a:cubicBezTo>
                    <a:pt x="3034" y="1"/>
                    <a:pt x="1" y="3035"/>
                    <a:pt x="1" y="6818"/>
                  </a:cubicBezTo>
                  <a:lnTo>
                    <a:pt x="1" y="170179"/>
                  </a:lnTo>
                  <a:cubicBezTo>
                    <a:pt x="1" y="173963"/>
                    <a:pt x="3034" y="176996"/>
                    <a:pt x="6786" y="176996"/>
                  </a:cubicBezTo>
                  <a:lnTo>
                    <a:pt x="79398" y="176996"/>
                  </a:lnTo>
                  <a:cubicBezTo>
                    <a:pt x="83181" y="176996"/>
                    <a:pt x="86215" y="173963"/>
                    <a:pt x="86215" y="170179"/>
                  </a:cubicBezTo>
                  <a:lnTo>
                    <a:pt x="86215" y="6818"/>
                  </a:lnTo>
                  <a:cubicBezTo>
                    <a:pt x="86215" y="3035"/>
                    <a:pt x="83181" y="1"/>
                    <a:pt x="79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8"/>
            <p:cNvSpPr/>
            <p:nvPr/>
          </p:nvSpPr>
          <p:spPr>
            <a:xfrm>
              <a:off x="5331700" y="635250"/>
              <a:ext cx="1078125" cy="4424925"/>
            </a:xfrm>
            <a:custGeom>
              <a:rect b="b" l="l" r="r" t="t"/>
              <a:pathLst>
                <a:path extrusionOk="0" h="176997" w="43125">
                  <a:moveTo>
                    <a:pt x="1" y="1"/>
                  </a:moveTo>
                  <a:lnTo>
                    <a:pt x="1" y="176996"/>
                  </a:lnTo>
                  <a:lnTo>
                    <a:pt x="36307" y="176996"/>
                  </a:lnTo>
                  <a:cubicBezTo>
                    <a:pt x="40090" y="176996"/>
                    <a:pt x="43124" y="173963"/>
                    <a:pt x="43124" y="170179"/>
                  </a:cubicBezTo>
                  <a:lnTo>
                    <a:pt x="43124" y="6818"/>
                  </a:lnTo>
                  <a:cubicBezTo>
                    <a:pt x="43124" y="3035"/>
                    <a:pt x="40090" y="1"/>
                    <a:pt x="363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8"/>
            <p:cNvSpPr/>
            <p:nvPr/>
          </p:nvSpPr>
          <p:spPr>
            <a:xfrm>
              <a:off x="4764925" y="1316200"/>
              <a:ext cx="1134400" cy="340075"/>
            </a:xfrm>
            <a:custGeom>
              <a:rect b="b" l="l" r="r" t="t"/>
              <a:pathLst>
                <a:path extrusionOk="0" h="13603" w="45376">
                  <a:moveTo>
                    <a:pt x="6786" y="0"/>
                  </a:moveTo>
                  <a:cubicBezTo>
                    <a:pt x="3035" y="0"/>
                    <a:pt x="1" y="3034"/>
                    <a:pt x="1" y="6785"/>
                  </a:cubicBezTo>
                  <a:cubicBezTo>
                    <a:pt x="1" y="10569"/>
                    <a:pt x="3035" y="13603"/>
                    <a:pt x="6786" y="13603"/>
                  </a:cubicBezTo>
                  <a:lnTo>
                    <a:pt x="38558" y="13603"/>
                  </a:lnTo>
                  <a:cubicBezTo>
                    <a:pt x="42309" y="13603"/>
                    <a:pt x="45375" y="10569"/>
                    <a:pt x="45375" y="6785"/>
                  </a:cubicBezTo>
                  <a:cubicBezTo>
                    <a:pt x="45375" y="3034"/>
                    <a:pt x="42309" y="0"/>
                    <a:pt x="385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8"/>
            <p:cNvSpPr/>
            <p:nvPr/>
          </p:nvSpPr>
          <p:spPr>
            <a:xfrm>
              <a:off x="4764925" y="1997150"/>
              <a:ext cx="1134400" cy="340075"/>
            </a:xfrm>
            <a:custGeom>
              <a:rect b="b" l="l" r="r" t="t"/>
              <a:pathLst>
                <a:path extrusionOk="0" h="13603" w="45376">
                  <a:moveTo>
                    <a:pt x="6786" y="0"/>
                  </a:moveTo>
                  <a:cubicBezTo>
                    <a:pt x="3035" y="0"/>
                    <a:pt x="1" y="3034"/>
                    <a:pt x="1" y="6785"/>
                  </a:cubicBezTo>
                  <a:cubicBezTo>
                    <a:pt x="1" y="10536"/>
                    <a:pt x="3035" y="13603"/>
                    <a:pt x="6786" y="13603"/>
                  </a:cubicBezTo>
                  <a:lnTo>
                    <a:pt x="38558" y="13603"/>
                  </a:lnTo>
                  <a:cubicBezTo>
                    <a:pt x="42309" y="13603"/>
                    <a:pt x="45375" y="10536"/>
                    <a:pt x="45375" y="6785"/>
                  </a:cubicBezTo>
                  <a:cubicBezTo>
                    <a:pt x="45375" y="3034"/>
                    <a:pt x="42309" y="0"/>
                    <a:pt x="385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8"/>
            <p:cNvSpPr/>
            <p:nvPr/>
          </p:nvSpPr>
          <p:spPr>
            <a:xfrm>
              <a:off x="4764925" y="2677275"/>
              <a:ext cx="1134400" cy="340900"/>
            </a:xfrm>
            <a:custGeom>
              <a:rect b="b" l="l" r="r" t="t"/>
              <a:pathLst>
                <a:path extrusionOk="0" h="13636" w="45376">
                  <a:moveTo>
                    <a:pt x="6786" y="0"/>
                  </a:moveTo>
                  <a:cubicBezTo>
                    <a:pt x="3035" y="0"/>
                    <a:pt x="1" y="3066"/>
                    <a:pt x="1" y="6818"/>
                  </a:cubicBezTo>
                  <a:cubicBezTo>
                    <a:pt x="1" y="10569"/>
                    <a:pt x="3035" y="13635"/>
                    <a:pt x="6786" y="13635"/>
                  </a:cubicBezTo>
                  <a:lnTo>
                    <a:pt x="38558" y="13635"/>
                  </a:lnTo>
                  <a:cubicBezTo>
                    <a:pt x="42309" y="13635"/>
                    <a:pt x="45375" y="10569"/>
                    <a:pt x="45375" y="6818"/>
                  </a:cubicBezTo>
                  <a:cubicBezTo>
                    <a:pt x="45375" y="3066"/>
                    <a:pt x="42309" y="0"/>
                    <a:pt x="385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8"/>
            <p:cNvSpPr/>
            <p:nvPr/>
          </p:nvSpPr>
          <p:spPr>
            <a:xfrm>
              <a:off x="5331700" y="2677275"/>
              <a:ext cx="567625" cy="340900"/>
            </a:xfrm>
            <a:custGeom>
              <a:rect b="b" l="l" r="r" t="t"/>
              <a:pathLst>
                <a:path extrusionOk="0" h="13636" w="22705">
                  <a:moveTo>
                    <a:pt x="1" y="0"/>
                  </a:moveTo>
                  <a:lnTo>
                    <a:pt x="1" y="13635"/>
                  </a:lnTo>
                  <a:lnTo>
                    <a:pt x="15887" y="13635"/>
                  </a:lnTo>
                  <a:cubicBezTo>
                    <a:pt x="19638" y="13635"/>
                    <a:pt x="22704" y="10569"/>
                    <a:pt x="22704" y="6818"/>
                  </a:cubicBezTo>
                  <a:cubicBezTo>
                    <a:pt x="22704" y="3066"/>
                    <a:pt x="19638" y="0"/>
                    <a:pt x="158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8"/>
            <p:cNvSpPr/>
            <p:nvPr/>
          </p:nvSpPr>
          <p:spPr>
            <a:xfrm>
              <a:off x="5331700" y="1997150"/>
              <a:ext cx="567625" cy="340075"/>
            </a:xfrm>
            <a:custGeom>
              <a:rect b="b" l="l" r="r" t="t"/>
              <a:pathLst>
                <a:path extrusionOk="0" h="13603" w="22705">
                  <a:moveTo>
                    <a:pt x="1" y="0"/>
                  </a:moveTo>
                  <a:lnTo>
                    <a:pt x="1" y="13603"/>
                  </a:lnTo>
                  <a:lnTo>
                    <a:pt x="15887" y="13603"/>
                  </a:lnTo>
                  <a:cubicBezTo>
                    <a:pt x="19638" y="13603"/>
                    <a:pt x="22704" y="10536"/>
                    <a:pt x="22704" y="6785"/>
                  </a:cubicBezTo>
                  <a:cubicBezTo>
                    <a:pt x="22704" y="3034"/>
                    <a:pt x="19638" y="0"/>
                    <a:pt x="158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8"/>
            <p:cNvSpPr/>
            <p:nvPr/>
          </p:nvSpPr>
          <p:spPr>
            <a:xfrm>
              <a:off x="5331700" y="1316200"/>
              <a:ext cx="567625" cy="340075"/>
            </a:xfrm>
            <a:custGeom>
              <a:rect b="b" l="l" r="r" t="t"/>
              <a:pathLst>
                <a:path extrusionOk="0" h="13603" w="22705">
                  <a:moveTo>
                    <a:pt x="1" y="0"/>
                  </a:moveTo>
                  <a:lnTo>
                    <a:pt x="1" y="13603"/>
                  </a:lnTo>
                  <a:lnTo>
                    <a:pt x="15887" y="13603"/>
                  </a:lnTo>
                  <a:cubicBezTo>
                    <a:pt x="19638" y="13603"/>
                    <a:pt x="22704" y="10569"/>
                    <a:pt x="22704" y="6785"/>
                  </a:cubicBezTo>
                  <a:cubicBezTo>
                    <a:pt x="22704" y="3034"/>
                    <a:pt x="19638" y="0"/>
                    <a:pt x="158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8"/>
            <p:cNvSpPr/>
            <p:nvPr/>
          </p:nvSpPr>
          <p:spPr>
            <a:xfrm>
              <a:off x="2552500" y="4039150"/>
              <a:ext cx="1021025" cy="1021025"/>
            </a:xfrm>
            <a:custGeom>
              <a:rect b="b" l="l" r="r" t="t"/>
              <a:pathLst>
                <a:path extrusionOk="0" h="40841" w="40841">
                  <a:moveTo>
                    <a:pt x="6785" y="0"/>
                  </a:moveTo>
                  <a:cubicBezTo>
                    <a:pt x="3034" y="0"/>
                    <a:pt x="0" y="3034"/>
                    <a:pt x="0" y="6818"/>
                  </a:cubicBezTo>
                  <a:lnTo>
                    <a:pt x="0" y="34023"/>
                  </a:lnTo>
                  <a:cubicBezTo>
                    <a:pt x="0" y="37807"/>
                    <a:pt x="3034" y="40840"/>
                    <a:pt x="6785" y="40840"/>
                  </a:cubicBezTo>
                  <a:lnTo>
                    <a:pt x="34023" y="40840"/>
                  </a:lnTo>
                  <a:cubicBezTo>
                    <a:pt x="37774" y="40840"/>
                    <a:pt x="40840" y="37807"/>
                    <a:pt x="40840" y="34023"/>
                  </a:cubicBezTo>
                  <a:lnTo>
                    <a:pt x="40840" y="6818"/>
                  </a:lnTo>
                  <a:cubicBezTo>
                    <a:pt x="40840" y="3034"/>
                    <a:pt x="37774" y="0"/>
                    <a:pt x="340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8"/>
            <p:cNvSpPr/>
            <p:nvPr/>
          </p:nvSpPr>
          <p:spPr>
            <a:xfrm>
              <a:off x="3063000" y="4039150"/>
              <a:ext cx="510525" cy="1021025"/>
            </a:xfrm>
            <a:custGeom>
              <a:rect b="b" l="l" r="r" t="t"/>
              <a:pathLst>
                <a:path extrusionOk="0" h="40841" w="20421">
                  <a:moveTo>
                    <a:pt x="0" y="0"/>
                  </a:moveTo>
                  <a:lnTo>
                    <a:pt x="0" y="40840"/>
                  </a:lnTo>
                  <a:lnTo>
                    <a:pt x="13603" y="40840"/>
                  </a:lnTo>
                  <a:cubicBezTo>
                    <a:pt x="17354" y="40840"/>
                    <a:pt x="20420" y="37807"/>
                    <a:pt x="20420" y="34023"/>
                  </a:cubicBezTo>
                  <a:lnTo>
                    <a:pt x="20420" y="6818"/>
                  </a:lnTo>
                  <a:cubicBezTo>
                    <a:pt x="20420" y="3034"/>
                    <a:pt x="17354" y="0"/>
                    <a:pt x="136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8"/>
            <p:cNvSpPr/>
            <p:nvPr/>
          </p:nvSpPr>
          <p:spPr>
            <a:xfrm>
              <a:off x="1190625" y="1316200"/>
              <a:ext cx="3743950" cy="3063025"/>
            </a:xfrm>
            <a:custGeom>
              <a:rect b="b" l="l" r="r" t="t"/>
              <a:pathLst>
                <a:path extrusionOk="0" h="122521" w="149758">
                  <a:moveTo>
                    <a:pt x="20420" y="0"/>
                  </a:moveTo>
                  <a:cubicBezTo>
                    <a:pt x="9166" y="0"/>
                    <a:pt x="0" y="9167"/>
                    <a:pt x="0" y="20420"/>
                  </a:cubicBezTo>
                  <a:lnTo>
                    <a:pt x="0" y="102101"/>
                  </a:lnTo>
                  <a:cubicBezTo>
                    <a:pt x="0" y="113354"/>
                    <a:pt x="9166" y="122521"/>
                    <a:pt x="20420" y="122521"/>
                  </a:cubicBezTo>
                  <a:lnTo>
                    <a:pt x="129338" y="122521"/>
                  </a:lnTo>
                  <a:cubicBezTo>
                    <a:pt x="140592" y="122521"/>
                    <a:pt x="149758" y="113354"/>
                    <a:pt x="149758" y="102101"/>
                  </a:cubicBezTo>
                  <a:lnTo>
                    <a:pt x="149758" y="20420"/>
                  </a:lnTo>
                  <a:cubicBezTo>
                    <a:pt x="149758" y="9167"/>
                    <a:pt x="140592" y="0"/>
                    <a:pt x="1293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8"/>
            <p:cNvSpPr/>
            <p:nvPr/>
          </p:nvSpPr>
          <p:spPr>
            <a:xfrm>
              <a:off x="3063000" y="1316200"/>
              <a:ext cx="1871575" cy="3063025"/>
            </a:xfrm>
            <a:custGeom>
              <a:rect b="b" l="l" r="r" t="t"/>
              <a:pathLst>
                <a:path extrusionOk="0" h="122521" w="74863">
                  <a:moveTo>
                    <a:pt x="0" y="0"/>
                  </a:moveTo>
                  <a:lnTo>
                    <a:pt x="0" y="122521"/>
                  </a:lnTo>
                  <a:lnTo>
                    <a:pt x="54443" y="122521"/>
                  </a:lnTo>
                  <a:cubicBezTo>
                    <a:pt x="65697" y="122521"/>
                    <a:pt x="74863" y="113354"/>
                    <a:pt x="74863" y="102101"/>
                  </a:cubicBezTo>
                  <a:lnTo>
                    <a:pt x="74863" y="20420"/>
                  </a:lnTo>
                  <a:cubicBezTo>
                    <a:pt x="74863" y="9167"/>
                    <a:pt x="65697" y="0"/>
                    <a:pt x="54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8"/>
            <p:cNvSpPr/>
            <p:nvPr/>
          </p:nvSpPr>
          <p:spPr>
            <a:xfrm>
              <a:off x="2211625" y="4720075"/>
              <a:ext cx="1701950" cy="340100"/>
            </a:xfrm>
            <a:custGeom>
              <a:rect b="b" l="l" r="r" t="t"/>
              <a:pathLst>
                <a:path extrusionOk="0" h="13604" w="68078">
                  <a:moveTo>
                    <a:pt x="6818" y="1"/>
                  </a:moveTo>
                  <a:cubicBezTo>
                    <a:pt x="3066" y="1"/>
                    <a:pt x="0" y="3034"/>
                    <a:pt x="0" y="6786"/>
                  </a:cubicBezTo>
                  <a:cubicBezTo>
                    <a:pt x="0" y="10570"/>
                    <a:pt x="3066" y="13603"/>
                    <a:pt x="6818" y="13603"/>
                  </a:cubicBezTo>
                  <a:lnTo>
                    <a:pt x="61260" y="13603"/>
                  </a:lnTo>
                  <a:cubicBezTo>
                    <a:pt x="65044" y="13603"/>
                    <a:pt x="68078" y="10570"/>
                    <a:pt x="68078" y="6786"/>
                  </a:cubicBezTo>
                  <a:cubicBezTo>
                    <a:pt x="68078" y="3034"/>
                    <a:pt x="65044" y="1"/>
                    <a:pt x="612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8"/>
            <p:cNvSpPr/>
            <p:nvPr/>
          </p:nvSpPr>
          <p:spPr>
            <a:xfrm>
              <a:off x="5388800" y="3358200"/>
              <a:ext cx="340075" cy="340100"/>
            </a:xfrm>
            <a:custGeom>
              <a:rect b="b" l="l" r="r" t="t"/>
              <a:pathLst>
                <a:path extrusionOk="0" h="13604" w="13603">
                  <a:moveTo>
                    <a:pt x="6818" y="1"/>
                  </a:moveTo>
                  <a:cubicBezTo>
                    <a:pt x="3034" y="1"/>
                    <a:pt x="0" y="3067"/>
                    <a:pt x="0" y="6818"/>
                  </a:cubicBezTo>
                  <a:cubicBezTo>
                    <a:pt x="0" y="10569"/>
                    <a:pt x="3034" y="13603"/>
                    <a:pt x="6818" y="13603"/>
                  </a:cubicBezTo>
                  <a:cubicBezTo>
                    <a:pt x="10569" y="13603"/>
                    <a:pt x="13603" y="10569"/>
                    <a:pt x="13603" y="6818"/>
                  </a:cubicBezTo>
                  <a:cubicBezTo>
                    <a:pt x="13603" y="3067"/>
                    <a:pt x="10569" y="1"/>
                    <a:pt x="68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8"/>
            <p:cNvSpPr/>
            <p:nvPr/>
          </p:nvSpPr>
          <p:spPr>
            <a:xfrm>
              <a:off x="5388800" y="4039150"/>
              <a:ext cx="340075" cy="340075"/>
            </a:xfrm>
            <a:custGeom>
              <a:rect b="b" l="l" r="r" t="t"/>
              <a:pathLst>
                <a:path extrusionOk="0" h="13603" w="13603">
                  <a:moveTo>
                    <a:pt x="6818" y="0"/>
                  </a:moveTo>
                  <a:cubicBezTo>
                    <a:pt x="3034" y="0"/>
                    <a:pt x="0" y="3034"/>
                    <a:pt x="0" y="6818"/>
                  </a:cubicBezTo>
                  <a:cubicBezTo>
                    <a:pt x="0" y="10569"/>
                    <a:pt x="3034" y="13603"/>
                    <a:pt x="6818" y="13603"/>
                  </a:cubicBezTo>
                  <a:cubicBezTo>
                    <a:pt x="10569" y="13603"/>
                    <a:pt x="13603" y="10569"/>
                    <a:pt x="13603" y="6818"/>
                  </a:cubicBezTo>
                  <a:cubicBezTo>
                    <a:pt x="13603" y="3034"/>
                    <a:pt x="10569" y="0"/>
                    <a:pt x="68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8"/>
            <p:cNvSpPr/>
            <p:nvPr/>
          </p:nvSpPr>
          <p:spPr>
            <a:xfrm>
              <a:off x="3063000" y="4720075"/>
              <a:ext cx="850575" cy="340100"/>
            </a:xfrm>
            <a:custGeom>
              <a:rect b="b" l="l" r="r" t="t"/>
              <a:pathLst>
                <a:path extrusionOk="0" h="13604" w="34023">
                  <a:moveTo>
                    <a:pt x="0" y="1"/>
                  </a:moveTo>
                  <a:lnTo>
                    <a:pt x="0" y="13603"/>
                  </a:lnTo>
                  <a:lnTo>
                    <a:pt x="27205" y="13603"/>
                  </a:lnTo>
                  <a:cubicBezTo>
                    <a:pt x="30989" y="13603"/>
                    <a:pt x="34023" y="10570"/>
                    <a:pt x="34023" y="6786"/>
                  </a:cubicBezTo>
                  <a:cubicBezTo>
                    <a:pt x="34023" y="3034"/>
                    <a:pt x="30989" y="1"/>
                    <a:pt x="27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8"/>
            <p:cNvSpPr/>
            <p:nvPr/>
          </p:nvSpPr>
          <p:spPr>
            <a:xfrm>
              <a:off x="1530675" y="1656250"/>
              <a:ext cx="3063850" cy="2382925"/>
            </a:xfrm>
            <a:custGeom>
              <a:rect b="b" l="l" r="r" t="t"/>
              <a:pathLst>
                <a:path extrusionOk="0" h="95317" w="122554">
                  <a:moveTo>
                    <a:pt x="6818" y="1"/>
                  </a:moveTo>
                  <a:cubicBezTo>
                    <a:pt x="3067" y="1"/>
                    <a:pt x="0" y="3067"/>
                    <a:pt x="0" y="6818"/>
                  </a:cubicBezTo>
                  <a:lnTo>
                    <a:pt x="0" y="88499"/>
                  </a:lnTo>
                  <a:cubicBezTo>
                    <a:pt x="0" y="92250"/>
                    <a:pt x="3067" y="95316"/>
                    <a:pt x="6818" y="95316"/>
                  </a:cubicBezTo>
                  <a:lnTo>
                    <a:pt x="115736" y="95316"/>
                  </a:lnTo>
                  <a:cubicBezTo>
                    <a:pt x="119487" y="95316"/>
                    <a:pt x="122553" y="92250"/>
                    <a:pt x="122553" y="88499"/>
                  </a:cubicBezTo>
                  <a:lnTo>
                    <a:pt x="122553" y="6818"/>
                  </a:lnTo>
                  <a:cubicBezTo>
                    <a:pt x="122553" y="3067"/>
                    <a:pt x="119487" y="1"/>
                    <a:pt x="1157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8"/>
            <p:cNvSpPr/>
            <p:nvPr/>
          </p:nvSpPr>
          <p:spPr>
            <a:xfrm>
              <a:off x="3063000" y="1656250"/>
              <a:ext cx="1531525" cy="2382925"/>
            </a:xfrm>
            <a:custGeom>
              <a:rect b="b" l="l" r="r" t="t"/>
              <a:pathLst>
                <a:path extrusionOk="0" h="95317" w="61261">
                  <a:moveTo>
                    <a:pt x="0" y="1"/>
                  </a:moveTo>
                  <a:lnTo>
                    <a:pt x="0" y="95316"/>
                  </a:lnTo>
                  <a:lnTo>
                    <a:pt x="54443" y="95316"/>
                  </a:lnTo>
                  <a:cubicBezTo>
                    <a:pt x="58194" y="95316"/>
                    <a:pt x="61260" y="92250"/>
                    <a:pt x="61260" y="88499"/>
                  </a:cubicBezTo>
                  <a:lnTo>
                    <a:pt x="61260" y="6818"/>
                  </a:lnTo>
                  <a:cubicBezTo>
                    <a:pt x="61260" y="3067"/>
                    <a:pt x="58194" y="1"/>
                    <a:pt x="544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38"/>
          <p:cNvGrpSpPr/>
          <p:nvPr/>
        </p:nvGrpSpPr>
        <p:grpSpPr>
          <a:xfrm>
            <a:off x="1708217" y="1357004"/>
            <a:ext cx="672755" cy="672755"/>
            <a:chOff x="1190625" y="238125"/>
            <a:chExt cx="5219200" cy="5219200"/>
          </a:xfrm>
        </p:grpSpPr>
        <p:sp>
          <p:nvSpPr>
            <p:cNvPr id="1184" name="Google Shape;1184;p38"/>
            <p:cNvSpPr/>
            <p:nvPr/>
          </p:nvSpPr>
          <p:spPr>
            <a:xfrm>
              <a:off x="1190625" y="238125"/>
              <a:ext cx="5219200" cy="5219200"/>
            </a:xfrm>
            <a:custGeom>
              <a:rect b="b" l="l" r="r" t="t"/>
              <a:pathLst>
                <a:path extrusionOk="0" h="208768" w="208768">
                  <a:moveTo>
                    <a:pt x="22703" y="0"/>
                  </a:moveTo>
                  <a:cubicBezTo>
                    <a:pt x="10177" y="0"/>
                    <a:pt x="0" y="10177"/>
                    <a:pt x="0" y="22703"/>
                  </a:cubicBezTo>
                  <a:lnTo>
                    <a:pt x="0" y="186064"/>
                  </a:lnTo>
                  <a:cubicBezTo>
                    <a:pt x="0" y="198590"/>
                    <a:pt x="10177" y="208767"/>
                    <a:pt x="22703" y="208767"/>
                  </a:cubicBezTo>
                  <a:lnTo>
                    <a:pt x="186064" y="208767"/>
                  </a:lnTo>
                  <a:cubicBezTo>
                    <a:pt x="198590" y="208767"/>
                    <a:pt x="208767" y="198590"/>
                    <a:pt x="208767" y="186064"/>
                  </a:cubicBezTo>
                  <a:lnTo>
                    <a:pt x="208767" y="22703"/>
                  </a:lnTo>
                  <a:cubicBezTo>
                    <a:pt x="208767" y="10177"/>
                    <a:pt x="198590" y="0"/>
                    <a:pt x="1860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8"/>
            <p:cNvSpPr/>
            <p:nvPr/>
          </p:nvSpPr>
          <p:spPr>
            <a:xfrm>
              <a:off x="3800200" y="238125"/>
              <a:ext cx="2609625" cy="5219200"/>
            </a:xfrm>
            <a:custGeom>
              <a:rect b="b" l="l" r="r" t="t"/>
              <a:pathLst>
                <a:path extrusionOk="0" h="208768" w="104385">
                  <a:moveTo>
                    <a:pt x="1" y="0"/>
                  </a:moveTo>
                  <a:lnTo>
                    <a:pt x="1" y="208767"/>
                  </a:lnTo>
                  <a:lnTo>
                    <a:pt x="81681" y="208767"/>
                  </a:lnTo>
                  <a:cubicBezTo>
                    <a:pt x="94207" y="208767"/>
                    <a:pt x="104384" y="198590"/>
                    <a:pt x="104384" y="186064"/>
                  </a:cubicBezTo>
                  <a:lnTo>
                    <a:pt x="104384" y="22703"/>
                  </a:lnTo>
                  <a:cubicBezTo>
                    <a:pt x="104384" y="10177"/>
                    <a:pt x="94207" y="0"/>
                    <a:pt x="816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8"/>
            <p:cNvSpPr/>
            <p:nvPr/>
          </p:nvSpPr>
          <p:spPr>
            <a:xfrm>
              <a:off x="1530675" y="578175"/>
              <a:ext cx="4539075" cy="4539075"/>
            </a:xfrm>
            <a:custGeom>
              <a:rect b="b" l="l" r="r" t="t"/>
              <a:pathLst>
                <a:path extrusionOk="0" h="181563" w="181563">
                  <a:moveTo>
                    <a:pt x="9101" y="0"/>
                  </a:moveTo>
                  <a:cubicBezTo>
                    <a:pt x="4078" y="0"/>
                    <a:pt x="0" y="4078"/>
                    <a:pt x="0" y="9101"/>
                  </a:cubicBezTo>
                  <a:lnTo>
                    <a:pt x="0" y="172462"/>
                  </a:lnTo>
                  <a:cubicBezTo>
                    <a:pt x="0" y="177485"/>
                    <a:pt x="4078" y="181563"/>
                    <a:pt x="9101" y="181563"/>
                  </a:cubicBezTo>
                  <a:lnTo>
                    <a:pt x="172462" y="181563"/>
                  </a:lnTo>
                  <a:cubicBezTo>
                    <a:pt x="177485" y="181563"/>
                    <a:pt x="181563" y="177485"/>
                    <a:pt x="181563" y="172462"/>
                  </a:cubicBezTo>
                  <a:lnTo>
                    <a:pt x="181563" y="9101"/>
                  </a:lnTo>
                  <a:cubicBezTo>
                    <a:pt x="181563" y="4078"/>
                    <a:pt x="177485" y="0"/>
                    <a:pt x="1724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8"/>
            <p:cNvSpPr/>
            <p:nvPr/>
          </p:nvSpPr>
          <p:spPr>
            <a:xfrm>
              <a:off x="3800200" y="578175"/>
              <a:ext cx="2269550" cy="4539075"/>
            </a:xfrm>
            <a:custGeom>
              <a:rect b="b" l="l" r="r" t="t"/>
              <a:pathLst>
                <a:path extrusionOk="0" h="181563" w="90782">
                  <a:moveTo>
                    <a:pt x="1" y="0"/>
                  </a:moveTo>
                  <a:lnTo>
                    <a:pt x="1" y="181563"/>
                  </a:lnTo>
                  <a:lnTo>
                    <a:pt x="81681" y="181563"/>
                  </a:lnTo>
                  <a:cubicBezTo>
                    <a:pt x="86704" y="181563"/>
                    <a:pt x="90782" y="177485"/>
                    <a:pt x="90782" y="172462"/>
                  </a:cubicBezTo>
                  <a:lnTo>
                    <a:pt x="90782" y="9101"/>
                  </a:lnTo>
                  <a:cubicBezTo>
                    <a:pt x="90782" y="4078"/>
                    <a:pt x="86704" y="0"/>
                    <a:pt x="816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8"/>
            <p:cNvSpPr/>
            <p:nvPr/>
          </p:nvSpPr>
          <p:spPr>
            <a:xfrm>
              <a:off x="2081950" y="3528225"/>
              <a:ext cx="1054450" cy="1021250"/>
            </a:xfrm>
            <a:custGeom>
              <a:rect b="b" l="l" r="r" t="t"/>
              <a:pathLst>
                <a:path extrusionOk="0" h="40850" w="42178">
                  <a:moveTo>
                    <a:pt x="7466" y="1"/>
                  </a:moveTo>
                  <a:cubicBezTo>
                    <a:pt x="5725" y="1"/>
                    <a:pt x="3980" y="670"/>
                    <a:pt x="2643" y="2007"/>
                  </a:cubicBezTo>
                  <a:cubicBezTo>
                    <a:pt x="1" y="4649"/>
                    <a:pt x="1" y="8988"/>
                    <a:pt x="2643" y="11630"/>
                  </a:cubicBezTo>
                  <a:lnTo>
                    <a:pt x="11450" y="20437"/>
                  </a:lnTo>
                  <a:lnTo>
                    <a:pt x="2643" y="29245"/>
                  </a:lnTo>
                  <a:cubicBezTo>
                    <a:pt x="1" y="31887"/>
                    <a:pt x="1" y="36193"/>
                    <a:pt x="2643" y="38867"/>
                  </a:cubicBezTo>
                  <a:cubicBezTo>
                    <a:pt x="3980" y="40189"/>
                    <a:pt x="5725" y="40849"/>
                    <a:pt x="7466" y="40849"/>
                  </a:cubicBezTo>
                  <a:cubicBezTo>
                    <a:pt x="9207" y="40849"/>
                    <a:pt x="10944" y="40189"/>
                    <a:pt x="12266" y="38867"/>
                  </a:cubicBezTo>
                  <a:lnTo>
                    <a:pt x="21073" y="30060"/>
                  </a:lnTo>
                  <a:lnTo>
                    <a:pt x="29880" y="38867"/>
                  </a:lnTo>
                  <a:cubicBezTo>
                    <a:pt x="31201" y="40189"/>
                    <a:pt x="32947" y="40849"/>
                    <a:pt x="34692" y="40849"/>
                  </a:cubicBezTo>
                  <a:cubicBezTo>
                    <a:pt x="36437" y="40849"/>
                    <a:pt x="38182" y="40189"/>
                    <a:pt x="39503" y="38867"/>
                  </a:cubicBezTo>
                  <a:cubicBezTo>
                    <a:pt x="42178" y="36193"/>
                    <a:pt x="42178" y="31887"/>
                    <a:pt x="39503" y="29245"/>
                  </a:cubicBezTo>
                  <a:lnTo>
                    <a:pt x="30696" y="20437"/>
                  </a:lnTo>
                  <a:lnTo>
                    <a:pt x="39503" y="11630"/>
                  </a:lnTo>
                  <a:cubicBezTo>
                    <a:pt x="42178" y="8988"/>
                    <a:pt x="42178" y="4649"/>
                    <a:pt x="39503" y="2007"/>
                  </a:cubicBezTo>
                  <a:cubicBezTo>
                    <a:pt x="38182" y="670"/>
                    <a:pt x="36437" y="1"/>
                    <a:pt x="34692" y="1"/>
                  </a:cubicBezTo>
                  <a:cubicBezTo>
                    <a:pt x="32947" y="1"/>
                    <a:pt x="31201" y="670"/>
                    <a:pt x="29880" y="2007"/>
                  </a:cubicBezTo>
                  <a:lnTo>
                    <a:pt x="21073" y="10814"/>
                  </a:lnTo>
                  <a:lnTo>
                    <a:pt x="12266" y="2007"/>
                  </a:lnTo>
                  <a:cubicBezTo>
                    <a:pt x="10944" y="670"/>
                    <a:pt x="9207" y="1"/>
                    <a:pt x="74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8"/>
            <p:cNvSpPr/>
            <p:nvPr/>
          </p:nvSpPr>
          <p:spPr>
            <a:xfrm>
              <a:off x="3629775" y="238125"/>
              <a:ext cx="340900" cy="5219200"/>
            </a:xfrm>
            <a:custGeom>
              <a:rect b="b" l="l" r="r" t="t"/>
              <a:pathLst>
                <a:path extrusionOk="0" h="208768" w="13636">
                  <a:moveTo>
                    <a:pt x="0" y="0"/>
                  </a:moveTo>
                  <a:lnTo>
                    <a:pt x="0" y="208767"/>
                  </a:lnTo>
                  <a:lnTo>
                    <a:pt x="13635" y="208767"/>
                  </a:lnTo>
                  <a:lnTo>
                    <a:pt x="13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8"/>
            <p:cNvSpPr/>
            <p:nvPr/>
          </p:nvSpPr>
          <p:spPr>
            <a:xfrm>
              <a:off x="1190625" y="2677275"/>
              <a:ext cx="5219200" cy="340900"/>
            </a:xfrm>
            <a:custGeom>
              <a:rect b="b" l="l" r="r" t="t"/>
              <a:pathLst>
                <a:path extrusionOk="0" h="13636" w="208768">
                  <a:moveTo>
                    <a:pt x="0" y="0"/>
                  </a:moveTo>
                  <a:lnTo>
                    <a:pt x="0" y="13635"/>
                  </a:lnTo>
                  <a:lnTo>
                    <a:pt x="208767" y="13635"/>
                  </a:lnTo>
                  <a:lnTo>
                    <a:pt x="2087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8"/>
            <p:cNvSpPr/>
            <p:nvPr/>
          </p:nvSpPr>
          <p:spPr>
            <a:xfrm>
              <a:off x="3800200" y="238125"/>
              <a:ext cx="170475" cy="5219200"/>
            </a:xfrm>
            <a:custGeom>
              <a:rect b="b" l="l" r="r" t="t"/>
              <a:pathLst>
                <a:path extrusionOk="0" h="208768" w="6819">
                  <a:moveTo>
                    <a:pt x="1" y="0"/>
                  </a:moveTo>
                  <a:lnTo>
                    <a:pt x="1" y="208767"/>
                  </a:lnTo>
                  <a:lnTo>
                    <a:pt x="6818" y="208767"/>
                  </a:lnTo>
                  <a:lnTo>
                    <a:pt x="68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8"/>
            <p:cNvSpPr/>
            <p:nvPr/>
          </p:nvSpPr>
          <p:spPr>
            <a:xfrm>
              <a:off x="3800200" y="2677275"/>
              <a:ext cx="2609625" cy="340900"/>
            </a:xfrm>
            <a:custGeom>
              <a:rect b="b" l="l" r="r" t="t"/>
              <a:pathLst>
                <a:path extrusionOk="0" h="13636" w="104385">
                  <a:moveTo>
                    <a:pt x="1" y="0"/>
                  </a:moveTo>
                  <a:lnTo>
                    <a:pt x="1" y="13635"/>
                  </a:lnTo>
                  <a:lnTo>
                    <a:pt x="104384" y="13635"/>
                  </a:lnTo>
                  <a:lnTo>
                    <a:pt x="1043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8"/>
            <p:cNvSpPr/>
            <p:nvPr/>
          </p:nvSpPr>
          <p:spPr>
            <a:xfrm>
              <a:off x="4310700" y="975325"/>
              <a:ext cx="1361900" cy="1361900"/>
            </a:xfrm>
            <a:custGeom>
              <a:rect b="b" l="l" r="r" t="t"/>
              <a:pathLst>
                <a:path extrusionOk="0" h="54476" w="54476">
                  <a:moveTo>
                    <a:pt x="27238" y="13635"/>
                  </a:moveTo>
                  <a:cubicBezTo>
                    <a:pt x="34741" y="13635"/>
                    <a:pt x="40841" y="19735"/>
                    <a:pt x="40841" y="27238"/>
                  </a:cubicBezTo>
                  <a:cubicBezTo>
                    <a:pt x="40841" y="34773"/>
                    <a:pt x="34741" y="40873"/>
                    <a:pt x="27238" y="40873"/>
                  </a:cubicBezTo>
                  <a:cubicBezTo>
                    <a:pt x="19703" y="40873"/>
                    <a:pt x="13603" y="34773"/>
                    <a:pt x="13603" y="27238"/>
                  </a:cubicBezTo>
                  <a:cubicBezTo>
                    <a:pt x="13603" y="19735"/>
                    <a:pt x="19703" y="13635"/>
                    <a:pt x="27238" y="13635"/>
                  </a:cubicBezTo>
                  <a:close/>
                  <a:moveTo>
                    <a:pt x="27238" y="0"/>
                  </a:moveTo>
                  <a:cubicBezTo>
                    <a:pt x="12200" y="0"/>
                    <a:pt x="1" y="12200"/>
                    <a:pt x="1" y="27238"/>
                  </a:cubicBezTo>
                  <a:cubicBezTo>
                    <a:pt x="1" y="42276"/>
                    <a:pt x="12200" y="54476"/>
                    <a:pt x="27238" y="54476"/>
                  </a:cubicBezTo>
                  <a:cubicBezTo>
                    <a:pt x="42276" y="54476"/>
                    <a:pt x="54476" y="42276"/>
                    <a:pt x="54476" y="27238"/>
                  </a:cubicBezTo>
                  <a:cubicBezTo>
                    <a:pt x="54476" y="12200"/>
                    <a:pt x="42276" y="0"/>
                    <a:pt x="272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4" name="Google Shape;1194;p38"/>
          <p:cNvGrpSpPr/>
          <p:nvPr/>
        </p:nvGrpSpPr>
        <p:grpSpPr>
          <a:xfrm>
            <a:off x="1741371" y="3168294"/>
            <a:ext cx="606471" cy="606471"/>
            <a:chOff x="1190625" y="238125"/>
            <a:chExt cx="5219200" cy="5219200"/>
          </a:xfrm>
        </p:grpSpPr>
        <p:sp>
          <p:nvSpPr>
            <p:cNvPr id="1195" name="Google Shape;1195;p38"/>
            <p:cNvSpPr/>
            <p:nvPr/>
          </p:nvSpPr>
          <p:spPr>
            <a:xfrm>
              <a:off x="2211625" y="2053400"/>
              <a:ext cx="3403900" cy="2382925"/>
            </a:xfrm>
            <a:custGeom>
              <a:rect b="b" l="l" r="r" t="t"/>
              <a:pathLst>
                <a:path extrusionOk="0" h="95317" w="136156">
                  <a:moveTo>
                    <a:pt x="47658" y="1"/>
                  </a:moveTo>
                  <a:cubicBezTo>
                    <a:pt x="43906" y="1"/>
                    <a:pt x="40840" y="3067"/>
                    <a:pt x="40840" y="6818"/>
                  </a:cubicBezTo>
                  <a:lnTo>
                    <a:pt x="40840" y="40841"/>
                  </a:lnTo>
                  <a:lnTo>
                    <a:pt x="6818" y="40841"/>
                  </a:lnTo>
                  <a:cubicBezTo>
                    <a:pt x="3066" y="40841"/>
                    <a:pt x="0" y="43907"/>
                    <a:pt x="0" y="47658"/>
                  </a:cubicBezTo>
                  <a:lnTo>
                    <a:pt x="0" y="88499"/>
                  </a:lnTo>
                  <a:cubicBezTo>
                    <a:pt x="0" y="92250"/>
                    <a:pt x="3066" y="95316"/>
                    <a:pt x="6818" y="95316"/>
                  </a:cubicBezTo>
                  <a:lnTo>
                    <a:pt x="129338" y="95316"/>
                  </a:lnTo>
                  <a:cubicBezTo>
                    <a:pt x="133122" y="95316"/>
                    <a:pt x="136155" y="92250"/>
                    <a:pt x="136155" y="88499"/>
                  </a:cubicBezTo>
                  <a:lnTo>
                    <a:pt x="136155" y="47658"/>
                  </a:lnTo>
                  <a:cubicBezTo>
                    <a:pt x="136155" y="43907"/>
                    <a:pt x="133122" y="40841"/>
                    <a:pt x="129338" y="40841"/>
                  </a:cubicBezTo>
                  <a:lnTo>
                    <a:pt x="95315" y="40841"/>
                  </a:lnTo>
                  <a:lnTo>
                    <a:pt x="95315" y="6818"/>
                  </a:lnTo>
                  <a:cubicBezTo>
                    <a:pt x="95315" y="3067"/>
                    <a:pt x="92249" y="1"/>
                    <a:pt x="884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8"/>
            <p:cNvSpPr/>
            <p:nvPr/>
          </p:nvSpPr>
          <p:spPr>
            <a:xfrm>
              <a:off x="3800200" y="2053400"/>
              <a:ext cx="1815325" cy="2382925"/>
            </a:xfrm>
            <a:custGeom>
              <a:rect b="b" l="l" r="r" t="t"/>
              <a:pathLst>
                <a:path extrusionOk="0" h="95317" w="72613">
                  <a:moveTo>
                    <a:pt x="1" y="1"/>
                  </a:moveTo>
                  <a:lnTo>
                    <a:pt x="1" y="95316"/>
                  </a:lnTo>
                  <a:lnTo>
                    <a:pt x="65795" y="95316"/>
                  </a:lnTo>
                  <a:cubicBezTo>
                    <a:pt x="69579" y="95316"/>
                    <a:pt x="72612" y="92250"/>
                    <a:pt x="72612" y="88499"/>
                  </a:cubicBezTo>
                  <a:lnTo>
                    <a:pt x="72612" y="47658"/>
                  </a:lnTo>
                  <a:cubicBezTo>
                    <a:pt x="72612" y="43907"/>
                    <a:pt x="69579" y="40841"/>
                    <a:pt x="65795" y="40841"/>
                  </a:cubicBezTo>
                  <a:lnTo>
                    <a:pt x="31772" y="40841"/>
                  </a:lnTo>
                  <a:lnTo>
                    <a:pt x="31772" y="6818"/>
                  </a:lnTo>
                  <a:cubicBezTo>
                    <a:pt x="31772" y="3067"/>
                    <a:pt x="28706" y="1"/>
                    <a:pt x="249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8"/>
            <p:cNvSpPr/>
            <p:nvPr/>
          </p:nvSpPr>
          <p:spPr>
            <a:xfrm>
              <a:off x="1190625" y="238125"/>
              <a:ext cx="1361900" cy="3857300"/>
            </a:xfrm>
            <a:custGeom>
              <a:rect b="b" l="l" r="r" t="t"/>
              <a:pathLst>
                <a:path extrusionOk="0" h="154292" w="54476">
                  <a:moveTo>
                    <a:pt x="6818" y="0"/>
                  </a:moveTo>
                  <a:cubicBezTo>
                    <a:pt x="3034" y="0"/>
                    <a:pt x="0" y="3034"/>
                    <a:pt x="0" y="6818"/>
                  </a:cubicBezTo>
                  <a:lnTo>
                    <a:pt x="0" y="154292"/>
                  </a:lnTo>
                  <a:lnTo>
                    <a:pt x="54475" y="154292"/>
                  </a:lnTo>
                  <a:lnTo>
                    <a:pt x="54475" y="6818"/>
                  </a:lnTo>
                  <a:cubicBezTo>
                    <a:pt x="54475" y="3034"/>
                    <a:pt x="51409" y="0"/>
                    <a:pt x="476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8"/>
            <p:cNvSpPr/>
            <p:nvPr/>
          </p:nvSpPr>
          <p:spPr>
            <a:xfrm>
              <a:off x="1190625" y="4095400"/>
              <a:ext cx="5219200" cy="1361925"/>
            </a:xfrm>
            <a:custGeom>
              <a:rect b="b" l="l" r="r" t="t"/>
              <a:pathLst>
                <a:path extrusionOk="0" h="54477" w="208768">
                  <a:moveTo>
                    <a:pt x="0" y="1"/>
                  </a:moveTo>
                  <a:lnTo>
                    <a:pt x="0" y="47659"/>
                  </a:lnTo>
                  <a:cubicBezTo>
                    <a:pt x="0" y="51442"/>
                    <a:pt x="3034" y="54476"/>
                    <a:pt x="6818" y="54476"/>
                  </a:cubicBezTo>
                  <a:lnTo>
                    <a:pt x="201950" y="54476"/>
                  </a:lnTo>
                  <a:cubicBezTo>
                    <a:pt x="205733" y="54476"/>
                    <a:pt x="208767" y="51442"/>
                    <a:pt x="208767" y="47659"/>
                  </a:cubicBezTo>
                  <a:lnTo>
                    <a:pt x="208767" y="6819"/>
                  </a:lnTo>
                  <a:cubicBezTo>
                    <a:pt x="208767" y="3067"/>
                    <a:pt x="205733" y="1"/>
                    <a:pt x="2019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8"/>
            <p:cNvSpPr/>
            <p:nvPr/>
          </p:nvSpPr>
          <p:spPr>
            <a:xfrm>
              <a:off x="3800200" y="4095400"/>
              <a:ext cx="2609625" cy="1361925"/>
            </a:xfrm>
            <a:custGeom>
              <a:rect b="b" l="l" r="r" t="t"/>
              <a:pathLst>
                <a:path extrusionOk="0" h="54477" w="104385">
                  <a:moveTo>
                    <a:pt x="1" y="1"/>
                  </a:moveTo>
                  <a:lnTo>
                    <a:pt x="1" y="54476"/>
                  </a:lnTo>
                  <a:lnTo>
                    <a:pt x="97567" y="54476"/>
                  </a:lnTo>
                  <a:cubicBezTo>
                    <a:pt x="101350" y="54476"/>
                    <a:pt x="104384" y="51442"/>
                    <a:pt x="104384" y="47659"/>
                  </a:cubicBezTo>
                  <a:lnTo>
                    <a:pt x="104384" y="6819"/>
                  </a:lnTo>
                  <a:cubicBezTo>
                    <a:pt x="104384" y="3067"/>
                    <a:pt x="101350" y="1"/>
                    <a:pt x="975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8"/>
            <p:cNvSpPr/>
            <p:nvPr/>
          </p:nvSpPr>
          <p:spPr>
            <a:xfrm>
              <a:off x="2892550" y="238125"/>
              <a:ext cx="3517275" cy="2496250"/>
            </a:xfrm>
            <a:custGeom>
              <a:rect b="b" l="l" r="r" t="t"/>
              <a:pathLst>
                <a:path extrusionOk="0" h="99850" w="140691">
                  <a:moveTo>
                    <a:pt x="6818" y="0"/>
                  </a:moveTo>
                  <a:cubicBezTo>
                    <a:pt x="3034" y="0"/>
                    <a:pt x="1" y="3034"/>
                    <a:pt x="1" y="6818"/>
                  </a:cubicBezTo>
                  <a:lnTo>
                    <a:pt x="1" y="47658"/>
                  </a:lnTo>
                  <a:cubicBezTo>
                    <a:pt x="1" y="51409"/>
                    <a:pt x="3034" y="54475"/>
                    <a:pt x="6818" y="54475"/>
                  </a:cubicBezTo>
                  <a:lnTo>
                    <a:pt x="86215" y="54475"/>
                  </a:lnTo>
                  <a:lnTo>
                    <a:pt x="86215" y="93032"/>
                  </a:lnTo>
                  <a:cubicBezTo>
                    <a:pt x="86215" y="96783"/>
                    <a:pt x="89281" y="99849"/>
                    <a:pt x="93033" y="99849"/>
                  </a:cubicBezTo>
                  <a:lnTo>
                    <a:pt x="133873" y="99849"/>
                  </a:lnTo>
                  <a:cubicBezTo>
                    <a:pt x="137656" y="99849"/>
                    <a:pt x="140690" y="96783"/>
                    <a:pt x="140690" y="93032"/>
                  </a:cubicBezTo>
                  <a:lnTo>
                    <a:pt x="140690" y="6818"/>
                  </a:lnTo>
                  <a:cubicBezTo>
                    <a:pt x="140690" y="3034"/>
                    <a:pt x="137656" y="0"/>
                    <a:pt x="1338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8"/>
            <p:cNvSpPr/>
            <p:nvPr/>
          </p:nvSpPr>
          <p:spPr>
            <a:xfrm>
              <a:off x="3800200" y="238125"/>
              <a:ext cx="2609625" cy="2496250"/>
            </a:xfrm>
            <a:custGeom>
              <a:rect b="b" l="l" r="r" t="t"/>
              <a:pathLst>
                <a:path extrusionOk="0" h="99850" w="104385">
                  <a:moveTo>
                    <a:pt x="1" y="0"/>
                  </a:moveTo>
                  <a:lnTo>
                    <a:pt x="1" y="54475"/>
                  </a:lnTo>
                  <a:lnTo>
                    <a:pt x="49909" y="54475"/>
                  </a:lnTo>
                  <a:lnTo>
                    <a:pt x="49909" y="93032"/>
                  </a:lnTo>
                  <a:cubicBezTo>
                    <a:pt x="49909" y="96783"/>
                    <a:pt x="52975" y="99849"/>
                    <a:pt x="56727" y="99849"/>
                  </a:cubicBezTo>
                  <a:lnTo>
                    <a:pt x="97567" y="99849"/>
                  </a:lnTo>
                  <a:cubicBezTo>
                    <a:pt x="101350" y="99849"/>
                    <a:pt x="104384" y="96783"/>
                    <a:pt x="104384" y="93032"/>
                  </a:cubicBezTo>
                  <a:lnTo>
                    <a:pt x="104384" y="6818"/>
                  </a:lnTo>
                  <a:cubicBezTo>
                    <a:pt x="104384" y="3034"/>
                    <a:pt x="101350" y="0"/>
                    <a:pt x="975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2" name="Google Shape;1202;p38"/>
          <p:cNvGrpSpPr/>
          <p:nvPr/>
        </p:nvGrpSpPr>
        <p:grpSpPr>
          <a:xfrm>
            <a:off x="4238881" y="1393277"/>
            <a:ext cx="606303" cy="600208"/>
            <a:chOff x="1190625" y="238125"/>
            <a:chExt cx="5272200" cy="5219200"/>
          </a:xfrm>
        </p:grpSpPr>
        <p:sp>
          <p:nvSpPr>
            <p:cNvPr id="1203" name="Google Shape;1203;p38"/>
            <p:cNvSpPr/>
            <p:nvPr/>
          </p:nvSpPr>
          <p:spPr>
            <a:xfrm>
              <a:off x="3232625" y="1259125"/>
              <a:ext cx="3230200" cy="2722950"/>
            </a:xfrm>
            <a:custGeom>
              <a:rect b="b" l="l" r="r" t="t"/>
              <a:pathLst>
                <a:path extrusionOk="0" h="108918" w="129208">
                  <a:moveTo>
                    <a:pt x="34055" y="0"/>
                  </a:moveTo>
                  <a:lnTo>
                    <a:pt x="20420" y="68078"/>
                  </a:lnTo>
                  <a:cubicBezTo>
                    <a:pt x="9166" y="68078"/>
                    <a:pt x="0" y="77244"/>
                    <a:pt x="0" y="88498"/>
                  </a:cubicBezTo>
                  <a:cubicBezTo>
                    <a:pt x="0" y="99752"/>
                    <a:pt x="9166" y="108918"/>
                    <a:pt x="20420" y="108918"/>
                  </a:cubicBezTo>
                  <a:lnTo>
                    <a:pt x="120270" y="108918"/>
                  </a:lnTo>
                  <a:cubicBezTo>
                    <a:pt x="126076" y="108918"/>
                    <a:pt x="129207" y="102100"/>
                    <a:pt x="125456" y="97697"/>
                  </a:cubicBezTo>
                  <a:lnTo>
                    <a:pt x="88400" y="54475"/>
                  </a:lnTo>
                  <a:lnTo>
                    <a:pt x="125456" y="11254"/>
                  </a:lnTo>
                  <a:cubicBezTo>
                    <a:pt x="129207" y="6850"/>
                    <a:pt x="126076" y="0"/>
                    <a:pt x="1202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8"/>
            <p:cNvSpPr/>
            <p:nvPr/>
          </p:nvSpPr>
          <p:spPr>
            <a:xfrm>
              <a:off x="2041175" y="578175"/>
              <a:ext cx="2212475" cy="2723775"/>
            </a:xfrm>
            <a:custGeom>
              <a:rect b="b" l="l" r="r" t="t"/>
              <a:pathLst>
                <a:path extrusionOk="0" h="108951" w="88499">
                  <a:moveTo>
                    <a:pt x="1" y="0"/>
                  </a:moveTo>
                  <a:lnTo>
                    <a:pt x="1" y="108951"/>
                  </a:lnTo>
                  <a:lnTo>
                    <a:pt x="68078" y="108951"/>
                  </a:lnTo>
                  <a:cubicBezTo>
                    <a:pt x="79365" y="108951"/>
                    <a:pt x="88498" y="99785"/>
                    <a:pt x="88498" y="88498"/>
                  </a:cubicBezTo>
                  <a:lnTo>
                    <a:pt x="88498" y="20453"/>
                  </a:lnTo>
                  <a:cubicBezTo>
                    <a:pt x="88498" y="9167"/>
                    <a:pt x="79365" y="0"/>
                    <a:pt x="680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8"/>
            <p:cNvSpPr/>
            <p:nvPr/>
          </p:nvSpPr>
          <p:spPr>
            <a:xfrm>
              <a:off x="1190625" y="238125"/>
              <a:ext cx="1021025" cy="5219200"/>
            </a:xfrm>
            <a:custGeom>
              <a:rect b="b" l="l" r="r" t="t"/>
              <a:pathLst>
                <a:path extrusionOk="0" h="208768" w="40841">
                  <a:moveTo>
                    <a:pt x="20420" y="0"/>
                  </a:moveTo>
                  <a:cubicBezTo>
                    <a:pt x="9166" y="0"/>
                    <a:pt x="0" y="9166"/>
                    <a:pt x="0" y="20420"/>
                  </a:cubicBezTo>
                  <a:lnTo>
                    <a:pt x="0" y="188347"/>
                  </a:lnTo>
                  <a:cubicBezTo>
                    <a:pt x="0" y="199601"/>
                    <a:pt x="9166" y="208767"/>
                    <a:pt x="20420" y="208767"/>
                  </a:cubicBezTo>
                  <a:cubicBezTo>
                    <a:pt x="31674" y="208767"/>
                    <a:pt x="40840" y="199601"/>
                    <a:pt x="40840" y="188347"/>
                  </a:cubicBezTo>
                  <a:lnTo>
                    <a:pt x="40840" y="20420"/>
                  </a:lnTo>
                  <a:cubicBezTo>
                    <a:pt x="40840" y="9166"/>
                    <a:pt x="31674" y="0"/>
                    <a:pt x="204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8"/>
            <p:cNvSpPr/>
            <p:nvPr/>
          </p:nvSpPr>
          <p:spPr>
            <a:xfrm>
              <a:off x="1701125" y="238125"/>
              <a:ext cx="510525" cy="5219200"/>
            </a:xfrm>
            <a:custGeom>
              <a:rect b="b" l="l" r="r" t="t"/>
              <a:pathLst>
                <a:path extrusionOk="0" h="208768" w="20421">
                  <a:moveTo>
                    <a:pt x="0" y="0"/>
                  </a:moveTo>
                  <a:lnTo>
                    <a:pt x="0" y="208767"/>
                  </a:lnTo>
                  <a:cubicBezTo>
                    <a:pt x="11254" y="208767"/>
                    <a:pt x="20420" y="199601"/>
                    <a:pt x="20420" y="188347"/>
                  </a:cubicBezTo>
                  <a:lnTo>
                    <a:pt x="20420" y="20420"/>
                  </a:lnTo>
                  <a:cubicBezTo>
                    <a:pt x="20420" y="9166"/>
                    <a:pt x="11254"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7" name="Google Shape;1207;p38"/>
          <p:cNvGrpSpPr/>
          <p:nvPr/>
        </p:nvGrpSpPr>
        <p:grpSpPr>
          <a:xfrm>
            <a:off x="4186115" y="3178026"/>
            <a:ext cx="800356" cy="587008"/>
            <a:chOff x="1188975" y="934225"/>
            <a:chExt cx="5220850" cy="3826650"/>
          </a:xfrm>
        </p:grpSpPr>
        <p:sp>
          <p:nvSpPr>
            <p:cNvPr id="1208" name="Google Shape;1208;p38"/>
            <p:cNvSpPr/>
            <p:nvPr/>
          </p:nvSpPr>
          <p:spPr>
            <a:xfrm>
              <a:off x="1188975" y="934550"/>
              <a:ext cx="5220850" cy="3826325"/>
            </a:xfrm>
            <a:custGeom>
              <a:rect b="b" l="l" r="r" t="t"/>
              <a:pathLst>
                <a:path extrusionOk="0" h="153053" w="208834">
                  <a:moveTo>
                    <a:pt x="104450" y="0"/>
                  </a:moveTo>
                  <a:cubicBezTo>
                    <a:pt x="102134" y="0"/>
                    <a:pt x="99785" y="98"/>
                    <a:pt x="97469" y="229"/>
                  </a:cubicBezTo>
                  <a:cubicBezTo>
                    <a:pt x="94566" y="359"/>
                    <a:pt x="91630" y="685"/>
                    <a:pt x="88662" y="1109"/>
                  </a:cubicBezTo>
                  <a:cubicBezTo>
                    <a:pt x="68763" y="3980"/>
                    <a:pt x="50431" y="12853"/>
                    <a:pt x="35687" y="25737"/>
                  </a:cubicBezTo>
                  <a:cubicBezTo>
                    <a:pt x="32164" y="28771"/>
                    <a:pt x="28869" y="32066"/>
                    <a:pt x="25803" y="35523"/>
                  </a:cubicBezTo>
                  <a:cubicBezTo>
                    <a:pt x="15593" y="47136"/>
                    <a:pt x="7895" y="60967"/>
                    <a:pt x="3817" y="76135"/>
                  </a:cubicBezTo>
                  <a:cubicBezTo>
                    <a:pt x="1893" y="83148"/>
                    <a:pt x="751" y="90227"/>
                    <a:pt x="262" y="97371"/>
                  </a:cubicBezTo>
                  <a:cubicBezTo>
                    <a:pt x="1" y="102035"/>
                    <a:pt x="1" y="106667"/>
                    <a:pt x="262" y="111299"/>
                  </a:cubicBezTo>
                  <a:cubicBezTo>
                    <a:pt x="1142" y="124380"/>
                    <a:pt x="4437" y="137232"/>
                    <a:pt x="10113" y="149106"/>
                  </a:cubicBezTo>
                  <a:cubicBezTo>
                    <a:pt x="11287" y="151520"/>
                    <a:pt x="13668" y="153053"/>
                    <a:pt x="16376" y="153053"/>
                  </a:cubicBezTo>
                  <a:lnTo>
                    <a:pt x="192491" y="153053"/>
                  </a:lnTo>
                  <a:cubicBezTo>
                    <a:pt x="195198" y="153053"/>
                    <a:pt x="197612" y="151520"/>
                    <a:pt x="198754" y="149106"/>
                  </a:cubicBezTo>
                  <a:cubicBezTo>
                    <a:pt x="204364" y="137395"/>
                    <a:pt x="207724" y="124445"/>
                    <a:pt x="208540" y="111299"/>
                  </a:cubicBezTo>
                  <a:cubicBezTo>
                    <a:pt x="208735" y="108983"/>
                    <a:pt x="208833" y="106667"/>
                    <a:pt x="208833" y="104351"/>
                  </a:cubicBezTo>
                  <a:cubicBezTo>
                    <a:pt x="208833" y="102068"/>
                    <a:pt x="208735" y="99785"/>
                    <a:pt x="208605" y="97566"/>
                  </a:cubicBezTo>
                  <a:lnTo>
                    <a:pt x="208605" y="97371"/>
                  </a:lnTo>
                  <a:cubicBezTo>
                    <a:pt x="207072" y="74472"/>
                    <a:pt x="198069" y="52812"/>
                    <a:pt x="182998" y="35621"/>
                  </a:cubicBezTo>
                  <a:cubicBezTo>
                    <a:pt x="179965" y="32164"/>
                    <a:pt x="176670" y="28869"/>
                    <a:pt x="173147" y="25803"/>
                  </a:cubicBezTo>
                  <a:cubicBezTo>
                    <a:pt x="173017" y="25640"/>
                    <a:pt x="172821" y="25476"/>
                    <a:pt x="172658" y="25313"/>
                  </a:cubicBezTo>
                  <a:cubicBezTo>
                    <a:pt x="155434" y="10439"/>
                    <a:pt x="133905" y="1762"/>
                    <a:pt x="111398" y="261"/>
                  </a:cubicBezTo>
                  <a:cubicBezTo>
                    <a:pt x="109082" y="98"/>
                    <a:pt x="106766" y="0"/>
                    <a:pt x="1044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8"/>
            <p:cNvSpPr/>
            <p:nvPr/>
          </p:nvSpPr>
          <p:spPr>
            <a:xfrm>
              <a:off x="3800200" y="934550"/>
              <a:ext cx="2609625" cy="3826325"/>
            </a:xfrm>
            <a:custGeom>
              <a:rect b="b" l="l" r="r" t="t"/>
              <a:pathLst>
                <a:path extrusionOk="0" h="153053" w="104385">
                  <a:moveTo>
                    <a:pt x="1" y="0"/>
                  </a:moveTo>
                  <a:lnTo>
                    <a:pt x="1" y="153053"/>
                  </a:lnTo>
                  <a:lnTo>
                    <a:pt x="88042" y="153053"/>
                  </a:lnTo>
                  <a:cubicBezTo>
                    <a:pt x="90749" y="153053"/>
                    <a:pt x="93163" y="151520"/>
                    <a:pt x="94305" y="149106"/>
                  </a:cubicBezTo>
                  <a:cubicBezTo>
                    <a:pt x="99915" y="137395"/>
                    <a:pt x="103275" y="124445"/>
                    <a:pt x="104091" y="111299"/>
                  </a:cubicBezTo>
                  <a:cubicBezTo>
                    <a:pt x="104286" y="108983"/>
                    <a:pt x="104384" y="106667"/>
                    <a:pt x="104384" y="104351"/>
                  </a:cubicBezTo>
                  <a:cubicBezTo>
                    <a:pt x="104384" y="102068"/>
                    <a:pt x="104286" y="99785"/>
                    <a:pt x="104156" y="97566"/>
                  </a:cubicBezTo>
                  <a:lnTo>
                    <a:pt x="104156" y="97371"/>
                  </a:lnTo>
                  <a:cubicBezTo>
                    <a:pt x="102623" y="74472"/>
                    <a:pt x="93620" y="52812"/>
                    <a:pt x="78549" y="35621"/>
                  </a:cubicBezTo>
                  <a:cubicBezTo>
                    <a:pt x="75516" y="32164"/>
                    <a:pt x="72221" y="28869"/>
                    <a:pt x="68698" y="25803"/>
                  </a:cubicBezTo>
                  <a:cubicBezTo>
                    <a:pt x="68568" y="25640"/>
                    <a:pt x="68372" y="25476"/>
                    <a:pt x="68209" y="25346"/>
                  </a:cubicBezTo>
                  <a:cubicBezTo>
                    <a:pt x="50985" y="10439"/>
                    <a:pt x="29456" y="1762"/>
                    <a:pt x="6949" y="261"/>
                  </a:cubicBezTo>
                  <a:cubicBezTo>
                    <a:pt x="4633" y="98"/>
                    <a:pt x="2317"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8"/>
            <p:cNvSpPr/>
            <p:nvPr/>
          </p:nvSpPr>
          <p:spPr>
            <a:xfrm>
              <a:off x="3625675" y="934225"/>
              <a:ext cx="348250" cy="695150"/>
            </a:xfrm>
            <a:custGeom>
              <a:rect b="b" l="l" r="r" t="t"/>
              <a:pathLst>
                <a:path extrusionOk="0" h="27806" w="13930">
                  <a:moveTo>
                    <a:pt x="6836" y="1"/>
                  </a:moveTo>
                  <a:cubicBezTo>
                    <a:pt x="4571" y="1"/>
                    <a:pt x="2294" y="82"/>
                    <a:pt x="1" y="242"/>
                  </a:cubicBezTo>
                  <a:lnTo>
                    <a:pt x="1" y="20857"/>
                  </a:lnTo>
                  <a:cubicBezTo>
                    <a:pt x="1" y="24707"/>
                    <a:pt x="3132" y="27805"/>
                    <a:pt x="6982" y="27805"/>
                  </a:cubicBezTo>
                  <a:cubicBezTo>
                    <a:pt x="10831" y="27805"/>
                    <a:pt x="13930" y="24707"/>
                    <a:pt x="13930" y="20857"/>
                  </a:cubicBezTo>
                  <a:lnTo>
                    <a:pt x="13930" y="274"/>
                  </a:lnTo>
                  <a:cubicBezTo>
                    <a:pt x="11575" y="91"/>
                    <a:pt x="9212" y="1"/>
                    <a:pt x="68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8"/>
            <p:cNvSpPr/>
            <p:nvPr/>
          </p:nvSpPr>
          <p:spPr>
            <a:xfrm>
              <a:off x="1834050" y="1577975"/>
              <a:ext cx="680950" cy="663225"/>
            </a:xfrm>
            <a:custGeom>
              <a:rect b="b" l="l" r="r" t="t"/>
              <a:pathLst>
                <a:path extrusionOk="0" h="26529" w="27238">
                  <a:moveTo>
                    <a:pt x="9884" y="0"/>
                  </a:moveTo>
                  <a:cubicBezTo>
                    <a:pt x="6361" y="3034"/>
                    <a:pt x="3066" y="6329"/>
                    <a:pt x="0" y="9786"/>
                  </a:cubicBezTo>
                  <a:lnTo>
                    <a:pt x="14712" y="24498"/>
                  </a:lnTo>
                  <a:cubicBezTo>
                    <a:pt x="16049" y="25852"/>
                    <a:pt x="17819" y="26529"/>
                    <a:pt x="19596" y="26529"/>
                  </a:cubicBezTo>
                  <a:cubicBezTo>
                    <a:pt x="21374" y="26529"/>
                    <a:pt x="23160" y="25852"/>
                    <a:pt x="24530" y="24498"/>
                  </a:cubicBezTo>
                  <a:cubicBezTo>
                    <a:pt x="27238" y="21758"/>
                    <a:pt x="27238" y="17354"/>
                    <a:pt x="24530" y="14679"/>
                  </a:cubicBezTo>
                  <a:lnTo>
                    <a:pt x="9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8"/>
            <p:cNvSpPr/>
            <p:nvPr/>
          </p:nvSpPr>
          <p:spPr>
            <a:xfrm>
              <a:off x="1195500" y="3368800"/>
              <a:ext cx="740500" cy="348250"/>
            </a:xfrm>
            <a:custGeom>
              <a:rect b="b" l="l" r="r" t="t"/>
              <a:pathLst>
                <a:path extrusionOk="0" h="13930" w="29620">
                  <a:moveTo>
                    <a:pt x="1" y="1"/>
                  </a:moveTo>
                  <a:lnTo>
                    <a:pt x="1" y="13929"/>
                  </a:lnTo>
                  <a:lnTo>
                    <a:pt x="22672" y="13929"/>
                  </a:lnTo>
                  <a:cubicBezTo>
                    <a:pt x="26521" y="13929"/>
                    <a:pt x="29620" y="10830"/>
                    <a:pt x="29620" y="6981"/>
                  </a:cubicBezTo>
                  <a:cubicBezTo>
                    <a:pt x="29620" y="3132"/>
                    <a:pt x="26521" y="1"/>
                    <a:pt x="226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8"/>
            <p:cNvSpPr/>
            <p:nvPr/>
          </p:nvSpPr>
          <p:spPr>
            <a:xfrm>
              <a:off x="5714175" y="3368800"/>
              <a:ext cx="689925" cy="348250"/>
            </a:xfrm>
            <a:custGeom>
              <a:rect b="b" l="l" r="r" t="t"/>
              <a:pathLst>
                <a:path extrusionOk="0" h="13930" w="27597">
                  <a:moveTo>
                    <a:pt x="6948" y="1"/>
                  </a:moveTo>
                  <a:cubicBezTo>
                    <a:pt x="3099" y="1"/>
                    <a:pt x="0" y="3132"/>
                    <a:pt x="0" y="6981"/>
                  </a:cubicBezTo>
                  <a:cubicBezTo>
                    <a:pt x="0" y="10830"/>
                    <a:pt x="3099" y="13929"/>
                    <a:pt x="6948" y="13929"/>
                  </a:cubicBezTo>
                  <a:lnTo>
                    <a:pt x="27532" y="13929"/>
                  </a:lnTo>
                  <a:lnTo>
                    <a:pt x="275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8"/>
            <p:cNvSpPr/>
            <p:nvPr/>
          </p:nvSpPr>
          <p:spPr>
            <a:xfrm>
              <a:off x="5085425" y="1579600"/>
              <a:ext cx="678525" cy="661600"/>
            </a:xfrm>
            <a:custGeom>
              <a:rect b="b" l="l" r="r" t="t"/>
              <a:pathLst>
                <a:path extrusionOk="0" h="26464" w="27141">
                  <a:moveTo>
                    <a:pt x="17289" y="1"/>
                  </a:moveTo>
                  <a:lnTo>
                    <a:pt x="2675" y="14614"/>
                  </a:lnTo>
                  <a:cubicBezTo>
                    <a:pt x="0" y="17289"/>
                    <a:pt x="0" y="21693"/>
                    <a:pt x="2675" y="24433"/>
                  </a:cubicBezTo>
                  <a:cubicBezTo>
                    <a:pt x="4045" y="25787"/>
                    <a:pt x="5831" y="26464"/>
                    <a:pt x="7613" y="26464"/>
                  </a:cubicBezTo>
                  <a:cubicBezTo>
                    <a:pt x="9395" y="26464"/>
                    <a:pt x="11173" y="25787"/>
                    <a:pt x="12527" y="24433"/>
                  </a:cubicBezTo>
                  <a:lnTo>
                    <a:pt x="27140" y="9819"/>
                  </a:lnTo>
                  <a:cubicBezTo>
                    <a:pt x="24107" y="6362"/>
                    <a:pt x="20812" y="3067"/>
                    <a:pt x="172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8"/>
            <p:cNvSpPr/>
            <p:nvPr/>
          </p:nvSpPr>
          <p:spPr>
            <a:xfrm>
              <a:off x="2233625" y="1977575"/>
              <a:ext cx="2673225" cy="2087700"/>
            </a:xfrm>
            <a:custGeom>
              <a:rect b="b" l="l" r="r" t="t"/>
              <a:pathLst>
                <a:path extrusionOk="0" h="83508" w="106929">
                  <a:moveTo>
                    <a:pt x="62664" y="0"/>
                  </a:moveTo>
                  <a:cubicBezTo>
                    <a:pt x="28119" y="0"/>
                    <a:pt x="1" y="28086"/>
                    <a:pt x="1" y="62630"/>
                  </a:cubicBezTo>
                  <a:cubicBezTo>
                    <a:pt x="1" y="67915"/>
                    <a:pt x="686" y="73199"/>
                    <a:pt x="1991" y="78288"/>
                  </a:cubicBezTo>
                  <a:cubicBezTo>
                    <a:pt x="2787" y="81418"/>
                    <a:pt x="5616" y="83508"/>
                    <a:pt x="8710" y="83508"/>
                  </a:cubicBezTo>
                  <a:cubicBezTo>
                    <a:pt x="9292" y="83508"/>
                    <a:pt x="9883" y="83434"/>
                    <a:pt x="10472" y="83279"/>
                  </a:cubicBezTo>
                  <a:cubicBezTo>
                    <a:pt x="14190" y="82333"/>
                    <a:pt x="16441" y="78516"/>
                    <a:pt x="15463" y="74798"/>
                  </a:cubicBezTo>
                  <a:cubicBezTo>
                    <a:pt x="14451" y="70851"/>
                    <a:pt x="13929" y="66773"/>
                    <a:pt x="13929" y="62630"/>
                  </a:cubicBezTo>
                  <a:cubicBezTo>
                    <a:pt x="13929" y="35752"/>
                    <a:pt x="35785" y="13896"/>
                    <a:pt x="62664" y="13896"/>
                  </a:cubicBezTo>
                  <a:cubicBezTo>
                    <a:pt x="76070" y="13896"/>
                    <a:pt x="88270" y="19376"/>
                    <a:pt x="97078" y="28184"/>
                  </a:cubicBezTo>
                  <a:lnTo>
                    <a:pt x="106733" y="18561"/>
                  </a:lnTo>
                  <a:lnTo>
                    <a:pt x="106929" y="18365"/>
                  </a:lnTo>
                  <a:cubicBezTo>
                    <a:pt x="95577" y="7013"/>
                    <a:pt x="79919" y="0"/>
                    <a:pt x="626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8"/>
            <p:cNvSpPr/>
            <p:nvPr/>
          </p:nvSpPr>
          <p:spPr>
            <a:xfrm>
              <a:off x="3800200" y="1977575"/>
              <a:ext cx="1106650" cy="704600"/>
            </a:xfrm>
            <a:custGeom>
              <a:rect b="b" l="l" r="r" t="t"/>
              <a:pathLst>
                <a:path extrusionOk="0" h="28184" w="44266">
                  <a:moveTo>
                    <a:pt x="1" y="0"/>
                  </a:moveTo>
                  <a:lnTo>
                    <a:pt x="1" y="13896"/>
                  </a:lnTo>
                  <a:cubicBezTo>
                    <a:pt x="13407" y="13896"/>
                    <a:pt x="25607" y="19376"/>
                    <a:pt x="34415" y="28184"/>
                  </a:cubicBezTo>
                  <a:lnTo>
                    <a:pt x="44266" y="18365"/>
                  </a:lnTo>
                  <a:cubicBezTo>
                    <a:pt x="32914" y="7013"/>
                    <a:pt x="17256"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8"/>
            <p:cNvSpPr/>
            <p:nvPr/>
          </p:nvSpPr>
          <p:spPr>
            <a:xfrm>
              <a:off x="4660550" y="2436700"/>
              <a:ext cx="705425" cy="1628400"/>
            </a:xfrm>
            <a:custGeom>
              <a:rect b="b" l="l" r="r" t="t"/>
              <a:pathLst>
                <a:path extrusionOk="0" h="65136" w="28217">
                  <a:moveTo>
                    <a:pt x="9852" y="0"/>
                  </a:moveTo>
                  <a:lnTo>
                    <a:pt x="1" y="9819"/>
                  </a:lnTo>
                  <a:cubicBezTo>
                    <a:pt x="8841" y="18659"/>
                    <a:pt x="14288" y="30826"/>
                    <a:pt x="14288" y="44265"/>
                  </a:cubicBezTo>
                  <a:cubicBezTo>
                    <a:pt x="14288" y="48408"/>
                    <a:pt x="13766" y="52486"/>
                    <a:pt x="12755" y="56433"/>
                  </a:cubicBezTo>
                  <a:cubicBezTo>
                    <a:pt x="11809" y="60151"/>
                    <a:pt x="14027" y="63968"/>
                    <a:pt x="17778" y="64914"/>
                  </a:cubicBezTo>
                  <a:cubicBezTo>
                    <a:pt x="18347" y="65064"/>
                    <a:pt x="18924" y="65136"/>
                    <a:pt x="19495" y="65136"/>
                  </a:cubicBezTo>
                  <a:cubicBezTo>
                    <a:pt x="22525" y="65136"/>
                    <a:pt x="25403" y="63107"/>
                    <a:pt x="26227" y="59923"/>
                  </a:cubicBezTo>
                  <a:cubicBezTo>
                    <a:pt x="27532" y="54834"/>
                    <a:pt x="28217" y="49550"/>
                    <a:pt x="28217" y="44265"/>
                  </a:cubicBezTo>
                  <a:cubicBezTo>
                    <a:pt x="28217" y="26977"/>
                    <a:pt x="21203" y="11319"/>
                    <a:pt x="98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8"/>
            <p:cNvSpPr/>
            <p:nvPr/>
          </p:nvSpPr>
          <p:spPr>
            <a:xfrm>
              <a:off x="3800200" y="934550"/>
              <a:ext cx="173725" cy="694825"/>
            </a:xfrm>
            <a:custGeom>
              <a:rect b="b" l="l" r="r" t="t"/>
              <a:pathLst>
                <a:path extrusionOk="0" h="27793" w="6949">
                  <a:moveTo>
                    <a:pt x="1" y="0"/>
                  </a:moveTo>
                  <a:lnTo>
                    <a:pt x="1" y="27792"/>
                  </a:lnTo>
                  <a:cubicBezTo>
                    <a:pt x="3850" y="27792"/>
                    <a:pt x="6949" y="24694"/>
                    <a:pt x="6949" y="20844"/>
                  </a:cubicBezTo>
                  <a:lnTo>
                    <a:pt x="6949" y="261"/>
                  </a:lnTo>
                  <a:cubicBezTo>
                    <a:pt x="4633" y="98"/>
                    <a:pt x="2317"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8"/>
            <p:cNvSpPr/>
            <p:nvPr/>
          </p:nvSpPr>
          <p:spPr>
            <a:xfrm>
              <a:off x="3278275" y="3021400"/>
              <a:ext cx="1043875" cy="1043875"/>
            </a:xfrm>
            <a:custGeom>
              <a:rect b="b" l="l" r="r" t="t"/>
              <a:pathLst>
                <a:path extrusionOk="0" h="41755" w="41755">
                  <a:moveTo>
                    <a:pt x="20878" y="1"/>
                  </a:moveTo>
                  <a:cubicBezTo>
                    <a:pt x="9363" y="1"/>
                    <a:pt x="1" y="9362"/>
                    <a:pt x="1" y="20877"/>
                  </a:cubicBezTo>
                  <a:cubicBezTo>
                    <a:pt x="1" y="32392"/>
                    <a:pt x="9363" y="41754"/>
                    <a:pt x="20878" y="41754"/>
                  </a:cubicBezTo>
                  <a:cubicBezTo>
                    <a:pt x="32392" y="41754"/>
                    <a:pt x="41754" y="32392"/>
                    <a:pt x="41754" y="20877"/>
                  </a:cubicBezTo>
                  <a:cubicBezTo>
                    <a:pt x="41754" y="9362"/>
                    <a:pt x="32392" y="1"/>
                    <a:pt x="208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8"/>
            <p:cNvSpPr/>
            <p:nvPr/>
          </p:nvSpPr>
          <p:spPr>
            <a:xfrm>
              <a:off x="3854850" y="2377975"/>
              <a:ext cx="1127025" cy="1093000"/>
            </a:xfrm>
            <a:custGeom>
              <a:rect b="b" l="l" r="r" t="t"/>
              <a:pathLst>
                <a:path extrusionOk="0" h="43720" w="45081">
                  <a:moveTo>
                    <a:pt x="37435" y="1"/>
                  </a:moveTo>
                  <a:cubicBezTo>
                    <a:pt x="35654" y="1"/>
                    <a:pt x="33876" y="686"/>
                    <a:pt x="32522" y="2056"/>
                  </a:cubicBezTo>
                  <a:lnTo>
                    <a:pt x="2740" y="31838"/>
                  </a:lnTo>
                  <a:cubicBezTo>
                    <a:pt x="0" y="34578"/>
                    <a:pt x="0" y="38981"/>
                    <a:pt x="2740" y="41689"/>
                  </a:cubicBezTo>
                  <a:cubicBezTo>
                    <a:pt x="4094" y="43042"/>
                    <a:pt x="5872" y="43719"/>
                    <a:pt x="7649" y="43719"/>
                  </a:cubicBezTo>
                  <a:cubicBezTo>
                    <a:pt x="9427" y="43719"/>
                    <a:pt x="11205" y="43042"/>
                    <a:pt x="12559" y="41689"/>
                  </a:cubicBezTo>
                  <a:lnTo>
                    <a:pt x="42373" y="11874"/>
                  </a:lnTo>
                  <a:cubicBezTo>
                    <a:pt x="45081" y="9167"/>
                    <a:pt x="45081" y="4763"/>
                    <a:pt x="42373" y="2056"/>
                  </a:cubicBezTo>
                  <a:cubicBezTo>
                    <a:pt x="41003" y="686"/>
                    <a:pt x="39217" y="1"/>
                    <a:pt x="37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8"/>
            <p:cNvSpPr/>
            <p:nvPr/>
          </p:nvSpPr>
          <p:spPr>
            <a:xfrm>
              <a:off x="3800200" y="3021400"/>
              <a:ext cx="521950" cy="1043875"/>
            </a:xfrm>
            <a:custGeom>
              <a:rect b="b" l="l" r="r" t="t"/>
              <a:pathLst>
                <a:path extrusionOk="0" h="41755" w="20878">
                  <a:moveTo>
                    <a:pt x="1" y="1"/>
                  </a:moveTo>
                  <a:lnTo>
                    <a:pt x="1" y="41754"/>
                  </a:lnTo>
                  <a:cubicBezTo>
                    <a:pt x="11515" y="41754"/>
                    <a:pt x="20877" y="32392"/>
                    <a:pt x="20877" y="20877"/>
                  </a:cubicBezTo>
                  <a:cubicBezTo>
                    <a:pt x="20877" y="9362"/>
                    <a:pt x="11515"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38"/>
          <p:cNvGrpSpPr/>
          <p:nvPr/>
        </p:nvGrpSpPr>
        <p:grpSpPr>
          <a:xfrm>
            <a:off x="6824744" y="3147157"/>
            <a:ext cx="550018" cy="648747"/>
            <a:chOff x="1587750" y="238125"/>
            <a:chExt cx="4424925" cy="5219200"/>
          </a:xfrm>
        </p:grpSpPr>
        <p:sp>
          <p:nvSpPr>
            <p:cNvPr id="1223" name="Google Shape;1223;p38"/>
            <p:cNvSpPr/>
            <p:nvPr/>
          </p:nvSpPr>
          <p:spPr>
            <a:xfrm>
              <a:off x="1587750" y="238125"/>
              <a:ext cx="4424925" cy="5219200"/>
            </a:xfrm>
            <a:custGeom>
              <a:rect b="b" l="l" r="r" t="t"/>
              <a:pathLst>
                <a:path extrusionOk="0" h="208768" w="176997">
                  <a:moveTo>
                    <a:pt x="47658" y="0"/>
                  </a:moveTo>
                  <a:cubicBezTo>
                    <a:pt x="43875" y="0"/>
                    <a:pt x="40841" y="3034"/>
                    <a:pt x="40841" y="6818"/>
                  </a:cubicBezTo>
                  <a:cubicBezTo>
                    <a:pt x="40841" y="17876"/>
                    <a:pt x="25281" y="27238"/>
                    <a:pt x="6818" y="27238"/>
                  </a:cubicBezTo>
                  <a:cubicBezTo>
                    <a:pt x="3035" y="27238"/>
                    <a:pt x="1" y="30271"/>
                    <a:pt x="1" y="34023"/>
                  </a:cubicBezTo>
                  <a:lnTo>
                    <a:pt x="1" y="88628"/>
                  </a:lnTo>
                  <a:cubicBezTo>
                    <a:pt x="1" y="143038"/>
                    <a:pt x="34708" y="191218"/>
                    <a:pt x="86378" y="208408"/>
                  </a:cubicBezTo>
                  <a:cubicBezTo>
                    <a:pt x="87096" y="208637"/>
                    <a:pt x="87781" y="208767"/>
                    <a:pt x="88499" y="208767"/>
                  </a:cubicBezTo>
                  <a:cubicBezTo>
                    <a:pt x="89216" y="208767"/>
                    <a:pt x="89966" y="208637"/>
                    <a:pt x="90619" y="208408"/>
                  </a:cubicBezTo>
                  <a:cubicBezTo>
                    <a:pt x="142289" y="191218"/>
                    <a:pt x="176996" y="143038"/>
                    <a:pt x="176996" y="88628"/>
                  </a:cubicBezTo>
                  <a:lnTo>
                    <a:pt x="176996" y="34023"/>
                  </a:lnTo>
                  <a:cubicBezTo>
                    <a:pt x="176996" y="30271"/>
                    <a:pt x="173963" y="27238"/>
                    <a:pt x="170179" y="27238"/>
                  </a:cubicBezTo>
                  <a:cubicBezTo>
                    <a:pt x="151716" y="27238"/>
                    <a:pt x="136156" y="17876"/>
                    <a:pt x="136156" y="6818"/>
                  </a:cubicBezTo>
                  <a:cubicBezTo>
                    <a:pt x="136156" y="3034"/>
                    <a:pt x="133123" y="0"/>
                    <a:pt x="1293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8"/>
            <p:cNvSpPr/>
            <p:nvPr/>
          </p:nvSpPr>
          <p:spPr>
            <a:xfrm>
              <a:off x="3800200" y="238125"/>
              <a:ext cx="2212475" cy="5219200"/>
            </a:xfrm>
            <a:custGeom>
              <a:rect b="b" l="l" r="r" t="t"/>
              <a:pathLst>
                <a:path extrusionOk="0" h="208768" w="88499">
                  <a:moveTo>
                    <a:pt x="1" y="0"/>
                  </a:moveTo>
                  <a:lnTo>
                    <a:pt x="1" y="208767"/>
                  </a:lnTo>
                  <a:cubicBezTo>
                    <a:pt x="718" y="208767"/>
                    <a:pt x="1468" y="208637"/>
                    <a:pt x="2121" y="208408"/>
                  </a:cubicBezTo>
                  <a:cubicBezTo>
                    <a:pt x="53791" y="191218"/>
                    <a:pt x="88498" y="143038"/>
                    <a:pt x="88498" y="88628"/>
                  </a:cubicBezTo>
                  <a:lnTo>
                    <a:pt x="88498" y="34023"/>
                  </a:lnTo>
                  <a:cubicBezTo>
                    <a:pt x="88498" y="30271"/>
                    <a:pt x="85465" y="27238"/>
                    <a:pt x="81681" y="27238"/>
                  </a:cubicBezTo>
                  <a:cubicBezTo>
                    <a:pt x="63218" y="27238"/>
                    <a:pt x="47658" y="17876"/>
                    <a:pt x="47658" y="6818"/>
                  </a:cubicBezTo>
                  <a:cubicBezTo>
                    <a:pt x="47658" y="3034"/>
                    <a:pt x="44625" y="0"/>
                    <a:pt x="408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8"/>
            <p:cNvSpPr/>
            <p:nvPr/>
          </p:nvSpPr>
          <p:spPr>
            <a:xfrm>
              <a:off x="2268700" y="919050"/>
              <a:ext cx="3063025" cy="3808400"/>
            </a:xfrm>
            <a:custGeom>
              <a:rect b="b" l="l" r="r" t="t"/>
              <a:pathLst>
                <a:path extrusionOk="0" h="152336" w="122521">
                  <a:moveTo>
                    <a:pt x="38785" y="1"/>
                  </a:moveTo>
                  <a:cubicBezTo>
                    <a:pt x="36633" y="1"/>
                    <a:pt x="34545" y="1077"/>
                    <a:pt x="33273" y="2839"/>
                  </a:cubicBezTo>
                  <a:cubicBezTo>
                    <a:pt x="26912" y="11874"/>
                    <a:pt x="16702" y="19116"/>
                    <a:pt x="4632" y="23193"/>
                  </a:cubicBezTo>
                  <a:cubicBezTo>
                    <a:pt x="1860" y="24139"/>
                    <a:pt x="0" y="26716"/>
                    <a:pt x="0" y="29619"/>
                  </a:cubicBezTo>
                  <a:lnTo>
                    <a:pt x="0" y="61391"/>
                  </a:lnTo>
                  <a:cubicBezTo>
                    <a:pt x="0" y="98871"/>
                    <a:pt x="21236" y="133090"/>
                    <a:pt x="54443" y="149856"/>
                  </a:cubicBezTo>
                  <a:cubicBezTo>
                    <a:pt x="55780" y="150476"/>
                    <a:pt x="57118" y="151128"/>
                    <a:pt x="58488" y="151748"/>
                  </a:cubicBezTo>
                  <a:cubicBezTo>
                    <a:pt x="59369" y="152107"/>
                    <a:pt x="60347" y="152335"/>
                    <a:pt x="61261" y="152335"/>
                  </a:cubicBezTo>
                  <a:cubicBezTo>
                    <a:pt x="62207" y="152335"/>
                    <a:pt x="63153" y="152107"/>
                    <a:pt x="64033" y="151748"/>
                  </a:cubicBezTo>
                  <a:cubicBezTo>
                    <a:pt x="65403" y="151128"/>
                    <a:pt x="66741" y="150476"/>
                    <a:pt x="68078" y="149856"/>
                  </a:cubicBezTo>
                  <a:cubicBezTo>
                    <a:pt x="101285" y="133090"/>
                    <a:pt x="122521" y="98871"/>
                    <a:pt x="122521" y="61391"/>
                  </a:cubicBezTo>
                  <a:lnTo>
                    <a:pt x="122521" y="29619"/>
                  </a:lnTo>
                  <a:cubicBezTo>
                    <a:pt x="122521" y="26716"/>
                    <a:pt x="120661" y="24139"/>
                    <a:pt x="117889" y="23193"/>
                  </a:cubicBezTo>
                  <a:cubicBezTo>
                    <a:pt x="105819" y="19116"/>
                    <a:pt x="95609" y="11874"/>
                    <a:pt x="89248" y="2839"/>
                  </a:cubicBezTo>
                  <a:cubicBezTo>
                    <a:pt x="87976" y="1077"/>
                    <a:pt x="85889" y="1"/>
                    <a:pt x="83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8"/>
            <p:cNvSpPr/>
            <p:nvPr/>
          </p:nvSpPr>
          <p:spPr>
            <a:xfrm>
              <a:off x="3800200" y="919050"/>
              <a:ext cx="1531525" cy="3808400"/>
            </a:xfrm>
            <a:custGeom>
              <a:rect b="b" l="l" r="r" t="t"/>
              <a:pathLst>
                <a:path extrusionOk="0" h="152336" w="61261">
                  <a:moveTo>
                    <a:pt x="1" y="1"/>
                  </a:moveTo>
                  <a:lnTo>
                    <a:pt x="1" y="152335"/>
                  </a:lnTo>
                  <a:cubicBezTo>
                    <a:pt x="947" y="152335"/>
                    <a:pt x="1893" y="152107"/>
                    <a:pt x="2773" y="151748"/>
                  </a:cubicBezTo>
                  <a:cubicBezTo>
                    <a:pt x="4143" y="151128"/>
                    <a:pt x="5481" y="150476"/>
                    <a:pt x="6818" y="149856"/>
                  </a:cubicBezTo>
                  <a:cubicBezTo>
                    <a:pt x="40025" y="133090"/>
                    <a:pt x="61261" y="98871"/>
                    <a:pt x="61261" y="61391"/>
                  </a:cubicBezTo>
                  <a:lnTo>
                    <a:pt x="61261" y="29619"/>
                  </a:lnTo>
                  <a:cubicBezTo>
                    <a:pt x="61261" y="26716"/>
                    <a:pt x="59401" y="24139"/>
                    <a:pt x="56629" y="23193"/>
                  </a:cubicBezTo>
                  <a:cubicBezTo>
                    <a:pt x="44559" y="19116"/>
                    <a:pt x="34349" y="11874"/>
                    <a:pt x="27988" y="2839"/>
                  </a:cubicBezTo>
                  <a:cubicBezTo>
                    <a:pt x="26716" y="1077"/>
                    <a:pt x="24629" y="1"/>
                    <a:pt x="224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7" name="Google Shape;1227;p38"/>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graphicFrame>
        <p:nvGraphicFramePr>
          <p:cNvPr id="1232" name="Google Shape;1232;p39"/>
          <p:cNvGraphicFramePr/>
          <p:nvPr/>
        </p:nvGraphicFramePr>
        <p:xfrm>
          <a:off x="375582" y="1122200"/>
          <a:ext cx="3000000" cy="3000000"/>
        </p:xfrm>
        <a:graphic>
          <a:graphicData uri="http://schemas.openxmlformats.org/drawingml/2006/table">
            <a:tbl>
              <a:tblPr>
                <a:noFill/>
                <a:tableStyleId>{A08715B7-EC59-46E3-BC37-BECA703CF325}</a:tableStyleId>
              </a:tblPr>
              <a:tblGrid>
                <a:gridCol w="504275"/>
                <a:gridCol w="6398875"/>
                <a:gridCol w="1489700"/>
              </a:tblGrid>
              <a:tr h="190500">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solidFill>
                            <a:srgbClr val="FFFFFF"/>
                          </a:solidFill>
                          <a:latin typeface="Maven Pro"/>
                          <a:ea typeface="Maven Pro"/>
                          <a:cs typeface="Maven Pro"/>
                          <a:sym typeface="Maven Pro"/>
                        </a:rPr>
                        <a:t>TH_ID</a:t>
                      </a:r>
                      <a:endParaRPr b="1" sz="1000" u="none" cap="none" strike="noStrike">
                        <a:solidFill>
                          <a:srgbClr val="FFFFFF"/>
                        </a:solidFill>
                        <a:latin typeface="Maven Pro"/>
                        <a:ea typeface="Maven Pro"/>
                        <a:cs typeface="Maven Pro"/>
                        <a:sym typeface="Maven Pro"/>
                      </a:endParaRPr>
                    </a:p>
                  </a:txBody>
                  <a:tcPr marT="19050" marB="19050" marR="28575" marL="28575" anchor="b">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solidFill>
                            <a:srgbClr val="FFFFFF"/>
                          </a:solidFill>
                          <a:latin typeface="Maven Pro"/>
                          <a:ea typeface="Maven Pro"/>
                          <a:cs typeface="Maven Pro"/>
                          <a:sym typeface="Maven Pro"/>
                        </a:rPr>
                        <a:t>Threat Description</a:t>
                      </a:r>
                      <a:endParaRPr b="1" sz="1000" u="none" cap="none" strike="noStrike">
                        <a:solidFill>
                          <a:srgbClr val="FFFFFF"/>
                        </a:solidFill>
                        <a:latin typeface="Maven Pro"/>
                        <a:ea typeface="Maven Pro"/>
                        <a:cs typeface="Maven Pro"/>
                        <a:sym typeface="Maven Pro"/>
                      </a:endParaRPr>
                    </a:p>
                  </a:txBody>
                  <a:tcPr marT="19050" marB="19050" marR="28575" marL="28575" anchor="b">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solidFill>
                            <a:srgbClr val="FFFFFF"/>
                          </a:solidFill>
                          <a:latin typeface="Maven Pro"/>
                          <a:ea typeface="Maven Pro"/>
                          <a:cs typeface="Maven Pro"/>
                          <a:sym typeface="Maven Pro"/>
                        </a:rPr>
                        <a:t>Category</a:t>
                      </a:r>
                      <a:endParaRPr b="1" sz="1000" u="none" cap="none" strike="noStrike">
                        <a:solidFill>
                          <a:srgbClr val="FFFFFF"/>
                        </a:solidFill>
                        <a:latin typeface="Maven Pro"/>
                        <a:ea typeface="Maven Pro"/>
                        <a:cs typeface="Maven Pro"/>
                        <a:sym typeface="Maven Pro"/>
                      </a:endParaRPr>
                    </a:p>
                  </a:txBody>
                  <a:tcPr marT="19050" marB="19050" marR="28575" marL="28575" anchor="b">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solidFill>
                      <a:schemeClr val="accent3"/>
                    </a:solidFill>
                  </a:tcPr>
                </a:tc>
              </a:tr>
              <a:tr h="240775">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TH_01</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If server may be spoofed, client send the ID/PW to fake server and then attacker could steal the user ID/PW</a:t>
                      </a:r>
                      <a:endParaRPr sz="1000" u="none" cap="none" strike="noStrike">
                        <a:solidFill>
                          <a:srgbClr val="FFFFFF"/>
                        </a:solidFill>
                        <a:latin typeface="Maven Pro"/>
                        <a:ea typeface="Maven Pro"/>
                        <a:cs typeface="Maven Pro"/>
                        <a:sym typeface="Maven Pro"/>
                      </a:endParaRPr>
                    </a:p>
                  </a:txBody>
                  <a:tcPr marT="19050" marB="19050" marR="28575" marL="28575" anchor="b">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Maven Pro"/>
                          <a:ea typeface="Maven Pro"/>
                          <a:cs typeface="Maven Pro"/>
                          <a:sym typeface="Maven Pro"/>
                        </a:rPr>
                        <a:t>Spoofing</a:t>
                      </a:r>
                      <a:endParaRPr sz="1000" u="none" cap="none" strike="noStrike">
                        <a:solidFill>
                          <a:schemeClr val="dk1"/>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r>
              <a:tr h="196200">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TH_04</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Attacker could steal privacy data between server and client communication</a:t>
                      </a:r>
                      <a:endParaRPr sz="1000" u="none" cap="none" strike="noStrike">
                        <a:solidFill>
                          <a:srgbClr val="FFFFFF"/>
                        </a:solidFill>
                        <a:latin typeface="Maven Pro"/>
                        <a:ea typeface="Maven Pro"/>
                        <a:cs typeface="Maven Pro"/>
                        <a:sym typeface="Maven Pro"/>
                      </a:endParaRPr>
                    </a:p>
                  </a:txBody>
                  <a:tcPr marT="19050" marB="19050" marR="28575" marL="28575" anchor="b">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Maven Pro"/>
                          <a:ea typeface="Maven Pro"/>
                          <a:cs typeface="Maven Pro"/>
                          <a:sym typeface="Maven Pro"/>
                        </a:rPr>
                        <a:t>Information Disclosure</a:t>
                      </a:r>
                      <a:endParaRPr sz="1000" u="none" cap="none" strike="noStrike">
                        <a:solidFill>
                          <a:schemeClr val="dk1"/>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r>
              <a:tr h="217825">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TH_07</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Attacker steals the user credential/DB data in server through unauthorized access remotely </a:t>
                      </a:r>
                      <a:endParaRPr sz="1000" u="none" cap="none" strike="noStrike">
                        <a:solidFill>
                          <a:srgbClr val="FFFFFF"/>
                        </a:solidFill>
                        <a:latin typeface="Maven Pro"/>
                        <a:ea typeface="Maven Pro"/>
                        <a:cs typeface="Maven Pro"/>
                        <a:sym typeface="Maven Pro"/>
                      </a:endParaRPr>
                    </a:p>
                  </a:txBody>
                  <a:tcPr marT="19050" marB="19050" marR="28575" marL="28575" anchor="b">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Maven Pro"/>
                          <a:ea typeface="Maven Pro"/>
                          <a:cs typeface="Maven Pro"/>
                          <a:sym typeface="Maven Pro"/>
                        </a:rPr>
                        <a:t>Information Disclosure</a:t>
                      </a:r>
                      <a:endParaRPr sz="1000" u="none" cap="none" strike="noStrike">
                        <a:solidFill>
                          <a:schemeClr val="dk1"/>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r>
              <a:tr h="190500">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TH_11</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Attacker could be received vehicle info from server in case that fake client send the plate number to server</a:t>
                      </a:r>
                      <a:endParaRPr sz="1000" u="none" cap="none" strike="noStrike">
                        <a:solidFill>
                          <a:srgbClr val="FFFFFF"/>
                        </a:solidFill>
                        <a:latin typeface="Maven Pro"/>
                        <a:ea typeface="Maven Pro"/>
                        <a:cs typeface="Maven Pro"/>
                        <a:sym typeface="Maven Pro"/>
                      </a:endParaRPr>
                    </a:p>
                  </a:txBody>
                  <a:tcPr marT="19050" marB="19050" marR="28575" marL="28575" anchor="b">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Maven Pro"/>
                          <a:ea typeface="Maven Pro"/>
                          <a:cs typeface="Maven Pro"/>
                          <a:sym typeface="Maven Pro"/>
                        </a:rPr>
                        <a:t>Information Disclosure</a:t>
                      </a:r>
                      <a:endParaRPr sz="1000" u="none" cap="none" strike="noStrike">
                        <a:solidFill>
                          <a:schemeClr val="dk1"/>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r>
            </a:tbl>
          </a:graphicData>
        </a:graphic>
      </p:graphicFrame>
      <p:graphicFrame>
        <p:nvGraphicFramePr>
          <p:cNvPr id="1233" name="Google Shape;1233;p39"/>
          <p:cNvGraphicFramePr/>
          <p:nvPr/>
        </p:nvGraphicFramePr>
        <p:xfrm>
          <a:off x="1330038" y="2515375"/>
          <a:ext cx="3000000" cy="3000000"/>
        </p:xfrm>
        <a:graphic>
          <a:graphicData uri="http://schemas.openxmlformats.org/drawingml/2006/table">
            <a:tbl>
              <a:tblPr>
                <a:noFill/>
                <a:tableStyleId>{A08715B7-EC59-46E3-BC37-BECA703CF325}</a:tableStyleId>
              </a:tblPr>
              <a:tblGrid>
                <a:gridCol w="509225"/>
                <a:gridCol w="3778075"/>
                <a:gridCol w="2196625"/>
              </a:tblGrid>
              <a:tr h="100000">
                <a:tc>
                  <a:txBody>
                    <a:bodyPr/>
                    <a:lstStyle/>
                    <a:p>
                      <a:pPr indent="0" lvl="0" marL="0" marR="0" rtl="0" algn="ctr">
                        <a:lnSpc>
                          <a:spcPct val="115000"/>
                        </a:lnSpc>
                        <a:spcBef>
                          <a:spcPts val="0"/>
                        </a:spcBef>
                        <a:spcAft>
                          <a:spcPts val="0"/>
                        </a:spcAft>
                        <a:buClr>
                          <a:srgbClr val="000000"/>
                        </a:buClr>
                        <a:buSzPts val="1100"/>
                        <a:buFont typeface="Arial"/>
                        <a:buNone/>
                      </a:pPr>
                      <a:r>
                        <a:rPr b="1" lang="en" sz="1100" u="none" cap="none" strike="noStrike">
                          <a:solidFill>
                            <a:srgbClr val="FFFFFF"/>
                          </a:solidFill>
                          <a:latin typeface="Maven Pro"/>
                          <a:ea typeface="Maven Pro"/>
                          <a:cs typeface="Maven Pro"/>
                          <a:sym typeface="Maven Pro"/>
                        </a:rPr>
                        <a:t>SR_ID</a:t>
                      </a:r>
                      <a:endParaRPr b="1" sz="11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en" sz="1100" u="none" cap="none" strike="noStrike">
                          <a:solidFill>
                            <a:srgbClr val="FFFFFF"/>
                          </a:solidFill>
                          <a:latin typeface="Maven Pro"/>
                          <a:ea typeface="Maven Pro"/>
                          <a:cs typeface="Maven Pro"/>
                          <a:sym typeface="Maven Pro"/>
                        </a:rPr>
                        <a:t>Security Requirement</a:t>
                      </a:r>
                      <a:endParaRPr b="1" sz="11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en" sz="1100">
                          <a:solidFill>
                            <a:schemeClr val="lt1"/>
                          </a:solidFill>
                          <a:latin typeface="Maven Pro"/>
                          <a:ea typeface="Maven Pro"/>
                          <a:cs typeface="Maven Pro"/>
                          <a:sym typeface="Maven Pro"/>
                        </a:rPr>
                        <a:t>Related </a:t>
                      </a:r>
                      <a:r>
                        <a:rPr b="1" lang="en" sz="1100" u="none" cap="none" strike="noStrike">
                          <a:solidFill>
                            <a:srgbClr val="FFFFFF"/>
                          </a:solidFill>
                          <a:latin typeface="Maven Pro"/>
                          <a:ea typeface="Maven Pro"/>
                          <a:cs typeface="Maven Pro"/>
                          <a:sym typeface="Maven Pro"/>
                        </a:rPr>
                        <a:t>TH_ID</a:t>
                      </a:r>
                      <a:endParaRPr b="1" sz="11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solidFill>
                      <a:schemeClr val="accent3"/>
                    </a:solidFill>
                  </a:tcPr>
                </a:tc>
              </a:tr>
              <a:tr h="100000">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SR_01</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Client and server must be authenticated to communication</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Maven Pro"/>
                          <a:ea typeface="Maven Pro"/>
                          <a:cs typeface="Maven Pro"/>
                          <a:sym typeface="Maven Pro"/>
                        </a:rPr>
                        <a:t>TH_01,TH_09,TH_12</a:t>
                      </a:r>
                      <a:endParaRPr sz="1000" u="none" cap="none" strike="noStrike">
                        <a:solidFill>
                          <a:schemeClr val="dk1"/>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r>
              <a:tr h="100000">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SR_02</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The channel between client and server must be encrypted</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Maven Pro"/>
                          <a:ea typeface="Maven Pro"/>
                          <a:cs typeface="Maven Pro"/>
                          <a:sym typeface="Maven Pro"/>
                        </a:rPr>
                        <a:t>TH_04,TH_07,TH_11,TH_16,TH_17</a:t>
                      </a:r>
                      <a:endParaRPr sz="1000" u="none" cap="none" strike="noStrike">
                        <a:solidFill>
                          <a:schemeClr val="dk1"/>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r>
              <a:tr h="100000">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SR_04</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Password must be encrypted</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Maven Pro"/>
                          <a:ea typeface="Maven Pro"/>
                          <a:cs typeface="Maven Pro"/>
                          <a:sym typeface="Maven Pro"/>
                        </a:rPr>
                        <a:t>TH_07</a:t>
                      </a:r>
                      <a:endParaRPr sz="1000" u="none" cap="none" strike="noStrike">
                        <a:solidFill>
                          <a:schemeClr val="dk1"/>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r>
              <a:tr h="100000">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SR_08</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Saved retrieved information in client must be encrypted</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Maven Pro"/>
                          <a:ea typeface="Maven Pro"/>
                          <a:cs typeface="Maven Pro"/>
                          <a:sym typeface="Maven Pro"/>
                        </a:rPr>
                        <a:t>TH_07,TH_11</a:t>
                      </a:r>
                      <a:endParaRPr sz="1000" u="none" cap="none" strike="noStrike">
                        <a:solidFill>
                          <a:schemeClr val="dk1"/>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r>
              <a:tr h="100000">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SR_10</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Private key must not be exposed</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Maven Pro"/>
                          <a:ea typeface="Maven Pro"/>
                          <a:cs typeface="Maven Pro"/>
                          <a:sym typeface="Maven Pro"/>
                        </a:rPr>
                        <a:t>TH_01,TH_09,TH_12</a:t>
                      </a:r>
                      <a:endParaRPr sz="1000" u="none" cap="none" strike="noStrike">
                        <a:solidFill>
                          <a:schemeClr val="dk1"/>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r>
              <a:tr h="100000">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SR_11</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User credentials in server must be encrypted</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Maven Pro"/>
                          <a:ea typeface="Maven Pro"/>
                          <a:cs typeface="Maven Pro"/>
                          <a:sym typeface="Maven Pro"/>
                        </a:rPr>
                        <a:t>TH_07</a:t>
                      </a:r>
                      <a:endParaRPr sz="1000" u="none" cap="none" strike="noStrike">
                        <a:solidFill>
                          <a:schemeClr val="dk1"/>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r>
              <a:tr h="100000">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SR_13</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FFFFFF"/>
                          </a:solidFill>
                          <a:latin typeface="Maven Pro"/>
                          <a:ea typeface="Maven Pro"/>
                          <a:cs typeface="Maven Pro"/>
                          <a:sym typeface="Maven Pro"/>
                        </a:rPr>
                        <a:t>Server must check the input validation (code injection)</a:t>
                      </a:r>
                      <a:endParaRPr sz="1000" u="none" cap="none" strike="noStrike">
                        <a:solidFill>
                          <a:srgbClr val="FFFFFF"/>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Maven Pro"/>
                          <a:ea typeface="Maven Pro"/>
                          <a:cs typeface="Maven Pro"/>
                          <a:sym typeface="Maven Pro"/>
                        </a:rPr>
                        <a:t>TH_07</a:t>
                      </a:r>
                      <a:endParaRPr sz="1000" u="none" cap="none" strike="noStrike">
                        <a:solidFill>
                          <a:schemeClr val="dk1"/>
                        </a:solidFill>
                        <a:latin typeface="Maven Pro"/>
                        <a:ea typeface="Maven Pro"/>
                        <a:cs typeface="Maven Pro"/>
                        <a:sym typeface="Maven Pro"/>
                      </a:endParaRPr>
                    </a:p>
                  </a:txBody>
                  <a:tcPr marT="19050" marB="19050" marR="28575" marL="28575" anchor="ctr">
                    <a:lnL cap="flat" cmpd="sng" w="12700">
                      <a:solidFill>
                        <a:srgbClr val="B2B2B2"/>
                      </a:solidFill>
                      <a:prstDash val="solid"/>
                      <a:round/>
                      <a:headEnd len="sm" w="sm" type="none"/>
                      <a:tailEnd len="sm" w="sm" type="none"/>
                    </a:lnL>
                    <a:lnR cap="flat" cmpd="sng" w="12700">
                      <a:solidFill>
                        <a:srgbClr val="B2B2B2"/>
                      </a:solidFill>
                      <a:prstDash val="solid"/>
                      <a:round/>
                      <a:headEnd len="sm" w="sm" type="none"/>
                      <a:tailEnd len="sm" w="sm" type="none"/>
                    </a:lnR>
                    <a:lnT cap="flat" cmpd="sng" w="12700">
                      <a:solidFill>
                        <a:srgbClr val="B2B2B2"/>
                      </a:solidFill>
                      <a:prstDash val="solid"/>
                      <a:round/>
                      <a:headEnd len="sm" w="sm" type="none"/>
                      <a:tailEnd len="sm" w="sm" type="none"/>
                    </a:lnT>
                    <a:lnB cap="flat" cmpd="sng" w="12700">
                      <a:solidFill>
                        <a:srgbClr val="B2B2B2"/>
                      </a:solidFill>
                      <a:prstDash val="solid"/>
                      <a:round/>
                      <a:headEnd len="sm" w="sm" type="none"/>
                      <a:tailEnd len="sm" w="sm" type="none"/>
                    </a:lnB>
                  </a:tcPr>
                </a:tc>
              </a:tr>
            </a:tbl>
          </a:graphicData>
        </a:graphic>
      </p:graphicFrame>
      <p:sp>
        <p:nvSpPr>
          <p:cNvPr id="1234" name="Google Shape;1234;p39"/>
          <p:cNvSpPr txBox="1"/>
          <p:nvPr/>
        </p:nvSpPr>
        <p:spPr>
          <a:xfrm>
            <a:off x="717425" y="539925"/>
            <a:ext cx="7709100" cy="33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00"/>
                </a:solidFill>
                <a:latin typeface="Press Start 2P"/>
                <a:ea typeface="Press Start 2P"/>
                <a:cs typeface="Press Start 2P"/>
                <a:sym typeface="Press Start 2P"/>
              </a:rPr>
              <a:t>We Conducted…</a:t>
            </a:r>
            <a:endParaRPr sz="2000">
              <a:solidFill>
                <a:srgbClr val="FFFF00"/>
              </a:solidFill>
              <a:latin typeface="Press Start 2P"/>
              <a:ea typeface="Press Start 2P"/>
              <a:cs typeface="Press Start 2P"/>
              <a:sym typeface="Press Start 2P"/>
            </a:endParaRPr>
          </a:p>
        </p:txBody>
      </p:sp>
      <p:sp>
        <p:nvSpPr>
          <p:cNvPr id="1235" name="Google Shape;1235;p39"/>
          <p:cNvSpPr txBox="1"/>
          <p:nvPr>
            <p:ph idx="12" type="sldNum"/>
          </p:nvPr>
        </p:nvSpPr>
        <p:spPr>
          <a:xfrm>
            <a:off x="8632984" y="49022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800"/>
              <a:t>‹#›</a:t>
            </a:fld>
            <a:r>
              <a:rPr b="1" lang="en" sz="800"/>
              <a:t> / 32</a:t>
            </a:r>
            <a:endParaRPr b="1" sz="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uper Pixel Vintage Gaming by Slidesgo">
  <a:themeElements>
    <a:clrScheme name="Simple Light">
      <a:dk1>
        <a:srgbClr val="FFFF00"/>
      </a:dk1>
      <a:lt1>
        <a:srgbClr val="FFFFFF"/>
      </a:lt1>
      <a:dk2>
        <a:srgbClr val="0E2433"/>
      </a:dk2>
      <a:lt2>
        <a:srgbClr val="45B6FE"/>
      </a:lt2>
      <a:accent1>
        <a:srgbClr val="3792CB"/>
      </a:accent1>
      <a:accent2>
        <a:srgbClr val="296D98"/>
      </a:accent2>
      <a:accent3>
        <a:srgbClr val="1C4966"/>
      </a:accent3>
      <a:accent4>
        <a:srgbClr val="000000"/>
      </a:accent4>
      <a:accent5>
        <a:srgbClr val="0E2433"/>
      </a:accent5>
      <a:accent6>
        <a:srgbClr val="45B6FE"/>
      </a:accent6>
      <a:hlink>
        <a:srgbClr val="FFFF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