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78" r:id="rId3"/>
    <p:sldId id="284" r:id="rId4"/>
    <p:sldId id="410" r:id="rId5"/>
    <p:sldId id="399" r:id="rId6"/>
    <p:sldId id="285" r:id="rId7"/>
    <p:sldId id="434" r:id="rId8"/>
    <p:sldId id="394" r:id="rId9"/>
    <p:sldId id="449" r:id="rId10"/>
    <p:sldId id="416" r:id="rId11"/>
    <p:sldId id="417" r:id="rId12"/>
    <p:sldId id="413" r:id="rId13"/>
    <p:sldId id="436" r:id="rId14"/>
    <p:sldId id="443" r:id="rId15"/>
    <p:sldId id="430" r:id="rId16"/>
    <p:sldId id="401" r:id="rId17"/>
    <p:sldId id="402" r:id="rId18"/>
    <p:sldId id="438" r:id="rId19"/>
    <p:sldId id="404" r:id="rId20"/>
    <p:sldId id="444" r:id="rId21"/>
    <p:sldId id="397" r:id="rId22"/>
    <p:sldId id="425" r:id="rId23"/>
    <p:sldId id="395" r:id="rId24"/>
    <p:sldId id="437" r:id="rId25"/>
    <p:sldId id="453" r:id="rId26"/>
    <p:sldId id="447" r:id="rId27"/>
    <p:sldId id="286" r:id="rId28"/>
    <p:sldId id="431" r:id="rId29"/>
    <p:sldId id="405" r:id="rId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36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7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62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28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136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28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4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1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5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1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77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43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270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0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263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521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40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25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2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2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29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tiemi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setuptools.readthedocs.io/en/latest/setuptool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est.pypi.org/account/register/" TargetMode="External"/><Relationship Id="rId4" Type="http://schemas.openxmlformats.org/officeDocument/2006/relationships/hyperlink" Target="https://pypi.org/account/register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Karina Kato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Machine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Learning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Engineer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Machine</a:t>
            </a: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Learning Tech Lead - </a:t>
            </a:r>
            <a:r>
              <a:rPr lang="pt-BR" sz="1500" dirty="0" err="1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Take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AULA PRÁTICA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49"/>
            <a:ext cx="8520600" cy="1322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  <a:endParaRPr sz="40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03960"/>
            <a:ext cx="8478025" cy="344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43401" y="1482213"/>
            <a:ext cx="4181168" cy="3001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4343401" y="1627643"/>
            <a:ext cx="4181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Exemplos de chamadas a file1_name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Estrutura de pacote simples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2" y="1303960"/>
            <a:ext cx="3240189" cy="34472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2111626"/>
            <a:ext cx="3737795" cy="9782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3362854"/>
            <a:ext cx="3737795" cy="8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129548" y="1482213"/>
            <a:ext cx="4815349" cy="3001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129548" y="1640399"/>
            <a:ext cx="4815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Exemplos de chamadas a file1_name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Estrutura de pacote com vários módulos</a:t>
            </a:r>
            <a:endParaRPr sz="27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4" y="1258079"/>
            <a:ext cx="2876330" cy="33959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93" y="2196071"/>
            <a:ext cx="4620907" cy="871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8" y="3382793"/>
            <a:ext cx="4620907" cy="7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Repositórios disponíveis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2" y="1573283"/>
            <a:ext cx="2166677" cy="23051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9" y="1562188"/>
            <a:ext cx="1946150" cy="2297712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363129" y="3763995"/>
            <a:ext cx="2487311" cy="555191"/>
            <a:chOff x="363129" y="3770922"/>
            <a:chExt cx="2487311" cy="55519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29" y="3770922"/>
              <a:ext cx="555191" cy="555191"/>
            </a:xfrm>
            <a:prstGeom prst="rect">
              <a:avLst/>
            </a:prstGeom>
          </p:spPr>
        </p:pic>
        <p:grpSp>
          <p:nvGrpSpPr>
            <p:cNvPr id="11" name="Agrupar 10"/>
            <p:cNvGrpSpPr/>
            <p:nvPr/>
          </p:nvGrpSpPr>
          <p:grpSpPr>
            <a:xfrm>
              <a:off x="831939" y="3881176"/>
              <a:ext cx="2018501" cy="360127"/>
              <a:chOff x="831939" y="3881176"/>
              <a:chExt cx="2018501" cy="36012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831939" y="3930434"/>
                <a:ext cx="20185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100" dirty="0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 </a:t>
                </a:r>
                <a:r>
                  <a:rPr lang="pt-BR" sz="1100" dirty="0" err="1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simple-package-template</a:t>
                </a:r>
                <a:endParaRPr lang="en-US" sz="1100" dirty="0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835242" y="3881176"/>
                <a:ext cx="1994667" cy="3601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Agrupar 13"/>
          <p:cNvGrpSpPr/>
          <p:nvPr/>
        </p:nvGrpSpPr>
        <p:grpSpPr>
          <a:xfrm>
            <a:off x="3116857" y="3763995"/>
            <a:ext cx="2196982" cy="555191"/>
            <a:chOff x="3654637" y="3785735"/>
            <a:chExt cx="2196982" cy="555191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4186081" y="3915045"/>
              <a:ext cx="1620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err="1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package-template</a:t>
              </a:r>
              <a:endParaRPr lang="en-US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41502" y="3881175"/>
              <a:ext cx="1710117" cy="3601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5870585" y="4165297"/>
            <a:ext cx="239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hlinkClick r:id="rId7"/>
              </a:rPr>
              <a:t>https://github.com/tiemi/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697509" y="4140999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9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Passos para criar o projeto</a:t>
            </a:r>
            <a:endParaRPr sz="36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  <a:p>
              <a:pPr marL="76200" indent="0">
                <a:buClr>
                  <a:srgbClr val="073763"/>
                </a:buClr>
                <a:buSzPts val="2400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" name="Chave Esquerda 1"/>
          <p:cNvSpPr/>
          <p:nvPr/>
        </p:nvSpPr>
        <p:spPr>
          <a:xfrm>
            <a:off x="2848328" y="1291880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0782" y="1247641"/>
            <a:ext cx="423256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Fork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template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Adição do conteúdo dos módulos do projeto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do  arquivo setup.py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do requirements.txt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do README.md</a:t>
            </a:r>
          </a:p>
        </p:txBody>
      </p:sp>
    </p:spTree>
    <p:extLst>
      <p:ext uri="{BB962C8B-B14F-4D97-AF65-F5344CB8AC3E}">
        <p14:creationId xmlns:p14="http://schemas.microsoft.com/office/powerpoint/2010/main" val="375126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Arquivo setup.py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393370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 para especificar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construído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Documentação: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https://setuptools.readthedocs.io/en/latest/setuptools.html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32" y="1196266"/>
            <a:ext cx="318543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Arquivo requirements.txt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393370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 para passar as dependências que devem ser instaladas com o seu pacote. Opcionalmente, podem ser especificadas as versões.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71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Arquivo README.md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34" y="1168083"/>
            <a:ext cx="2566261" cy="3267154"/>
          </a:xfrm>
          <a:prstGeom prst="rect">
            <a:avLst/>
          </a:prstGeom>
        </p:spPr>
      </p:pic>
      <p:sp>
        <p:nvSpPr>
          <p:cNvPr id="11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4203870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Será exibido como documentação na página 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seu pacote. Foi usado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markdown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009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697509" y="4140999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50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Para subir o pacote, criar uma distribuição binária ou distribuição de código fonte. 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As versões mais recentes do pip instalam primeiramente a binária e usam a distribuição de código fonte, apenas se necessário. 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 qualquer forma, iremos criar ambas distribuições.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955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3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</a:t>
            </a:r>
            <a:r>
              <a:rPr lang="en-US" sz="38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8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en-US" sz="38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conceitos</a:t>
            </a:r>
            <a:endParaRPr lang="pt-BR" sz="38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1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gerar as distribuições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Agrupar 22"/>
          <p:cNvGrpSpPr/>
          <p:nvPr/>
        </p:nvGrpSpPr>
        <p:grpSpPr>
          <a:xfrm>
            <a:off x="1161124" y="1508241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20354" y="1139551"/>
            <a:ext cx="3190392" cy="30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Acessar a raiz do projeto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Comandos de instalação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criar a distribuição</a:t>
            </a:r>
          </a:p>
        </p:txBody>
      </p:sp>
      <p:sp>
        <p:nvSpPr>
          <p:cNvPr id="14" name="Chave Esquerda 13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Comandos de instalação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pip install --upgrade pip</a:t>
            </a:r>
            <a:b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pip install --user twine</a:t>
            </a:r>
            <a:b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pip install --user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setuptools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493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Comandos para criar distribuições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setup.py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sdist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bdist_wheel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948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</a:t>
            </a:r>
            <a:r>
              <a:rPr lang="en-US" sz="4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Publicando</a:t>
            </a:r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</a:t>
            </a:r>
            <a:r>
              <a:rPr lang="en-US" sz="4400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endParaRPr lang="pt-BR" sz="4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1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8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subir o pacote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Test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Test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Test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pacote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Chave Esquerda 25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</p:spPr>
        </p:pic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7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3120354" y="1330036"/>
            <a:ext cx="454119" cy="1828800"/>
          </a:xfrm>
          <a:prstGeom prst="rect">
            <a:avLst/>
          </a:prstGeom>
          <a:solidFill>
            <a:srgbClr val="0072C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subir o pacote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Test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Test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Test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pacote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Chave Esquerda 25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</p:spPr>
        </p:pic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9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Criando contas no 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https://pypi.org/account/register/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5"/>
              </a:rPr>
              <a:t>https://test.pypi.org/account/register/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44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publicar no Test </a:t>
            </a:r>
            <a:r>
              <a:rPr lang="pt-BR" sz="3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sz="3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twine upload --repository-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https://test.pypi.org/legacy/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961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pt-BR" sz="3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publicar no </a:t>
            </a:r>
            <a:r>
              <a:rPr lang="pt-BR" sz="3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34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twine upload --repository-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https://upload.pypi.org/legacy/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25619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Módulo </a:t>
            </a:r>
            <a:r>
              <a:rPr lang="pt-BR" sz="40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vs</a:t>
            </a: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Pacote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Módulo: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objeto que serve como unidade organizacional do código que é carregado pelo comando de import.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Pacote: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coleção de módulos com hierarquia.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Modularização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Vantagens da modularização: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Legibilidade</a:t>
            </a: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Manutenção</a:t>
            </a: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Reaproveitamento de código</a:t>
            </a:r>
          </a:p>
        </p:txBody>
      </p:sp>
    </p:spTree>
    <p:extLst>
      <p:ext uri="{BB962C8B-B14F-4D97-AF65-F5344CB8AC3E}">
        <p14:creationId xmlns:p14="http://schemas.microsoft.com/office/powerpoint/2010/main" val="42291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 em Python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Vantagens de criar um pacote: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Facilidade de compartilhamento</a:t>
            </a: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Facilidade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14759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r>
              <a:rPr lang="en-US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repositório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público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oficial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Wheel e </a:t>
            </a: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Sdist</a:t>
            </a:r>
            <a:r>
              <a:rPr lang="en-US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dois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tipos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Setuptools</a:t>
            </a:r>
            <a:r>
              <a:rPr lang="en-US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setup.py para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gerar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Twine: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subir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no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repositório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0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projeto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gerar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as </a:t>
            </a:r>
            <a:r>
              <a:rPr lang="en-US" b="1" dirty="0" err="1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1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Exemplos de estruturas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03960"/>
            <a:ext cx="8478025" cy="344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4" y="1241325"/>
            <a:ext cx="2814259" cy="29941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46116"/>
            <a:ext cx="2507672" cy="29606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52903" y="4235443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Simples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05400" y="4220561"/>
            <a:ext cx="2507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Com vários módulos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9828</TotalTime>
  <Words>1084</Words>
  <Application>Microsoft Office PowerPoint</Application>
  <PresentationFormat>Apresentação na tela (16:9)</PresentationFormat>
  <Paragraphs>146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Century Gothic</vt:lpstr>
      <vt:lpstr>Arial</vt:lpstr>
      <vt:lpstr>Simple Light</vt:lpstr>
      <vt:lpstr>Karina Kato Machine Learning Engineer/Machine Learning Tech Lead - Take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Q</cp:lastModifiedBy>
  <cp:revision>181</cp:revision>
  <dcterms:modified xsi:type="dcterms:W3CDTF">2022-10-18T19:45:27Z</dcterms:modified>
</cp:coreProperties>
</file>