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0" y="-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1752-12A5-F54C-9FC4-48AB31AF12F5}" type="datetimeFigureOut">
              <a:rPr lang="en-US" smtClean="0"/>
              <a:t>18/05/15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FE47-923D-0F44-97BD-BE589D71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0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1752-12A5-F54C-9FC4-48AB31AF12F5}" type="datetimeFigureOut">
              <a:rPr lang="en-US" smtClean="0"/>
              <a:t>18/05/15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FE47-923D-0F44-97BD-BE589D71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2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1752-12A5-F54C-9FC4-48AB31AF12F5}" type="datetimeFigureOut">
              <a:rPr lang="en-US" smtClean="0"/>
              <a:t>18/05/15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FE47-923D-0F44-97BD-BE589D71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1752-12A5-F54C-9FC4-48AB31AF12F5}" type="datetimeFigureOut">
              <a:rPr lang="en-US" smtClean="0"/>
              <a:t>18/05/15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FE47-923D-0F44-97BD-BE589D71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6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1752-12A5-F54C-9FC4-48AB31AF12F5}" type="datetimeFigureOut">
              <a:rPr lang="en-US" smtClean="0"/>
              <a:t>18/05/15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FE47-923D-0F44-97BD-BE589D71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8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1752-12A5-F54C-9FC4-48AB31AF12F5}" type="datetimeFigureOut">
              <a:rPr lang="en-US" smtClean="0"/>
              <a:t>18/05/15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FE47-923D-0F44-97BD-BE589D71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2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1752-12A5-F54C-9FC4-48AB31AF12F5}" type="datetimeFigureOut">
              <a:rPr lang="en-US" smtClean="0"/>
              <a:t>18/05/15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FE47-923D-0F44-97BD-BE589D71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1752-12A5-F54C-9FC4-48AB31AF12F5}" type="datetimeFigureOut">
              <a:rPr lang="en-US" smtClean="0"/>
              <a:t>18/05/15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FE47-923D-0F44-97BD-BE589D71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1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1752-12A5-F54C-9FC4-48AB31AF12F5}" type="datetimeFigureOut">
              <a:rPr lang="en-US" smtClean="0"/>
              <a:t>18/05/15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FE47-923D-0F44-97BD-BE589D71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0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1752-12A5-F54C-9FC4-48AB31AF12F5}" type="datetimeFigureOut">
              <a:rPr lang="en-US" smtClean="0"/>
              <a:t>18/05/15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FE47-923D-0F44-97BD-BE589D71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10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1752-12A5-F54C-9FC4-48AB31AF12F5}" type="datetimeFigureOut">
              <a:rPr lang="en-US" smtClean="0"/>
              <a:t>18/05/15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FE47-923D-0F44-97BD-BE589D71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8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B1752-12A5-F54C-9FC4-48AB31AF12F5}" type="datetimeFigureOut">
              <a:rPr lang="en-US" smtClean="0"/>
              <a:t>18/05/15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7FE47-923D-0F44-97BD-BE589D719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5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chine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611" y="0"/>
            <a:ext cx="4900550" cy="4037324"/>
          </a:xfrm>
          <a:prstGeom prst="rect">
            <a:avLst/>
          </a:prstGeom>
        </p:spPr>
      </p:pic>
      <p:pic>
        <p:nvPicPr>
          <p:cNvPr id="5" name="Picture 4" descr="machine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451" y="1077386"/>
            <a:ext cx="1913240" cy="1576225"/>
          </a:xfrm>
          <a:prstGeom prst="rect">
            <a:avLst/>
          </a:prstGeom>
        </p:spPr>
      </p:pic>
      <p:pic>
        <p:nvPicPr>
          <p:cNvPr id="6" name="Picture 5" descr="machine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451" y="2748983"/>
            <a:ext cx="1913240" cy="1576225"/>
          </a:xfrm>
          <a:prstGeom prst="rect">
            <a:avLst/>
          </a:prstGeom>
        </p:spPr>
      </p:pic>
      <p:pic>
        <p:nvPicPr>
          <p:cNvPr id="7" name="Picture 6" descr="machine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451" y="4536520"/>
            <a:ext cx="1913240" cy="15762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88550" y="5012363"/>
            <a:ext cx="2018455" cy="662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Bet size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88550" y="5772158"/>
            <a:ext cx="929850" cy="805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70800" y="5772158"/>
            <a:ext cx="929850" cy="805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+10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365760" y="5012363"/>
            <a:ext cx="2335966" cy="15649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2537" y="4030543"/>
            <a:ext cx="1913240" cy="17690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0095" y="1487990"/>
            <a:ext cx="1712285" cy="23312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table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70095" y="4132605"/>
            <a:ext cx="1734965" cy="7030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70095" y="4971781"/>
            <a:ext cx="1734965" cy="7030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Credits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982611" y="2653611"/>
            <a:ext cx="49005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494720" y="4127841"/>
            <a:ext cx="1224681" cy="7532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Hold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871801" y="4127841"/>
            <a:ext cx="1224681" cy="7532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Hold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248882" y="4110144"/>
            <a:ext cx="1224681" cy="7532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Hold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41638" y="154820"/>
            <a:ext cx="25925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rgbClr val="FF6633"/>
                </a:solidFill>
                <a:latin typeface="+mj-lt"/>
              </a:rPr>
              <a:t>TNU</a:t>
            </a:r>
            <a:endParaRPr lang="en-US" sz="5000" dirty="0">
              <a:solidFill>
                <a:srgbClr val="FF6633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96618" y="160765"/>
            <a:ext cx="25925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rgbClr val="FF6633"/>
                </a:solidFill>
                <a:latin typeface="+mj-lt"/>
              </a:rPr>
              <a:t>CASINO</a:t>
            </a:r>
            <a:endParaRPr lang="en-US" sz="5000" dirty="0">
              <a:solidFill>
                <a:srgbClr val="FF66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6852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7421</TotalTime>
  <Words>16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Translational Neuromodeling Unit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Saee Paliwal</dc:creator>
  <cp:lastModifiedBy>Saee Paliwal</cp:lastModifiedBy>
  <cp:revision>7</cp:revision>
  <dcterms:created xsi:type="dcterms:W3CDTF">2015-05-18T13:32:41Z</dcterms:created>
  <dcterms:modified xsi:type="dcterms:W3CDTF">2015-05-23T17:14:02Z</dcterms:modified>
</cp:coreProperties>
</file>