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414"/>
    <a:srgbClr val="FF00FF"/>
    <a:srgbClr val="00CCFF"/>
    <a:srgbClr val="FF8000"/>
    <a:srgbClr val="33FF00"/>
    <a:srgbClr val="FEC30D"/>
    <a:srgbClr val="FEC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65" d="100"/>
          <a:sy n="165" d="100"/>
        </p:scale>
        <p:origin x="80" y="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03/08/15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03/08/15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03/08/15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03/08/15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03/08/15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03/08/15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03/08/15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03/08/15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03/08/15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03/08/15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03/08/15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03/08/15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se_slot_mach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553" y="1747209"/>
            <a:ext cx="6272004" cy="39254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670" y="-38486"/>
            <a:ext cx="2634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EC30D"/>
                </a:solidFill>
                <a:latin typeface="Lobster 1.4"/>
                <a:cs typeface="Lobster 1.4"/>
              </a:rPr>
              <a:t>Instructions</a:t>
            </a:r>
            <a:endParaRPr lang="en-US" sz="4400" dirty="0">
              <a:solidFill>
                <a:srgbClr val="FEC30D"/>
              </a:solidFill>
              <a:latin typeface="Lobster 1.4"/>
              <a:cs typeface="Lobster 1.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136" y="2216861"/>
            <a:ext cx="2403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3FF00"/>
                </a:solidFill>
                <a:latin typeface="Oswald Bold"/>
                <a:cs typeface="Oswald Bold"/>
              </a:rPr>
              <a:t>Displayed here is the total amount of money in your account</a:t>
            </a:r>
            <a:endParaRPr lang="en-US" sz="1600" dirty="0">
              <a:solidFill>
                <a:srgbClr val="33FF00"/>
              </a:solidFill>
              <a:latin typeface="Oswald Bold"/>
              <a:cs typeface="Oswald Bold"/>
            </a:endParaRPr>
          </a:p>
        </p:txBody>
      </p:sp>
      <p:cxnSp>
        <p:nvCxnSpPr>
          <p:cNvPr id="9" name="Straight Arrow Connector 8"/>
          <p:cNvCxnSpPr>
            <a:endCxn id="11" idx="2"/>
          </p:cNvCxnSpPr>
          <p:nvPr/>
        </p:nvCxnSpPr>
        <p:spPr>
          <a:xfrm>
            <a:off x="1016000" y="2793999"/>
            <a:ext cx="1293091" cy="170911"/>
          </a:xfrm>
          <a:prstGeom prst="straightConnector1">
            <a:avLst/>
          </a:prstGeom>
          <a:ln w="38100" cmpd="sng">
            <a:solidFill>
              <a:srgbClr val="33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09091" y="2443786"/>
            <a:ext cx="1816485" cy="1042247"/>
          </a:xfrm>
          <a:prstGeom prst="ellipse">
            <a:avLst/>
          </a:prstGeom>
          <a:noFill/>
          <a:ln w="38100" cmpd="sng">
            <a:solidFill>
              <a:srgbClr val="33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6137" y="3028755"/>
            <a:ext cx="2001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Oswald Bold"/>
                <a:cs typeface="Oswald Bold"/>
              </a:rPr>
              <a:t>This button allows you to cash out of the casino and return the next “day”.</a:t>
            </a:r>
            <a:endParaRPr lang="en-US" sz="1600" dirty="0">
              <a:solidFill>
                <a:srgbClr val="FFFF00"/>
              </a:solidFill>
              <a:latin typeface="Oswald Bold"/>
              <a:cs typeface="Oswald Bold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074333" y="3567364"/>
            <a:ext cx="527243" cy="14257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294909" y="4495029"/>
            <a:ext cx="1624906" cy="879762"/>
          </a:xfrm>
          <a:prstGeom prst="ellipse">
            <a:avLst/>
          </a:prstGeom>
          <a:noFill/>
          <a:ln w="38100" cmpd="sng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32776" y="5371156"/>
            <a:ext cx="3505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8000"/>
                </a:solidFill>
                <a:latin typeface="Oswald Bold"/>
                <a:cs typeface="Oswald Bold"/>
              </a:rPr>
              <a:t>Add as much money to your bet as you’d like, in increments of $5 and $10. Press clear to delete your additions.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25576" y="5018423"/>
            <a:ext cx="177031" cy="356368"/>
          </a:xfrm>
          <a:prstGeom prst="straightConnector1">
            <a:avLst/>
          </a:prstGeom>
          <a:ln>
            <a:solidFill>
              <a:srgbClr val="FF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919815" y="4105973"/>
            <a:ext cx="1084428" cy="1268818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467082" y="5376741"/>
            <a:ext cx="35502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swald Bold"/>
                <a:cs typeface="Oswald Bold"/>
              </a:rPr>
              <a:t>Press pull to spin the wheels and stop to stop the wheels and see the result. The wheels will stop on their own if stop is not pressed.</a:t>
            </a:r>
            <a:endParaRPr lang="en-US" sz="1600" dirty="0">
              <a:latin typeface="Oswald Bold"/>
              <a:cs typeface="Oswald Bold"/>
            </a:endParaRPr>
          </a:p>
        </p:txBody>
      </p:sp>
      <p:cxnSp>
        <p:nvCxnSpPr>
          <p:cNvPr id="35" name="Straight Arrow Connector 34"/>
          <p:cNvCxnSpPr>
            <a:stCxn id="33" idx="0"/>
            <a:endCxn id="32" idx="5"/>
          </p:cNvCxnSpPr>
          <p:nvPr/>
        </p:nvCxnSpPr>
        <p:spPr>
          <a:xfrm flipH="1" flipV="1">
            <a:off x="6845432" y="5188977"/>
            <a:ext cx="396783" cy="1877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865697" y="1107232"/>
            <a:ext cx="2097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FF"/>
                </a:solidFill>
                <a:latin typeface="Oswald Bold"/>
                <a:cs typeface="Oswald Bold"/>
              </a:rPr>
              <a:t>Change machines if and when you choose throughout the </a:t>
            </a:r>
            <a:r>
              <a:rPr lang="en-US" sz="1600" dirty="0" smtClean="0">
                <a:solidFill>
                  <a:srgbClr val="FF00FF"/>
                </a:solidFill>
                <a:latin typeface="Oswald Bold"/>
                <a:cs typeface="Oswald Bold"/>
              </a:rPr>
              <a:t>game. </a:t>
            </a:r>
            <a:endParaRPr lang="en-US" sz="1600" dirty="0">
              <a:solidFill>
                <a:srgbClr val="FF00FF"/>
              </a:solidFill>
              <a:latin typeface="Oswald Bold"/>
              <a:cs typeface="Oswald Bold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6135" y="4318275"/>
            <a:ext cx="2038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CCFF"/>
                </a:solidFill>
                <a:latin typeface="Oswald Bold"/>
                <a:cs typeface="Oswald Bold"/>
              </a:rPr>
              <a:t>The scoreboard tells you how much each sequence is </a:t>
            </a:r>
            <a:r>
              <a:rPr lang="en-US" sz="1600" dirty="0" smtClean="0">
                <a:solidFill>
                  <a:srgbClr val="00CCFF"/>
                </a:solidFill>
                <a:latin typeface="Oswald Bold"/>
                <a:cs typeface="Oswald Bold"/>
              </a:rPr>
              <a:t>worth.</a:t>
            </a:r>
            <a:endParaRPr lang="en-US" sz="1600" dirty="0">
              <a:solidFill>
                <a:srgbClr val="00CCFF"/>
              </a:solidFill>
              <a:latin typeface="Oswald Bold"/>
              <a:cs typeface="Oswald Bold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847273" y="4766909"/>
            <a:ext cx="814340" cy="0"/>
          </a:xfrm>
          <a:prstGeom prst="straightConnector1">
            <a:avLst/>
          </a:prstGeom>
          <a:ln>
            <a:solidFill>
              <a:srgbClr val="00CC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180639" y="2216861"/>
            <a:ext cx="1432270" cy="3154295"/>
          </a:xfrm>
          <a:prstGeom prst="ellipse">
            <a:avLst/>
          </a:prstGeom>
          <a:noFill/>
          <a:ln w="38100" cmpd="sng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899189" y="1938229"/>
            <a:ext cx="5599" cy="278632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64912" y="631537"/>
            <a:ext cx="64958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Oswald Regular"/>
                <a:cs typeface="Oswald Regular"/>
              </a:rPr>
              <a:t>Welcome to the TNU Casino. In this task, you will play a virtual slot machine in a virtual casino. You are given 2000 AUD to bet, and can increase your bet size, change machines, pull and stop the wheels of the machine, and “</a:t>
            </a:r>
            <a:r>
              <a:rPr lang="en-US" sz="1400" dirty="0" err="1" smtClean="0">
                <a:latin typeface="Oswald Regular"/>
                <a:cs typeface="Oswald Regular"/>
              </a:rPr>
              <a:t>cashout</a:t>
            </a:r>
            <a:r>
              <a:rPr lang="en-US" sz="1400" dirty="0" smtClean="0">
                <a:latin typeface="Oswald Regular"/>
                <a:cs typeface="Oswald Regular"/>
              </a:rPr>
              <a:t>” of the casino on a given “day”. When you cash out, you will be brought back to the casino and will start a new gambling day, with the same account balance as when you cashed out. Here is a description of features in the slot machine screen.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09946" y="6050074"/>
            <a:ext cx="24673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EC30D"/>
                </a:solidFill>
                <a:latin typeface="Lobster 1.4"/>
                <a:cs typeface="Lobster 1.4"/>
              </a:rPr>
              <a:t>Good luck!</a:t>
            </a:r>
            <a:endParaRPr lang="en-US" sz="4400" dirty="0">
              <a:solidFill>
                <a:srgbClr val="FEC30D"/>
              </a:solidFill>
              <a:latin typeface="Lobster 1.4"/>
              <a:cs typeface="Lobster 1.4"/>
            </a:endParaRPr>
          </a:p>
        </p:txBody>
      </p:sp>
    </p:spTree>
    <p:extLst>
      <p:ext uri="{BB962C8B-B14F-4D97-AF65-F5344CB8AC3E}">
        <p14:creationId xmlns:p14="http://schemas.microsoft.com/office/powerpoint/2010/main" val="410178457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273</TotalTime>
  <Words>219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 Black </vt:lpstr>
      <vt:lpstr>PowerPoint Presentation</vt:lpstr>
    </vt:vector>
  </TitlesOfParts>
  <Company>Translational Neuromodeling Unit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Saee Paliwal</dc:creator>
  <cp:lastModifiedBy>Saee Paliwal</cp:lastModifiedBy>
  <cp:revision>10</cp:revision>
  <dcterms:created xsi:type="dcterms:W3CDTF">2015-07-31T09:20:14Z</dcterms:created>
  <dcterms:modified xsi:type="dcterms:W3CDTF">2015-08-03T13:14:14Z</dcterms:modified>
</cp:coreProperties>
</file>