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66" r:id="rId14"/>
    <p:sldId id="273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50791-7DD8-468F-B816-34993223EE15}" type="datetimeFigureOut">
              <a:rPr lang="es-GT" smtClean="0"/>
              <a:t>27/10/2024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893B0-B39F-4BF9-94C9-63EE5EEBB7B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8764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893B0-B39F-4BF9-94C9-63EE5EEBB7BC}" type="slidenum">
              <a:rPr lang="es-GT" smtClean="0"/>
              <a:t>1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6034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BD50-1824-4662-BF44-A61B9C4D0AFE}" type="datetimeFigureOut">
              <a:rPr lang="es-GT" smtClean="0"/>
              <a:t>27/10/2024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F54F-CB14-4CC3-9519-7F0055531873}" type="slidenum">
              <a:rPr lang="es-GT" smtClean="0"/>
              <a:t>‹Nº›</a:t>
            </a:fld>
            <a:endParaRPr lang="es-G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13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BD50-1824-4662-BF44-A61B9C4D0AFE}" type="datetimeFigureOut">
              <a:rPr lang="es-GT" smtClean="0"/>
              <a:t>27/10/2024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F54F-CB14-4CC3-9519-7F005553187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2547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BD50-1824-4662-BF44-A61B9C4D0AFE}" type="datetimeFigureOut">
              <a:rPr lang="es-GT" smtClean="0"/>
              <a:t>27/10/2024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F54F-CB14-4CC3-9519-7F005553187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3475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BD50-1824-4662-BF44-A61B9C4D0AFE}" type="datetimeFigureOut">
              <a:rPr lang="es-GT" smtClean="0"/>
              <a:t>27/10/2024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F54F-CB14-4CC3-9519-7F005553187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24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BD50-1824-4662-BF44-A61B9C4D0AFE}" type="datetimeFigureOut">
              <a:rPr lang="es-GT" smtClean="0"/>
              <a:t>27/10/2024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F54F-CB14-4CC3-9519-7F0055531873}" type="slidenum">
              <a:rPr lang="es-GT" smtClean="0"/>
              <a:t>‹Nº›</a:t>
            </a:fld>
            <a:endParaRPr lang="es-G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77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BD50-1824-4662-BF44-A61B9C4D0AFE}" type="datetimeFigureOut">
              <a:rPr lang="es-GT" smtClean="0"/>
              <a:t>27/10/2024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F54F-CB14-4CC3-9519-7F005553187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7517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BD50-1824-4662-BF44-A61B9C4D0AFE}" type="datetimeFigureOut">
              <a:rPr lang="es-GT" smtClean="0"/>
              <a:t>27/10/2024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F54F-CB14-4CC3-9519-7F005553187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5071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BD50-1824-4662-BF44-A61B9C4D0AFE}" type="datetimeFigureOut">
              <a:rPr lang="es-GT" smtClean="0"/>
              <a:t>27/10/2024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F54F-CB14-4CC3-9519-7F005553187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5630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BD50-1824-4662-BF44-A61B9C4D0AFE}" type="datetimeFigureOut">
              <a:rPr lang="es-GT" smtClean="0"/>
              <a:t>27/10/2024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F54F-CB14-4CC3-9519-7F005553187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7584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7BBD50-1824-4662-BF44-A61B9C4D0AFE}" type="datetimeFigureOut">
              <a:rPr lang="es-GT" smtClean="0"/>
              <a:t>27/10/2024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4DF54F-CB14-4CC3-9519-7F005553187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5811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BD50-1824-4662-BF44-A61B9C4D0AFE}" type="datetimeFigureOut">
              <a:rPr lang="es-GT" smtClean="0"/>
              <a:t>27/10/2024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F54F-CB14-4CC3-9519-7F005553187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9856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7BBD50-1824-4662-BF44-A61B9C4D0AFE}" type="datetimeFigureOut">
              <a:rPr lang="es-GT" smtClean="0"/>
              <a:t>27/10/2024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4DF54F-CB14-4CC3-9519-7F0055531873}" type="slidenum">
              <a:rPr lang="es-GT" smtClean="0"/>
              <a:t>‹Nº›</a:t>
            </a:fld>
            <a:endParaRPr lang="es-G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03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emprendedor@tacticstore.shop" TargetMode="External"/><Relationship Id="rId2" Type="http://schemas.openxmlformats.org/officeDocument/2006/relationships/hyperlink" Target="https://tacticstore.shop/public/auth/login.ph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cliente@tacticstore.shop" TargetMode="External"/><Relationship Id="rId2" Type="http://schemas.openxmlformats.org/officeDocument/2006/relationships/hyperlink" Target="https://tacticstore.shop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tacticstore.shop" TargetMode="External"/><Relationship Id="rId2" Type="http://schemas.openxmlformats.org/officeDocument/2006/relationships/hyperlink" Target="https://tacticstore.shop/public/admin/login_admin.ph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slerGudiel/tactic_store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lT8oY16VjEUJovoQXwm_8UIKvlnTryVE?usp=shar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acticstore.sho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44AFB-EDD9-BC8B-778B-35056F1DF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7200" dirty="0"/>
              <a:t>Proyecto de Graduación 2</a:t>
            </a:r>
            <a:endParaRPr lang="es-GT" sz="7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060D14-33C1-E90A-82C2-ADFC1E91D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Gesler Gudiel Mó Quej</a:t>
            </a:r>
          </a:p>
          <a:p>
            <a:r>
              <a:rPr lang="es-MX" dirty="0"/>
              <a:t>0902-16-585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31542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5C2D0-80D3-523E-F56F-B68427184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F77DB-872E-B7D2-C702-303C20A7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Demostración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B7AAA0-26FA-9864-870C-E48C3690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La dirección </a:t>
            </a:r>
            <a:r>
              <a:rPr lang="es-MX" sz="3200" dirty="0">
                <a:hlinkClick r:id="rId2"/>
              </a:rPr>
              <a:t>https://tacticstore.shop/public/auth/login.php</a:t>
            </a:r>
            <a:r>
              <a:rPr lang="es-MX" sz="3200" dirty="0"/>
              <a:t> dirige a la administración asignada al emprendedor.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MX" sz="3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Credenciales: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MX" sz="3200" dirty="0"/>
              <a:t>Correo electrónico: </a:t>
            </a:r>
            <a:r>
              <a:rPr lang="es-MX" sz="3200" dirty="0" err="1">
                <a:hlinkClick r:id="rId3"/>
              </a:rPr>
              <a:t>emprendedor@tacticstore.shop</a:t>
            </a:r>
            <a:endParaRPr lang="es-MX" sz="32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MX" sz="3200" dirty="0"/>
              <a:t>Contraseña: 3mpR3n-d3d0r</a:t>
            </a:r>
          </a:p>
        </p:txBody>
      </p:sp>
    </p:spTree>
    <p:extLst>
      <p:ext uri="{BB962C8B-B14F-4D97-AF65-F5344CB8AC3E}">
        <p14:creationId xmlns:p14="http://schemas.microsoft.com/office/powerpoint/2010/main" val="72417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9E081-1375-5CA9-DA62-EEB69EDD1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3876E-9025-CC29-C662-3BF79F15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Demostración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624367-CD08-9961-AE53-332AB507E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La dirección </a:t>
            </a:r>
            <a:r>
              <a:rPr lang="es-MX" sz="3200" dirty="0">
                <a:hlinkClick r:id="rId2"/>
              </a:rPr>
              <a:t>https://tacticstore.shop/</a:t>
            </a:r>
            <a:r>
              <a:rPr lang="es-MX" sz="3200" dirty="0"/>
              <a:t> dirige a la tienda en línea. Puede ingresar con las siguientes credenciales: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MX" sz="3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Credenciales: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MX" sz="3200" dirty="0"/>
              <a:t>Correo electrónico: </a:t>
            </a:r>
            <a:r>
              <a:rPr lang="es-MX" sz="3200" dirty="0" err="1">
                <a:hlinkClick r:id="rId3"/>
              </a:rPr>
              <a:t>cliente@tacticstore.shop</a:t>
            </a:r>
            <a:endParaRPr lang="es-MX" sz="32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MX" sz="3200" dirty="0"/>
              <a:t>Contraseña: Cl!3n-73</a:t>
            </a:r>
          </a:p>
        </p:txBody>
      </p:sp>
    </p:spTree>
    <p:extLst>
      <p:ext uri="{BB962C8B-B14F-4D97-AF65-F5344CB8AC3E}">
        <p14:creationId xmlns:p14="http://schemas.microsoft.com/office/powerpoint/2010/main" val="2051943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C52C6-940D-5A11-690D-62E9CDFA9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AEC72-FAD4-3FAF-AE96-FE9ECA19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Demostración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16785D-5E21-F215-3549-86E1BB9F7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La dirección </a:t>
            </a:r>
            <a:r>
              <a:rPr lang="es-MX" sz="3200" dirty="0">
                <a:hlinkClick r:id="rId2"/>
              </a:rPr>
              <a:t>https://tacticstore.shop/public/admin/login_admin.php</a:t>
            </a:r>
            <a:r>
              <a:rPr lang="es-MX" sz="3200" dirty="0"/>
              <a:t> dirige a la gestión que realiza el administrador.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MX" sz="3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Credenciales: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MX" sz="3200" dirty="0"/>
              <a:t>Correo electrónico: </a:t>
            </a:r>
            <a:r>
              <a:rPr lang="es-MX" sz="3200" dirty="0" err="1">
                <a:hlinkClick r:id="rId3"/>
              </a:rPr>
              <a:t>admin@tacticstore.shop</a:t>
            </a:r>
            <a:endParaRPr lang="es-MX" sz="32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MX" sz="3200" dirty="0"/>
              <a:t>Contraseña: @dm!nisTr4d0R</a:t>
            </a:r>
          </a:p>
        </p:txBody>
      </p:sp>
    </p:spTree>
    <p:extLst>
      <p:ext uri="{BB962C8B-B14F-4D97-AF65-F5344CB8AC3E}">
        <p14:creationId xmlns:p14="http://schemas.microsoft.com/office/powerpoint/2010/main" val="154213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DECA6-16F9-AABD-5F9B-3F185B4FC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A1F82-6AFC-7328-C4D0-77493D2C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Demostración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BA02F9-BBED-460C-F8FA-C4D0DE2A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/>
              <a:t>Repositorio GitHub</a:t>
            </a:r>
          </a:p>
          <a:p>
            <a:pPr marL="0" indent="0">
              <a:buNone/>
            </a:pPr>
            <a:r>
              <a:rPr lang="es-MX" sz="3600" dirty="0">
                <a:hlinkClick r:id="rId2"/>
              </a:rPr>
              <a:t>https://github.com/GeslerGudiel/tactic_store.git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321915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BDB66-21F4-91AE-3056-BEC801A7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AAA26-3B7B-0794-573E-4A61D839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Demostración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547826-CFB3-E6A4-D9DB-ED08AA409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/>
              <a:t>Video Presentación de Proyecto</a:t>
            </a:r>
          </a:p>
          <a:p>
            <a:pPr marL="0" indent="0">
              <a:buNone/>
            </a:pPr>
            <a:r>
              <a:rPr lang="es-MX" sz="3600" dirty="0">
                <a:hlinkClick r:id="rId2"/>
              </a:rPr>
              <a:t>https://drive.google.com/drive/folders/1lT8oY16VjEUJovoQXwm_8UIKvlnTryVE?usp=sharing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688481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61B3C-7F23-5D01-48DC-9A36F043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8A143-3FC6-D836-1A1E-0D267148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plataforma permite que los emprendedores tengan un mayor control sobre sus operaciones y una mejor gestión de inventarios, lo que contribuye a una experiencia de compra más eficiente para los usuarios.</a:t>
            </a:r>
          </a:p>
          <a:p>
            <a:r>
              <a:rPr lang="es-MX" dirty="0"/>
              <a:t>El proyecto identifica los desafíos inherentes a la digitalización, como la adopción tecnológica en zonas rurales, las limitaciones en medios de pago y la infraestructura logística deficiente. No obstante, la plataforma se adapta a estas realidades proporcionando soluciones específicas, como opciones de pago flexibles y soporte para la promoción en redes sociales, lo que reduce las barreras de entrada al comercio electrónico para los pequeños negocios locales.</a:t>
            </a:r>
          </a:p>
          <a:p>
            <a:r>
              <a:rPr lang="es-MX" dirty="0"/>
              <a:t>Esta iniciativa impulsa, en última instancia, el desarrollo local al facilitar la integración de los emprendedores en un ecosistema digital cada vez más interconectado.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96925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9B633-6713-2763-7868-4EE6F4FA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Recomendaciones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609AB-BFC1-F6A1-05DB-821ABBDDB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asegurar el uso óptimo de la plataforma, se sugiere trabajar en conjunto con proveedores de internet y autoridades locales para mejorar la infraestructura tecnológica de Tactic. Una conectividad estable facilitará la participación tanto de emprendedores como de clientes.</a:t>
            </a:r>
          </a:p>
          <a:p>
            <a:r>
              <a:rPr lang="es-MX" dirty="0"/>
              <a:t>Es aconsejable realizar encuestas periódicas tanto a emprendedores como a clientes para recopilar comentarios sobre la experiencia en la plataforma. Esta retroalimentación permitirá realizar mejoras que respondan directamente a las necesidades de los usuarios.</a:t>
            </a:r>
          </a:p>
          <a:p>
            <a:r>
              <a:rPr lang="es-MX" dirty="0"/>
              <a:t>Se recomienda implementar un plan de mantenimiento preventivo y correctivo de la plataforma. Adicionalmente, se deben programar auditorías de seguridad periódicas para detectar vulnerabilidades y aplicar parches de actualización en caso de que surjan nuevas amenazas cibernéticas.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658363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3CB79-4CC7-2A61-4EB0-2C1CD568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Agradecimiento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6AB9EF-20E5-A98E-C9DA-6F8F15E05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400" dirty="0"/>
              <a:t>A la terna evaluadora.</a:t>
            </a:r>
            <a:endParaRPr lang="es-GT" sz="4400" dirty="0"/>
          </a:p>
          <a:p>
            <a:r>
              <a:rPr lang="es-GT" sz="4400" dirty="0"/>
              <a:t>Quedo atento y abierto a las preguntas que puedan surgir, considerando grabar un nuevo video para responder.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162752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7860A-CB23-FF54-611A-42C4002D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Título de Tesis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652B43-B626-CED8-4962-770022B64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6000" b="1" dirty="0"/>
              <a:t>Aplicación web para la venta de productos de parte de emprendedores en Tactic, Alta Verapaz.</a:t>
            </a:r>
          </a:p>
        </p:txBody>
      </p:sp>
    </p:spTree>
    <p:extLst>
      <p:ext uri="{BB962C8B-B14F-4D97-AF65-F5344CB8AC3E}">
        <p14:creationId xmlns:p14="http://schemas.microsoft.com/office/powerpoint/2010/main" val="223692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004EB-4286-5BAA-B36E-5D3D9083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277C0C-F8E5-0CAD-44D7-982FDC802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sz="5400" dirty="0"/>
              <a:t>La investigación buscó contribuir al conocimiento existente al desarrollar una aplicación web específicamente diseñada para las necesidades y características del mercado local en Tactic, Alta Verapaz</a:t>
            </a:r>
          </a:p>
        </p:txBody>
      </p:sp>
    </p:spTree>
    <p:extLst>
      <p:ext uri="{BB962C8B-B14F-4D97-AF65-F5344CB8AC3E}">
        <p14:creationId xmlns:p14="http://schemas.microsoft.com/office/powerpoint/2010/main" val="150988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5F24D-7FE0-01FF-0909-B9846980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AAAA36-A475-648F-2AF9-BBF9092CE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4800" dirty="0"/>
              <a:t>…La ausencia de una plataforma en línea centralizada impide que estos emprendedores maximicen su alcance en el mercado, lo que presenta un desafío significativo en un entorno cada vez más digitalizado y competitivo.</a:t>
            </a:r>
          </a:p>
        </p:txBody>
      </p:sp>
    </p:spTree>
    <p:extLst>
      <p:ext uri="{BB962C8B-B14F-4D97-AF65-F5344CB8AC3E}">
        <p14:creationId xmlns:p14="http://schemas.microsoft.com/office/powerpoint/2010/main" val="239372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0D5D9-6974-AC22-3335-CC7D6E02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DB2457-FA75-FE4B-2253-DD7B59D50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sz="3600" dirty="0"/>
              <a:t>Desarrollar e implementar una aplicación web dedicada a la venta de productos de los emprendedores en Tactic, Alta Verapaz, que proporcione una plataforma integral y efectiva para promover sus productos, llegar a nuevos clientes y competir de manera exitosa en el mercado digital, contribuyendo así al crecimiento económico y desarrollo sostenible de la comunidad emprendedora local.</a:t>
            </a:r>
          </a:p>
        </p:txBody>
      </p:sp>
    </p:spTree>
    <p:extLst>
      <p:ext uri="{BB962C8B-B14F-4D97-AF65-F5344CB8AC3E}">
        <p14:creationId xmlns:p14="http://schemas.microsoft.com/office/powerpoint/2010/main" val="157407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8D6CC-C0AD-AE4F-A946-9293757B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Específicos</a:t>
            </a:r>
            <a:endParaRPr lang="es-GT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8B321D-CBBE-49DD-552B-C2C28C03F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Diseñar e implementar una interfaz intuitiva y atractiva para la aplicación web, que permita a los emprendedores de Tactic cargar fácilmente sus productos, gestionar inventarios y realizar transacciones de manera eficiente en un 10%, dando inicios durante los meses de junio a noviembre.</a:t>
            </a:r>
          </a:p>
          <a:p>
            <a:r>
              <a:rPr lang="es-MX" dirty="0"/>
              <a:t>Establecer mecanismos de promoción y marketing digital dentro de la aplicación web, incluyendo herramientas de SEO (Optimización de Motores de Búsqueda) y redes sociales, para aumentar la visibilidad de los productos de los emprendedores y atraer a una audiencia más amplia de posibles clientes y así aumentar las ventas en un 10%.</a:t>
            </a:r>
          </a:p>
          <a:p>
            <a:r>
              <a:rPr lang="es-MX" dirty="0"/>
              <a:t>Integrar sistemas de pago seguros y eficientes dentro de la aplicación web, que brinden opciones tanto para los emprendedores como para los clientes, garantizando transacciones seguras y fiables en línea en un 20%, que fomente la productividad traduciéndose en confianza y el crecimiento del comercio electrónico en la comunidad de Tactic.</a:t>
            </a:r>
          </a:p>
        </p:txBody>
      </p:sp>
    </p:spTree>
    <p:extLst>
      <p:ext uri="{BB962C8B-B14F-4D97-AF65-F5344CB8AC3E}">
        <p14:creationId xmlns:p14="http://schemas.microsoft.com/office/powerpoint/2010/main" val="275170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4626A-B096-107D-5A31-79CD0650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Antecedentes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24D15C-4998-DD0D-5CA3-887B6EB43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2800" dirty="0"/>
              <a:t>Investigaciones que señalan que la falta de presencia en línea como una limitación de crecimiento y competencia empresarial en un entorno cada vez más digitalizado.</a:t>
            </a:r>
          </a:p>
          <a:p>
            <a:r>
              <a:rPr lang="es-MX" sz="2800" dirty="0"/>
              <a:t>También identifican que en Guatemala hubo un crecimiento significativo del comercio electrónico.</a:t>
            </a:r>
          </a:p>
          <a:p>
            <a:r>
              <a:rPr lang="es-MX" sz="2800" dirty="0"/>
              <a:t>Algunas investigaciones indican mejoras cuantiabas obtenidas al implementar la solución incluyen un incremento del 10% en la productividad, una mejora del 25% en los tiempos, una optimización de recursos del 30% y una mejora en la eficiencia y eficacia de los procesos en un 11%. </a:t>
            </a:r>
            <a:endParaRPr lang="es-GT" sz="2800" dirty="0"/>
          </a:p>
        </p:txBody>
      </p:sp>
    </p:spTree>
    <p:extLst>
      <p:ext uri="{BB962C8B-B14F-4D97-AF65-F5344CB8AC3E}">
        <p14:creationId xmlns:p14="http://schemas.microsoft.com/office/powerpoint/2010/main" val="113087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BC8BD-7F8F-EFAA-0105-C0713A56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93743B-9D9C-5834-5551-AB1CC2B13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sz="4000" dirty="0"/>
              <a:t>El comercio electrónico ofrece oportunidades tecnológicas para pequeños empresarios y emprendedores que buscan llegar a un mercado más amplio. Se considera que una aplicación web podría contribuir significativamente al desarrollo económico de la región al centralizar la promoción de productos locales y ofrecer a los emprendedores la posibilidad de expandir sus operaciones. </a:t>
            </a:r>
            <a:endParaRPr lang="es-GT" sz="4000" dirty="0"/>
          </a:p>
        </p:txBody>
      </p:sp>
    </p:spTree>
    <p:extLst>
      <p:ext uri="{BB962C8B-B14F-4D97-AF65-F5344CB8AC3E}">
        <p14:creationId xmlns:p14="http://schemas.microsoft.com/office/powerpoint/2010/main" val="2362276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D01C0-0DB8-A8A5-4331-3215C391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Demostración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D1982E-9A37-9B91-8A75-A259717D7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5400" dirty="0"/>
              <a:t>La aplicación ha sido publicada en Hostinger: </a:t>
            </a:r>
            <a:r>
              <a:rPr lang="es-MX" sz="5400" dirty="0">
                <a:hlinkClick r:id="rId2"/>
              </a:rPr>
              <a:t>https://tacticstore.shop/</a:t>
            </a:r>
            <a:endParaRPr lang="es-MX" sz="5400" dirty="0"/>
          </a:p>
        </p:txBody>
      </p:sp>
    </p:spTree>
    <p:extLst>
      <p:ext uri="{BB962C8B-B14F-4D97-AF65-F5344CB8AC3E}">
        <p14:creationId xmlns:p14="http://schemas.microsoft.com/office/powerpoint/2010/main" val="2733142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</TotalTime>
  <Words>918</Words>
  <Application>Microsoft Office PowerPoint</Application>
  <PresentationFormat>Panorámica</PresentationFormat>
  <Paragraphs>59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Aptos</vt:lpstr>
      <vt:lpstr>Calibri</vt:lpstr>
      <vt:lpstr>Calibri Light</vt:lpstr>
      <vt:lpstr>Retrospección</vt:lpstr>
      <vt:lpstr>Proyecto de Graduación 2</vt:lpstr>
      <vt:lpstr>Título de Tesis</vt:lpstr>
      <vt:lpstr>Introducción</vt:lpstr>
      <vt:lpstr>Problema</vt:lpstr>
      <vt:lpstr>Objetivo General</vt:lpstr>
      <vt:lpstr>Objetivos Específicos</vt:lpstr>
      <vt:lpstr>Antecedentes</vt:lpstr>
      <vt:lpstr>Justificación</vt:lpstr>
      <vt:lpstr>Demostración</vt:lpstr>
      <vt:lpstr>Demostración</vt:lpstr>
      <vt:lpstr>Demostración</vt:lpstr>
      <vt:lpstr>Demostración</vt:lpstr>
      <vt:lpstr>Demostración</vt:lpstr>
      <vt:lpstr>Demostración</vt:lpstr>
      <vt:lpstr>Conclusiones</vt:lpstr>
      <vt:lpstr>Recomendaciones</vt:lpstr>
      <vt:lpstr>Agradecimiento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16585 - GESLER GUDIEL MO QUEJ</dc:creator>
  <cp:lastModifiedBy>16585 - GESLER GUDIEL MO QUEJ</cp:lastModifiedBy>
  <cp:revision>2</cp:revision>
  <dcterms:created xsi:type="dcterms:W3CDTF">2024-10-28T03:28:11Z</dcterms:created>
  <dcterms:modified xsi:type="dcterms:W3CDTF">2024-10-28T05:45:04Z</dcterms:modified>
</cp:coreProperties>
</file>