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2" r:id="rId5"/>
    <p:sldId id="258" r:id="rId6"/>
    <p:sldId id="260" r:id="rId7"/>
    <p:sldId id="261" r:id="rId8"/>
    <p:sldId id="263" r:id="rId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85855-C742-4AD0-87D5-71C8F5A09362}" type="datetimeFigureOut">
              <a:rPr lang="pt-BR" smtClean="0"/>
              <a:t>21/06/2016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8DCD1-17CF-4AA4-ABD2-A3D15891850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85855-C742-4AD0-87D5-71C8F5A09362}" type="datetimeFigureOut">
              <a:rPr lang="pt-BR" smtClean="0"/>
              <a:t>21/06/2016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8DCD1-17CF-4AA4-ABD2-A3D15891850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85855-C742-4AD0-87D5-71C8F5A09362}" type="datetimeFigureOut">
              <a:rPr lang="pt-BR" smtClean="0"/>
              <a:t>21/06/2016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8DCD1-17CF-4AA4-ABD2-A3D15891850A}" type="slidenum">
              <a:rPr lang="pt-BR" smtClean="0"/>
              <a:t>‹nº›</a:t>
            </a:fld>
            <a:endParaRPr lang="pt-BR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85855-C742-4AD0-87D5-71C8F5A09362}" type="datetimeFigureOut">
              <a:rPr lang="pt-BR" smtClean="0"/>
              <a:t>21/06/2016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8DCD1-17CF-4AA4-ABD2-A3D15891850A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85855-C742-4AD0-87D5-71C8F5A09362}" type="datetimeFigureOut">
              <a:rPr lang="pt-BR" smtClean="0"/>
              <a:t>21/06/2016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8DCD1-17CF-4AA4-ABD2-A3D15891850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85855-C742-4AD0-87D5-71C8F5A09362}" type="datetimeFigureOut">
              <a:rPr lang="pt-BR" smtClean="0"/>
              <a:t>21/06/2016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8DCD1-17CF-4AA4-ABD2-A3D15891850A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85855-C742-4AD0-87D5-71C8F5A09362}" type="datetimeFigureOut">
              <a:rPr lang="pt-BR" smtClean="0"/>
              <a:t>21/06/2016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8DCD1-17CF-4AA4-ABD2-A3D15891850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85855-C742-4AD0-87D5-71C8F5A09362}" type="datetimeFigureOut">
              <a:rPr lang="pt-BR" smtClean="0"/>
              <a:t>21/06/2016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8DCD1-17CF-4AA4-ABD2-A3D15891850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85855-C742-4AD0-87D5-71C8F5A09362}" type="datetimeFigureOut">
              <a:rPr lang="pt-BR" smtClean="0"/>
              <a:t>21/06/2016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8DCD1-17CF-4AA4-ABD2-A3D15891850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85855-C742-4AD0-87D5-71C8F5A09362}" type="datetimeFigureOut">
              <a:rPr lang="pt-BR" smtClean="0"/>
              <a:t>21/06/2016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8DCD1-17CF-4AA4-ABD2-A3D15891850A}" type="slidenum">
              <a:rPr lang="pt-BR" smtClean="0"/>
              <a:t>‹nº›</a:t>
            </a:fld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85855-C742-4AD0-87D5-71C8F5A09362}" type="datetimeFigureOut">
              <a:rPr lang="pt-BR" smtClean="0"/>
              <a:t>21/06/2016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8DCD1-17CF-4AA4-ABD2-A3D15891850A}" type="slidenum">
              <a:rPr lang="pt-BR" smtClean="0"/>
              <a:t>‹nº›</a:t>
            </a:fld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0A885855-C742-4AD0-87D5-71C8F5A09362}" type="datetimeFigureOut">
              <a:rPr lang="pt-BR" smtClean="0"/>
              <a:t>21/06/2016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B8F8DCD1-17CF-4AA4-ABD2-A3D15891850A}" type="slidenum">
              <a:rPr lang="pt-BR" smtClean="0"/>
              <a:t>‹nº›</a:t>
            </a:fld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Marítima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Adriano </a:t>
            </a:r>
            <a:r>
              <a:rPr lang="pt-BR" dirty="0" err="1" smtClean="0"/>
              <a:t>Mourthé</a:t>
            </a:r>
            <a:endParaRPr lang="pt-BR" dirty="0" smtClean="0"/>
          </a:p>
          <a:p>
            <a:r>
              <a:rPr lang="pt-BR" dirty="0" smtClean="0"/>
              <a:t>Bruno Sales</a:t>
            </a:r>
          </a:p>
          <a:p>
            <a:r>
              <a:rPr lang="pt-BR" dirty="0" err="1" smtClean="0"/>
              <a:t>Géssica</a:t>
            </a:r>
            <a:r>
              <a:rPr lang="pt-BR" dirty="0" smtClean="0"/>
              <a:t> Fontenele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601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Para que os produtos sejam entregues de forma correta e organizada, o controle de dados </a:t>
            </a:r>
            <a:r>
              <a:rPr lang="pt-BR" dirty="0" smtClean="0"/>
              <a:t>dentro </a:t>
            </a:r>
            <a:r>
              <a:rPr lang="pt-BR" dirty="0"/>
              <a:t>de uma empresa de transporte marítima deve ser bem </a:t>
            </a:r>
            <a:r>
              <a:rPr lang="pt-BR" dirty="0" smtClean="0"/>
              <a:t>minucioso.  É </a:t>
            </a:r>
            <a:r>
              <a:rPr lang="pt-BR" dirty="0"/>
              <a:t>necessário que seja respeitado o prazo de entrega do produto e a garantia de integridade do </a:t>
            </a:r>
            <a:r>
              <a:rPr lang="pt-BR" dirty="0" smtClean="0"/>
              <a:t>mesmo. </a:t>
            </a:r>
          </a:p>
          <a:p>
            <a:r>
              <a:rPr lang="pt-BR" dirty="0" smtClean="0"/>
              <a:t>Produtos </a:t>
            </a:r>
            <a:r>
              <a:rPr lang="pt-BR" dirty="0"/>
              <a:t>armazenados nos porões e containers dos navios são perecíveis ou sensíveis a variações climáticas. </a:t>
            </a:r>
            <a:endParaRPr lang="pt-BR" dirty="0" smtClean="0"/>
          </a:p>
          <a:p>
            <a:r>
              <a:rPr lang="pt-BR" dirty="0" smtClean="0"/>
              <a:t>Necessidade de </a:t>
            </a:r>
            <a:r>
              <a:rPr lang="pt-BR" dirty="0"/>
              <a:t>relatórios ao longo do dia com informações sobre todos os processos </a:t>
            </a:r>
            <a:r>
              <a:rPr lang="pt-BR" dirty="0" smtClean="0"/>
              <a:t>existentes para gestores.</a:t>
            </a:r>
            <a:endParaRPr lang="pt-BR" dirty="0"/>
          </a:p>
          <a:p>
            <a:endParaRPr lang="pt-BR" dirty="0" smtClean="0"/>
          </a:p>
          <a:p>
            <a:r>
              <a:rPr lang="pt-BR" b="1" dirty="0" smtClean="0"/>
              <a:t>Objetivo principal da aplicação</a:t>
            </a:r>
            <a:r>
              <a:rPr lang="pt-BR" dirty="0" smtClean="0"/>
              <a:t>: Facilitar </a:t>
            </a:r>
            <a:r>
              <a:rPr lang="pt-BR" dirty="0"/>
              <a:t>e otimizar o controle de envio e recebimento das cargas nos </a:t>
            </a:r>
            <a:r>
              <a:rPr lang="pt-BR" dirty="0" smtClean="0"/>
              <a:t>navios.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Resumo do Mini Mundo</a:t>
            </a:r>
            <a:endParaRPr lang="pt-BR" dirty="0"/>
          </a:p>
        </p:txBody>
      </p:sp>
      <p:pic>
        <p:nvPicPr>
          <p:cNvPr id="6146" name="Picture 2" descr="http://www.multimar.com.br/arquivos/58/barc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791" y="5634037"/>
            <a:ext cx="1233488" cy="1223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138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Casos de Uso</a:t>
            </a:r>
            <a:endParaRPr lang="pt-BR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780928"/>
            <a:ext cx="5257800" cy="379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 descr="http://www.multimar.com.br/arquivos/58/barc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791" y="5634037"/>
            <a:ext cx="1233488" cy="1223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635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Modelo Conceitual de Dados</a:t>
            </a:r>
            <a:br>
              <a:rPr lang="pt-BR" dirty="0" smtClean="0"/>
            </a:br>
            <a:r>
              <a:rPr lang="pt-BR" dirty="0" smtClean="0"/>
              <a:t>Diagrama de Classes</a:t>
            </a:r>
            <a:endParaRPr lang="pt-B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6919" y="2780928"/>
            <a:ext cx="6515100" cy="345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 descr="http://www.multimar.com.br/arquivos/58/barc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791" y="5634037"/>
            <a:ext cx="1233488" cy="1223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9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Esquema Lógico BD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" y="2552700"/>
            <a:ext cx="7658100" cy="430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 descr="http://www.multimar.com.br/arquivos/58/barc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791" y="5634037"/>
            <a:ext cx="1233488" cy="1223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260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 smtClean="0"/>
              <a:t>Diagrama de Iteração: Cadastrar Carga</a:t>
            </a:r>
            <a:endParaRPr lang="pt-BR" sz="3600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564904"/>
            <a:ext cx="5804202" cy="4145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 descr="http://www.multimar.com.br/arquivos/58/barc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791" y="5634037"/>
            <a:ext cx="1233488" cy="1223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593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Diagrama de Iteração: </a:t>
            </a:r>
            <a:r>
              <a:rPr lang="pt-BR" sz="3600" dirty="0" smtClean="0"/>
              <a:t>Embarcar Carga</a:t>
            </a:r>
            <a:endParaRPr lang="pt-BR" sz="36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5206" y="2564904"/>
            <a:ext cx="664845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http://www.multimar.com.br/arquivos/58/barc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791" y="5634037"/>
            <a:ext cx="1233488" cy="1223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354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Exibição do Protótipo</a:t>
            </a:r>
            <a:endParaRPr lang="pt-BR" dirty="0"/>
          </a:p>
        </p:txBody>
      </p:sp>
      <p:pic>
        <p:nvPicPr>
          <p:cNvPr id="7170" name="Picture 2" descr="http://www.multimar.com.br/arquivos/58/barc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2996952"/>
            <a:ext cx="2466975" cy="2447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357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rma de Onda">
  <a:themeElements>
    <a:clrScheme name="Forma de Onda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Forma de Onda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orma de Onda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39</TotalTime>
  <Words>135</Words>
  <Application>Microsoft Office PowerPoint</Application>
  <PresentationFormat>Apresentação na tela (4:3)</PresentationFormat>
  <Paragraphs>16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Forma de Onda</vt:lpstr>
      <vt:lpstr>Marítima</vt:lpstr>
      <vt:lpstr>Resumo do Mini Mundo</vt:lpstr>
      <vt:lpstr>Casos de Uso</vt:lpstr>
      <vt:lpstr>Modelo Conceitual de Dados Diagrama de Classes</vt:lpstr>
      <vt:lpstr>Esquema Lógico BD</vt:lpstr>
      <vt:lpstr>Diagrama de Iteração: Cadastrar Carga</vt:lpstr>
      <vt:lpstr>Diagrama de Iteração: Embarcar Carga</vt:lpstr>
      <vt:lpstr>Exibição do Protótipo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Marítima</dc:title>
  <dc:creator>Bruno Sales</dc:creator>
  <cp:lastModifiedBy>Bruno Sales</cp:lastModifiedBy>
  <cp:revision>4</cp:revision>
  <dcterms:created xsi:type="dcterms:W3CDTF">2016-06-21T04:09:18Z</dcterms:created>
  <dcterms:modified xsi:type="dcterms:W3CDTF">2016-06-21T04:49:15Z</dcterms:modified>
</cp:coreProperties>
</file>