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4050349" y="90384"/>
            <a:ext cx="2139193" cy="696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349188" y="1300295"/>
            <a:ext cx="1694577" cy="5788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6885609" y="1255453"/>
            <a:ext cx="2013358" cy="62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Turmas</a:t>
            </a:r>
            <a:endParaRPr lang="pt-BR" dirty="0"/>
          </a:p>
        </p:txBody>
      </p:sp>
      <p:sp>
        <p:nvSpPr>
          <p:cNvPr id="9" name="Losango 8"/>
          <p:cNvSpPr/>
          <p:nvPr/>
        </p:nvSpPr>
        <p:spPr>
          <a:xfrm>
            <a:off x="4192353" y="931990"/>
            <a:ext cx="1959934" cy="12588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Possui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1475874" y="1879135"/>
            <a:ext cx="16042" cy="944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25229" y="1999605"/>
            <a:ext cx="139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ºTurma</a:t>
            </a:r>
            <a:r>
              <a:rPr lang="pt-BR" dirty="0" smtClean="0"/>
              <a:t> (s)</a:t>
            </a:r>
          </a:p>
          <a:p>
            <a:r>
              <a:rPr lang="pt-BR" dirty="0" err="1" smtClean="0"/>
              <a:t>°Nome</a:t>
            </a:r>
            <a:endParaRPr lang="pt-BR" dirty="0" smtClean="0"/>
          </a:p>
          <a:p>
            <a:r>
              <a:rPr lang="pt-BR" dirty="0" err="1" smtClean="0"/>
              <a:t>ºCarga</a:t>
            </a:r>
            <a:r>
              <a:rPr lang="pt-BR" dirty="0" smtClean="0"/>
              <a:t> Horaria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898967" y="84093"/>
            <a:ext cx="1668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º Disciplina(s)</a:t>
            </a:r>
          </a:p>
          <a:p>
            <a:r>
              <a:rPr lang="pt-BR" dirty="0" smtClean="0"/>
              <a:t>º  Aluno</a:t>
            </a:r>
          </a:p>
          <a:p>
            <a:r>
              <a:rPr lang="pt-BR" dirty="0" smtClean="0"/>
              <a:t>º  Turno</a:t>
            </a:r>
          </a:p>
          <a:p>
            <a:r>
              <a:rPr lang="pt-BR" dirty="0" smtClean="0"/>
              <a:t>º Codificação</a:t>
            </a:r>
          </a:p>
          <a:p>
            <a:r>
              <a:rPr lang="pt-BR" dirty="0" smtClean="0"/>
              <a:t> º Sala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7102806" y="3205593"/>
            <a:ext cx="0" cy="17566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132674" y="3335778"/>
            <a:ext cx="1593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º </a:t>
            </a:r>
            <a:r>
              <a:rPr lang="pt-BR" dirty="0" err="1" smtClean="0"/>
              <a:t>Cod</a:t>
            </a:r>
            <a:r>
              <a:rPr lang="pt-BR" dirty="0" smtClean="0"/>
              <a:t>. </a:t>
            </a:r>
            <a:r>
              <a:rPr lang="pt-BR" dirty="0" err="1"/>
              <a:t>D</a:t>
            </a:r>
            <a:r>
              <a:rPr lang="pt-BR" dirty="0" err="1" smtClean="0"/>
              <a:t>isci</a:t>
            </a:r>
            <a:r>
              <a:rPr lang="pt-BR" dirty="0" smtClean="0"/>
              <a:t>.</a:t>
            </a:r>
          </a:p>
          <a:p>
            <a:r>
              <a:rPr lang="pt-BR" dirty="0" smtClean="0"/>
              <a:t>º Nome</a:t>
            </a:r>
          </a:p>
          <a:p>
            <a:r>
              <a:rPr lang="pt-BR" dirty="0" smtClean="0"/>
              <a:t>º Carga   </a:t>
            </a:r>
            <a:r>
              <a:rPr lang="pt-BR" dirty="0"/>
              <a:t> </a:t>
            </a:r>
            <a:r>
              <a:rPr lang="pt-BR" dirty="0" smtClean="0"/>
              <a:t>    Horaria</a:t>
            </a:r>
          </a:p>
          <a:p>
            <a:r>
              <a:rPr lang="pt-BR" dirty="0" smtClean="0"/>
              <a:t>º Turmas</a:t>
            </a:r>
          </a:p>
          <a:p>
            <a:r>
              <a:rPr lang="pt-BR" dirty="0" err="1" smtClean="0"/>
              <a:t>ºProfessore</a:t>
            </a:r>
            <a:r>
              <a:rPr lang="pt-BR" dirty="0" smtClean="0"/>
              <a:t>(s)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58645" y="4834716"/>
            <a:ext cx="186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º Nome </a:t>
            </a:r>
          </a:p>
          <a:p>
            <a:r>
              <a:rPr lang="pt-BR" dirty="0" smtClean="0"/>
              <a:t>º  Titulação</a:t>
            </a:r>
          </a:p>
          <a:p>
            <a:r>
              <a:rPr lang="pt-BR" dirty="0" smtClean="0"/>
              <a:t> º Turma(s)</a:t>
            </a:r>
          </a:p>
          <a:p>
            <a:r>
              <a:rPr lang="pt-BR" dirty="0" smtClean="0"/>
              <a:t>º Disciplina(s)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5069949" y="5207008"/>
            <a:ext cx="1694577" cy="77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Contém</a:t>
            </a:r>
            <a:endParaRPr lang="pt-BR" dirty="0"/>
          </a:p>
        </p:txBody>
      </p:sp>
      <p:sp>
        <p:nvSpPr>
          <p:cNvPr id="28" name="Losango 27"/>
          <p:cNvSpPr/>
          <p:nvPr/>
        </p:nvSpPr>
        <p:spPr>
          <a:xfrm>
            <a:off x="9604165" y="1354223"/>
            <a:ext cx="1941309" cy="12455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Contém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0607850" y="2572559"/>
            <a:ext cx="1720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º Nome</a:t>
            </a:r>
          </a:p>
          <a:p>
            <a:r>
              <a:rPr lang="pt-BR" dirty="0" smtClean="0"/>
              <a:t>º Matricula</a:t>
            </a:r>
          </a:p>
          <a:p>
            <a:r>
              <a:rPr lang="pt-BR" dirty="0" smtClean="0"/>
              <a:t>º RG</a:t>
            </a:r>
          </a:p>
          <a:p>
            <a:r>
              <a:rPr lang="pt-BR" dirty="0" smtClean="0"/>
              <a:t>º CPF</a:t>
            </a:r>
          </a:p>
          <a:p>
            <a:r>
              <a:rPr lang="pt-BR" dirty="0" smtClean="0"/>
              <a:t>º Dat. Nascimento</a:t>
            </a:r>
          </a:p>
          <a:p>
            <a:r>
              <a:rPr lang="pt-BR" dirty="0" smtClean="0"/>
              <a:t>º Endereço</a:t>
            </a:r>
          </a:p>
          <a:p>
            <a:r>
              <a:rPr lang="pt-BR" dirty="0" smtClean="0"/>
              <a:t>º  Telefone</a:t>
            </a:r>
          </a:p>
          <a:p>
            <a:r>
              <a:rPr lang="pt-BR" dirty="0" smtClean="0"/>
              <a:t>º </a:t>
            </a:r>
            <a:r>
              <a:rPr lang="pt-BR" dirty="0" err="1" smtClean="0"/>
              <a:t>Email</a:t>
            </a:r>
            <a:endParaRPr lang="pt-BR" dirty="0" smtClean="0"/>
          </a:p>
          <a:p>
            <a:r>
              <a:rPr lang="pt-BR" dirty="0" smtClean="0"/>
              <a:t>º Turma</a:t>
            </a:r>
            <a:endParaRPr lang="pt-BR" dirty="0"/>
          </a:p>
        </p:txBody>
      </p:sp>
      <p:cxnSp>
        <p:nvCxnSpPr>
          <p:cNvPr id="31" name="Conector reto 30"/>
          <p:cNvCxnSpPr>
            <a:stCxn id="6" idx="3"/>
          </p:cNvCxnSpPr>
          <p:nvPr/>
        </p:nvCxnSpPr>
        <p:spPr>
          <a:xfrm flipV="1">
            <a:off x="3043765" y="1579228"/>
            <a:ext cx="1213947" cy="104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9" idx="3"/>
            <a:endCxn id="8" idx="1"/>
          </p:cNvCxnSpPr>
          <p:nvPr/>
        </p:nvCxnSpPr>
        <p:spPr>
          <a:xfrm>
            <a:off x="6152287" y="1561421"/>
            <a:ext cx="733322" cy="44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197903" y="1240880"/>
            <a:ext cx="1095098" cy="36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1/1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96862" y="1263180"/>
            <a:ext cx="97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156806" y="2230437"/>
            <a:ext cx="91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n</a:t>
            </a:r>
            <a:endParaRPr lang="pt-BR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6885609" y="2599770"/>
            <a:ext cx="1824754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Disciplina</a:t>
            </a:r>
            <a:endParaRPr lang="pt-BR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7102806" y="1869003"/>
            <a:ext cx="24994" cy="7307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onector Angulado 55"/>
          <p:cNvCxnSpPr/>
          <p:nvPr/>
        </p:nvCxnSpPr>
        <p:spPr>
          <a:xfrm flipV="1">
            <a:off x="7939606" y="656963"/>
            <a:ext cx="814786" cy="476026"/>
          </a:xfrm>
          <a:prstGeom prst="bentConnector3">
            <a:avLst>
              <a:gd name="adj1" fmla="val -316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10562818" y="2599770"/>
            <a:ext cx="4528" cy="28351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Conector Angulado 88"/>
          <p:cNvCxnSpPr/>
          <p:nvPr/>
        </p:nvCxnSpPr>
        <p:spPr>
          <a:xfrm rot="16200000" flipH="1">
            <a:off x="9994936" y="634202"/>
            <a:ext cx="660140" cy="539012"/>
          </a:xfrm>
          <a:prstGeom prst="bentConnector3">
            <a:avLst>
              <a:gd name="adj1" fmla="val -10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Conector Angulado 109"/>
          <p:cNvCxnSpPr/>
          <p:nvPr/>
        </p:nvCxnSpPr>
        <p:spPr>
          <a:xfrm rot="10800000" flipV="1">
            <a:off x="6942500" y="5090104"/>
            <a:ext cx="928854" cy="580908"/>
          </a:xfrm>
          <a:prstGeom prst="bentConnector3">
            <a:avLst>
              <a:gd name="adj1" fmla="val 164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flipH="1">
            <a:off x="4127680" y="4947798"/>
            <a:ext cx="16042" cy="944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27" idx="1"/>
          </p:cNvCxnSpPr>
          <p:nvPr/>
        </p:nvCxnSpPr>
        <p:spPr>
          <a:xfrm flipH="1" flipV="1">
            <a:off x="4251035" y="5592018"/>
            <a:ext cx="8189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201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170</TotalTime>
  <Words>78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2024-02-27T11:22:05Z</dcterms:created>
  <dcterms:modified xsi:type="dcterms:W3CDTF">2024-02-27T14:12:24Z</dcterms:modified>
</cp:coreProperties>
</file>