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4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39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19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7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2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1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3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8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0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86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75F4-2C06-4948-BCE0-EFC6184B6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80690"/>
            <a:ext cx="8825658" cy="109993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Atos Institucionais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0FADC-EC66-4077-AE9C-732928EF4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5"/>
            <a:ext cx="8825658" cy="2120347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Gian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uccas</a:t>
            </a: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Eric Veludo</a:t>
            </a: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Richard Fernandes</a:t>
            </a: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Jadson Martins</a:t>
            </a: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Vinicius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oraes</a:t>
            </a:r>
          </a:p>
        </p:txBody>
      </p:sp>
    </p:spTree>
    <p:extLst>
      <p:ext uri="{BB962C8B-B14F-4D97-AF65-F5344CB8AC3E}">
        <p14:creationId xmlns:p14="http://schemas.microsoft.com/office/powerpoint/2010/main" val="6262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B87D-0D04-4C5F-9A94-9EBED2E0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O que foi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6FE6A-66F7-4170-A977-75D41E28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chamados Atos Institucionais (ou AIs) foram normas especiais elaboradas por Comandantes-em-Chefe do Exército, da Marinha e da Aeronáutica ou pelo Presidente da República, com o respaldo do Conselho de Segurança Nacional, entre os anos de 1964 e 1969.</a:t>
            </a:r>
          </a:p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 estavam acima de todas as outras normas e até mesmo da Constituição e não estão mais em vigor desde o fim do Regime Militar.</a:t>
            </a:r>
          </a:p>
          <a:p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188A9-0533-4737-A0C8-19A508CE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 os pontos principais de 11 deles: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49431-B2C3-42F4-B8D0-5D032BB8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82000"/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AI-1, de 9 de abril de 1964, por Arthur da Costa e Silva: Determina eleições indiretas para presidente e vice e confere aos militares o poder de suspender direitos políticos e cassar mandatos legislativos.</a:t>
            </a:r>
          </a:p>
          <a:p>
            <a:pPr marL="457200" indent="-457200">
              <a:buSzPct val="82000"/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AI-2, de 27 de outubro de 1965, por Humberto Castello Branco: Acaba com os partidos existentes e dá ao presidente o direito de decretar estado de sítio por 180 dias sem consultar prévia ao Congresso.</a:t>
            </a:r>
          </a:p>
          <a:p>
            <a:pPr marL="457200" indent="-457200">
              <a:buSzPct val="82000"/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AI-3, de 5 de fevereiro de 1966, por Castello Branco: Estabelece eleições indiretas nacionais, estaduais e municipais; permite que senadores exerçam o cargo de prefeito de capitais. 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4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9537D-9072-4E15-90BB-067BE925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AI-4, de 12 de dezembro de 1966, por Castello Branco: Convoca o Congresso Nacional para discussão, votação e promulgação de nova Constituição.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AI-5, de 13 de dezembro de 1968, por Arthur da Costa e Silva: Proíbe manifestações e permite ao presidente fechar o Congresso, suspender direitos políticos e restringir qualquer direito público ou privado.</a:t>
            </a:r>
          </a:p>
          <a:p>
            <a:pPr marL="457200" indent="-457200" fontAlgn="ctr">
              <a:buFont typeface="+mj-lt"/>
              <a:buAutoNum type="arabicPeriod" startAt="4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AI-6, de 1º de fevereiro de 1969, por Costa e Silva: Reduz para 11 os ministros do STF; estabelece que crimes de civis contra a segurança nacional sejam julgados pela Junta Militar e não pelo Judiciário.</a:t>
            </a:r>
          </a:p>
          <a:p>
            <a:pPr marL="457200" indent="-457200" fontAlgn="ctr">
              <a:buFont typeface="+mj-lt"/>
              <a:buAutoNum type="arabicPeriod" startAt="4"/>
            </a:pP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/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6355D-B02E-4F6A-B716-FB38B20D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006" y="92765"/>
            <a:ext cx="8825659" cy="6765235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pt-BR" sz="9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AI-7, de 26 de fevereiro de 1969, por Costa e Silva: Suspende eleições para cargos executivos e legislativos no âmbito federal, estadual e municipal, cabendo ao presidente marcá-las quando quiser.</a:t>
            </a:r>
          </a:p>
          <a:p>
            <a:pPr marL="514350" indent="-514350" fontAlgn="ctr">
              <a:buFont typeface="+mj-lt"/>
              <a:buAutoNum type="arabicPeriod" startAt="7"/>
            </a:pPr>
            <a:r>
              <a:rPr lang="pt-BR" sz="9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AI-8, de 16 de maio de 1969, por Costa e Silva: Define que inimigos do regime percam seus cargos na administração direta ou indireta, em instituições de ensino e organizações de interesse nacional.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t-BR" sz="9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AI-9, de 5 de setembro de 1969, por Augusto Grünewald: Autoriza o governo a banir do país qualquer brasileiro que "se tornar inconveniente, nocivo ou perigoso à segurança nacional“.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t-BR" sz="9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AI-10, de 11 de setembro de 1969, por Augusto Grünewald: Define os crimes de guerra psicológica e revolucionária e diz que jornalistas podem ser presos se divulgarem notícia "falsa, tendenciosa ou deturpada“.</a:t>
            </a:r>
          </a:p>
          <a:p>
            <a:pPr marL="494100" indent="-457200">
              <a:buFont typeface="+mj-lt"/>
              <a:buAutoNum type="arabicPeriod" startAt="11"/>
            </a:pPr>
            <a:r>
              <a:rPr lang="pt-BR" sz="9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AI-11, de 14 de outubro de 1969, por Augusto Grünewald: Declara vagos os cargos de presidente e vice-presidente, marcando data para eleições indiretas (nas quais Emílio Garrastazu Médici é eleito).</a:t>
            </a:r>
          </a:p>
          <a:p>
            <a:pPr marL="0" indent="0">
              <a:buNone/>
            </a:pPr>
            <a:br>
              <a:rPr lang="pt-BR" sz="9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9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/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D5DB4A-000D-46D0-9ED4-C17E3C302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636105"/>
            <a:ext cx="4994426" cy="597673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</a:t>
            </a:r>
            <a:r>
              <a:rPr lang="pt-BR" sz="5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tutututudo</a:t>
            </a:r>
            <a:r>
              <a:rPr lang="pt-BR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pepepepessoal</a:t>
            </a:r>
            <a:r>
              <a:rPr lang="pt-BR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89662FD-9149-484A-AD7D-305BBDCAC54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36731"/>
            <a:ext cx="5359800" cy="40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2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80</TotalTime>
  <Words>496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Ardósia</vt:lpstr>
      <vt:lpstr>Atos Institucionais</vt:lpstr>
      <vt:lpstr>O que foi</vt:lpstr>
      <vt:lpstr>Veja os pontos principais de 11 deles: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Atos Institucionais</dc:title>
  <dc:creator>Gian Siqueira</dc:creator>
  <cp:lastModifiedBy>eric veludo</cp:lastModifiedBy>
  <cp:revision>8</cp:revision>
  <dcterms:created xsi:type="dcterms:W3CDTF">2019-10-29T22:12:59Z</dcterms:created>
  <dcterms:modified xsi:type="dcterms:W3CDTF">2019-10-31T10:17:41Z</dcterms:modified>
</cp:coreProperties>
</file>