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31C13-E16B-45D0-A87A-1633140B4BC8}" type="doc">
      <dgm:prSet loTypeId="urn:microsoft.com/office/officeart/2005/8/layout/hProcess7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A5A0E47-3DB6-429E-8EE9-85E7CC15DFB7}">
      <dgm:prSet phldrT="[Texte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Back</a:t>
          </a:r>
          <a:endParaRPr lang="fr-FR" dirty="0"/>
        </a:p>
      </dgm:t>
    </dgm:pt>
    <dgm:pt modelId="{63789AFE-3DA8-4B98-B4FC-AC2A1E278D15}" type="parTrans" cxnId="{E6AE19E4-50BB-4A46-B7EC-F4AFC1D5092C}">
      <dgm:prSet/>
      <dgm:spPr/>
      <dgm:t>
        <a:bodyPr/>
        <a:lstStyle/>
        <a:p>
          <a:endParaRPr lang="fr-FR"/>
        </a:p>
      </dgm:t>
    </dgm:pt>
    <dgm:pt modelId="{15D54A80-D622-431B-8859-EAC306709D1D}" type="sibTrans" cxnId="{E6AE19E4-50BB-4A46-B7EC-F4AFC1D5092C}">
      <dgm:prSet/>
      <dgm:spPr/>
      <dgm:t>
        <a:bodyPr/>
        <a:lstStyle/>
        <a:p>
          <a:endParaRPr lang="fr-FR"/>
        </a:p>
      </dgm:t>
    </dgm:pt>
    <dgm:pt modelId="{CEB32D19-A2EA-4A0E-B0A0-35D4CCF5C5E3}">
      <dgm:prSet phldrT="[Texte]"/>
      <dgm:spPr/>
      <dgm:t>
        <a:bodyPr/>
        <a:lstStyle/>
        <a:p>
          <a:r>
            <a:rPr lang="fr-FR" dirty="0" smtClean="0"/>
            <a:t>SERVICES</a:t>
          </a:r>
          <a:endParaRPr lang="fr-FR" dirty="0"/>
        </a:p>
      </dgm:t>
    </dgm:pt>
    <dgm:pt modelId="{009D68FA-4991-471A-AFE2-DDBD268190E2}" type="parTrans" cxnId="{CD5FD0E4-5CAA-442C-8E1A-F5403AEF4C01}">
      <dgm:prSet/>
      <dgm:spPr/>
      <dgm:t>
        <a:bodyPr/>
        <a:lstStyle/>
        <a:p>
          <a:endParaRPr lang="fr-FR"/>
        </a:p>
      </dgm:t>
    </dgm:pt>
    <dgm:pt modelId="{BEF8BD7D-43DE-4FCF-B593-8358AAA42EBD}" type="sibTrans" cxnId="{CD5FD0E4-5CAA-442C-8E1A-F5403AEF4C01}">
      <dgm:prSet/>
      <dgm:spPr/>
      <dgm:t>
        <a:bodyPr/>
        <a:lstStyle/>
        <a:p>
          <a:endParaRPr lang="fr-FR"/>
        </a:p>
      </dgm:t>
    </dgm:pt>
    <dgm:pt modelId="{D43CE31E-3617-4A90-A2E8-6CC917881598}">
      <dgm:prSet phldrT="[Texte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Back</a:t>
          </a:r>
          <a:endParaRPr lang="fr-FR" dirty="0"/>
        </a:p>
      </dgm:t>
    </dgm:pt>
    <dgm:pt modelId="{61F126E3-CC63-4789-901C-2E0EB25B9DCF}" type="parTrans" cxnId="{8C9454AC-5D38-4744-8772-9354DA5AEEB0}">
      <dgm:prSet/>
      <dgm:spPr/>
      <dgm:t>
        <a:bodyPr/>
        <a:lstStyle/>
        <a:p>
          <a:endParaRPr lang="fr-FR"/>
        </a:p>
      </dgm:t>
    </dgm:pt>
    <dgm:pt modelId="{2774157B-99D5-417D-8E58-AC5192B51527}" type="sibTrans" cxnId="{8C9454AC-5D38-4744-8772-9354DA5AEEB0}">
      <dgm:prSet/>
      <dgm:spPr/>
      <dgm:t>
        <a:bodyPr/>
        <a:lstStyle/>
        <a:p>
          <a:endParaRPr lang="fr-FR"/>
        </a:p>
      </dgm:t>
    </dgm:pt>
    <dgm:pt modelId="{DD90F81B-793A-4B04-9351-10A78CF501A3}">
      <dgm:prSet phldrT="[Texte]"/>
      <dgm:spPr/>
      <dgm:t>
        <a:bodyPr/>
        <a:lstStyle/>
        <a:p>
          <a:r>
            <a:rPr lang="fr-FR" dirty="0" smtClean="0"/>
            <a:t>WS REST</a:t>
          </a:r>
          <a:endParaRPr lang="fr-FR" dirty="0"/>
        </a:p>
      </dgm:t>
    </dgm:pt>
    <dgm:pt modelId="{5D99A9C6-1C3B-4BE7-B7F9-74D6CABEC579}" type="parTrans" cxnId="{AC239983-4820-4C50-8DEB-D571D8F6F05C}">
      <dgm:prSet/>
      <dgm:spPr/>
      <dgm:t>
        <a:bodyPr/>
        <a:lstStyle/>
        <a:p>
          <a:endParaRPr lang="fr-FR"/>
        </a:p>
      </dgm:t>
    </dgm:pt>
    <dgm:pt modelId="{2A765294-D6CF-449F-AA6B-6EF2AB8D858C}" type="sibTrans" cxnId="{AC239983-4820-4C50-8DEB-D571D8F6F05C}">
      <dgm:prSet/>
      <dgm:spPr/>
      <dgm:t>
        <a:bodyPr/>
        <a:lstStyle/>
        <a:p>
          <a:endParaRPr lang="fr-FR"/>
        </a:p>
      </dgm:t>
    </dgm:pt>
    <dgm:pt modelId="{D3FAC1F9-5068-40C5-AD79-8540D0A0388A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Front</a:t>
          </a:r>
          <a:endParaRPr lang="fr-FR" dirty="0"/>
        </a:p>
      </dgm:t>
    </dgm:pt>
    <dgm:pt modelId="{9881661A-71D7-47E4-816D-9880D9794038}" type="parTrans" cxnId="{EE715902-6973-4DAC-A57F-5B4C327EC813}">
      <dgm:prSet/>
      <dgm:spPr/>
      <dgm:t>
        <a:bodyPr/>
        <a:lstStyle/>
        <a:p>
          <a:endParaRPr lang="fr-FR"/>
        </a:p>
      </dgm:t>
    </dgm:pt>
    <dgm:pt modelId="{48501148-2B22-4862-9012-E948DA39109F}" type="sibTrans" cxnId="{EE715902-6973-4DAC-A57F-5B4C327EC813}">
      <dgm:prSet/>
      <dgm:spPr/>
      <dgm:t>
        <a:bodyPr/>
        <a:lstStyle/>
        <a:p>
          <a:endParaRPr lang="fr-FR"/>
        </a:p>
      </dgm:t>
    </dgm:pt>
    <dgm:pt modelId="{142F7BB2-F9E1-432A-8E8A-FCDE7FABF666}">
      <dgm:prSet phldrT="[Texte]"/>
      <dgm:spPr/>
      <dgm:t>
        <a:bodyPr/>
        <a:lstStyle/>
        <a:p>
          <a:r>
            <a:rPr lang="fr-FR" dirty="0" err="1" smtClean="0"/>
            <a:t>Angular</a:t>
          </a:r>
          <a:endParaRPr lang="fr-FR" dirty="0"/>
        </a:p>
      </dgm:t>
    </dgm:pt>
    <dgm:pt modelId="{ABA75D08-570B-48BA-A2A8-EAD9558D32BC}" type="parTrans" cxnId="{DA960C0E-1F80-41A8-A76F-5B73B21EFF87}">
      <dgm:prSet/>
      <dgm:spPr/>
      <dgm:t>
        <a:bodyPr/>
        <a:lstStyle/>
        <a:p>
          <a:endParaRPr lang="fr-FR"/>
        </a:p>
      </dgm:t>
    </dgm:pt>
    <dgm:pt modelId="{B647D308-1F4B-4FDC-AB1B-A4A9105B8889}" type="sibTrans" cxnId="{DA960C0E-1F80-41A8-A76F-5B73B21EFF87}">
      <dgm:prSet/>
      <dgm:spPr/>
      <dgm:t>
        <a:bodyPr/>
        <a:lstStyle/>
        <a:p>
          <a:endParaRPr lang="fr-FR"/>
        </a:p>
      </dgm:t>
    </dgm:pt>
    <dgm:pt modelId="{2B99F283-BCF0-4078-A7F1-8F5F15CA6034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Persistance</a:t>
          </a:r>
          <a:endParaRPr lang="fr-FR" dirty="0"/>
        </a:p>
      </dgm:t>
    </dgm:pt>
    <dgm:pt modelId="{F759C8E2-E56F-4D39-A03A-1841712B913C}" type="parTrans" cxnId="{C395C555-8916-4E98-8AF8-C2CED7F40B2D}">
      <dgm:prSet/>
      <dgm:spPr/>
      <dgm:t>
        <a:bodyPr/>
        <a:lstStyle/>
        <a:p>
          <a:endParaRPr lang="fr-FR"/>
        </a:p>
      </dgm:t>
    </dgm:pt>
    <dgm:pt modelId="{F06EDCF5-97A6-4934-9FA2-212BE16526A6}" type="sibTrans" cxnId="{C395C555-8916-4E98-8AF8-C2CED7F40B2D}">
      <dgm:prSet/>
      <dgm:spPr/>
      <dgm:t>
        <a:bodyPr/>
        <a:lstStyle/>
        <a:p>
          <a:endParaRPr lang="fr-FR"/>
        </a:p>
      </dgm:t>
    </dgm:pt>
    <dgm:pt modelId="{9D84E54E-C2DE-4909-B48B-42118377716C}">
      <dgm:prSet phldrT="[Texte]"/>
      <dgm:spPr/>
      <dgm:t>
        <a:bodyPr/>
        <a:lstStyle/>
        <a:p>
          <a:r>
            <a:rPr lang="fr-FR" dirty="0" smtClean="0"/>
            <a:t>BDD</a:t>
          </a:r>
          <a:endParaRPr lang="fr-FR" dirty="0"/>
        </a:p>
      </dgm:t>
    </dgm:pt>
    <dgm:pt modelId="{C830ACFC-77F8-4A0E-A9C0-B93C4BAFDF12}" type="parTrans" cxnId="{086BF355-FAA6-4E7E-8EA0-4DAD8C004293}">
      <dgm:prSet/>
      <dgm:spPr/>
      <dgm:t>
        <a:bodyPr/>
        <a:lstStyle/>
        <a:p>
          <a:endParaRPr lang="fr-FR"/>
        </a:p>
      </dgm:t>
    </dgm:pt>
    <dgm:pt modelId="{C96BAC79-A203-429B-84BA-D996647C1655}" type="sibTrans" cxnId="{086BF355-FAA6-4E7E-8EA0-4DAD8C004293}">
      <dgm:prSet/>
      <dgm:spPr/>
      <dgm:t>
        <a:bodyPr/>
        <a:lstStyle/>
        <a:p>
          <a:endParaRPr lang="fr-FR"/>
        </a:p>
      </dgm:t>
    </dgm:pt>
    <dgm:pt modelId="{767EFC00-F437-45ED-B96E-A6CB8EC95648}">
      <dgm:prSet phldrT="[Texte]"/>
      <dgm:spPr/>
      <dgm:t>
        <a:bodyPr/>
        <a:lstStyle/>
        <a:p>
          <a:r>
            <a:rPr lang="fr-FR" dirty="0" smtClean="0"/>
            <a:t>Back</a:t>
          </a:r>
          <a:endParaRPr lang="fr-FR" dirty="0"/>
        </a:p>
      </dgm:t>
    </dgm:pt>
    <dgm:pt modelId="{C093E695-0780-471A-BACB-4F7AC613734B}" type="parTrans" cxnId="{872C7C01-F243-4EA2-9B18-263CF4DE7130}">
      <dgm:prSet/>
      <dgm:spPr/>
      <dgm:t>
        <a:bodyPr/>
        <a:lstStyle/>
        <a:p>
          <a:endParaRPr lang="fr-FR"/>
        </a:p>
      </dgm:t>
    </dgm:pt>
    <dgm:pt modelId="{E9975FE3-4EF4-4459-B8A1-9368A41A2005}" type="sibTrans" cxnId="{872C7C01-F243-4EA2-9B18-263CF4DE7130}">
      <dgm:prSet/>
      <dgm:spPr/>
      <dgm:t>
        <a:bodyPr/>
        <a:lstStyle/>
        <a:p>
          <a:endParaRPr lang="fr-FR"/>
        </a:p>
      </dgm:t>
    </dgm:pt>
    <dgm:pt modelId="{D3E3C062-632A-4D0B-AE41-4317F1D88D31}">
      <dgm:prSet phldrT="[Texte]"/>
      <dgm:spPr/>
      <dgm:t>
        <a:bodyPr/>
        <a:lstStyle/>
        <a:p>
          <a:r>
            <a:rPr lang="fr-FR" dirty="0" smtClean="0"/>
            <a:t>DAO</a:t>
          </a:r>
          <a:endParaRPr lang="fr-FR" dirty="0"/>
        </a:p>
      </dgm:t>
    </dgm:pt>
    <dgm:pt modelId="{3285C725-187F-4A50-8E39-049024C1C54A}" type="parTrans" cxnId="{823DB28F-E26D-4F86-B0EB-CBABB99D50FE}">
      <dgm:prSet/>
      <dgm:spPr/>
      <dgm:t>
        <a:bodyPr/>
        <a:lstStyle/>
        <a:p>
          <a:endParaRPr lang="fr-FR"/>
        </a:p>
      </dgm:t>
    </dgm:pt>
    <dgm:pt modelId="{4A298AC6-7CB1-445D-A8A1-A1148CDFA983}" type="sibTrans" cxnId="{823DB28F-E26D-4F86-B0EB-CBABB99D50FE}">
      <dgm:prSet/>
      <dgm:spPr/>
      <dgm:t>
        <a:bodyPr/>
        <a:lstStyle/>
        <a:p>
          <a:endParaRPr lang="fr-FR"/>
        </a:p>
      </dgm:t>
    </dgm:pt>
    <dgm:pt modelId="{8ED0AF82-E07B-4254-975B-618B9EB07E8A}">
      <dgm:prSet phldrT="[Texte]"/>
      <dgm:spPr/>
      <dgm:t>
        <a:bodyPr/>
        <a:lstStyle/>
        <a:p>
          <a:r>
            <a:rPr lang="fr-FR" dirty="0" smtClean="0"/>
            <a:t>@</a:t>
          </a:r>
          <a:r>
            <a:rPr lang="fr-FR" dirty="0" err="1" smtClean="0"/>
            <a:t>Repository</a:t>
          </a:r>
          <a:endParaRPr lang="fr-FR" dirty="0"/>
        </a:p>
      </dgm:t>
    </dgm:pt>
    <dgm:pt modelId="{27FD85E7-A94A-4995-B927-5BBB8DA684A3}" type="parTrans" cxnId="{27BDE6C7-E1B0-4B75-A0D8-38DF36D2DD82}">
      <dgm:prSet/>
      <dgm:spPr/>
      <dgm:t>
        <a:bodyPr/>
        <a:lstStyle/>
        <a:p>
          <a:endParaRPr lang="fr-FR"/>
        </a:p>
      </dgm:t>
    </dgm:pt>
    <dgm:pt modelId="{EB81CA83-E981-46E2-A3A0-64E54E4998EE}" type="sibTrans" cxnId="{27BDE6C7-E1B0-4B75-A0D8-38DF36D2DD82}">
      <dgm:prSet/>
      <dgm:spPr/>
      <dgm:t>
        <a:bodyPr/>
        <a:lstStyle/>
        <a:p>
          <a:endParaRPr lang="fr-FR"/>
        </a:p>
      </dgm:t>
    </dgm:pt>
    <dgm:pt modelId="{9839EFE7-E0C9-40EB-AF35-D11A478F79A9}">
      <dgm:prSet phldrT="[Texte]"/>
      <dgm:spPr/>
      <dgm:t>
        <a:bodyPr/>
        <a:lstStyle/>
        <a:p>
          <a:r>
            <a:rPr lang="fr-FR" dirty="0" smtClean="0"/>
            <a:t>@Service</a:t>
          </a:r>
          <a:endParaRPr lang="fr-FR" dirty="0"/>
        </a:p>
      </dgm:t>
    </dgm:pt>
    <dgm:pt modelId="{422FF5DE-F8D5-4F34-993D-0ED0A5AED230}" type="parTrans" cxnId="{6EB9B29F-1078-401D-BE80-EB0B32E716C9}">
      <dgm:prSet/>
      <dgm:spPr/>
      <dgm:t>
        <a:bodyPr/>
        <a:lstStyle/>
        <a:p>
          <a:endParaRPr lang="fr-FR"/>
        </a:p>
      </dgm:t>
    </dgm:pt>
    <dgm:pt modelId="{6D9D9495-979F-4B54-9F01-E7C35F3B1450}" type="sibTrans" cxnId="{6EB9B29F-1078-401D-BE80-EB0B32E716C9}">
      <dgm:prSet/>
      <dgm:spPr/>
      <dgm:t>
        <a:bodyPr/>
        <a:lstStyle/>
        <a:p>
          <a:endParaRPr lang="fr-FR"/>
        </a:p>
      </dgm:t>
    </dgm:pt>
    <dgm:pt modelId="{3744E624-F0FF-4587-939C-9DA93AC9EE78}">
      <dgm:prSet phldrT="[Texte]"/>
      <dgm:spPr/>
      <dgm:t>
        <a:bodyPr/>
        <a:lstStyle/>
        <a:p>
          <a:r>
            <a:rPr lang="fr-FR" dirty="0" smtClean="0"/>
            <a:t>@</a:t>
          </a:r>
          <a:r>
            <a:rPr lang="fr-FR" dirty="0" err="1" smtClean="0"/>
            <a:t>RestController</a:t>
          </a:r>
          <a:endParaRPr lang="fr-FR" dirty="0"/>
        </a:p>
      </dgm:t>
    </dgm:pt>
    <dgm:pt modelId="{1E010B83-E7DE-454C-8A50-276F616C211B}" type="parTrans" cxnId="{89071DC4-8ABA-4504-96A3-AD60BAC2DA24}">
      <dgm:prSet/>
      <dgm:spPr/>
      <dgm:t>
        <a:bodyPr/>
        <a:lstStyle/>
        <a:p>
          <a:endParaRPr lang="fr-FR"/>
        </a:p>
      </dgm:t>
    </dgm:pt>
    <dgm:pt modelId="{29AC4FE9-78DF-4410-98BD-E84DC618C070}" type="sibTrans" cxnId="{89071DC4-8ABA-4504-96A3-AD60BAC2DA24}">
      <dgm:prSet/>
      <dgm:spPr/>
      <dgm:t>
        <a:bodyPr/>
        <a:lstStyle/>
        <a:p>
          <a:endParaRPr lang="fr-FR"/>
        </a:p>
      </dgm:t>
    </dgm:pt>
    <dgm:pt modelId="{8C0D2AB3-56AF-480C-81A9-9F57CE7D5FAA}">
      <dgm:prSet/>
      <dgm:spPr/>
      <dgm:t>
        <a:bodyPr/>
        <a:lstStyle/>
        <a:p>
          <a:endParaRPr lang="fr-FR" dirty="0"/>
        </a:p>
      </dgm:t>
    </dgm:pt>
    <dgm:pt modelId="{A489E085-AE47-41C8-B33D-C8BDA37BB568}" type="parTrans" cxnId="{F486B7D8-DDE5-4BD3-8100-A34A0D5BCD73}">
      <dgm:prSet/>
      <dgm:spPr/>
      <dgm:t>
        <a:bodyPr/>
        <a:lstStyle/>
        <a:p>
          <a:endParaRPr lang="fr-FR"/>
        </a:p>
      </dgm:t>
    </dgm:pt>
    <dgm:pt modelId="{1CB949B7-4EFD-4970-BB79-37620875E89F}" type="sibTrans" cxnId="{F486B7D8-DDE5-4BD3-8100-A34A0D5BCD73}">
      <dgm:prSet/>
      <dgm:spPr/>
      <dgm:t>
        <a:bodyPr/>
        <a:lstStyle/>
        <a:p>
          <a:endParaRPr lang="fr-FR"/>
        </a:p>
      </dgm:t>
    </dgm:pt>
    <dgm:pt modelId="{EB503562-E4F8-4C7F-8773-070EC9576B93}" type="pres">
      <dgm:prSet presAssocID="{38031C13-E16B-45D0-A87A-1633140B4BC8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8565DF5-BE46-46D0-BD2B-AFE7963FF06E}" type="pres">
      <dgm:prSet presAssocID="{2B99F283-BCF0-4078-A7F1-8F5F15CA6034}" presName="compositeNode" presStyleCnt="0">
        <dgm:presLayoutVars>
          <dgm:bulletEnabled val="1"/>
        </dgm:presLayoutVars>
      </dgm:prSet>
      <dgm:spPr/>
    </dgm:pt>
    <dgm:pt modelId="{C18EEDC4-1B44-44A1-A79A-5E80C2EC3EDB}" type="pres">
      <dgm:prSet presAssocID="{2B99F283-BCF0-4078-A7F1-8F5F15CA6034}" presName="bgRect" presStyleLbl="node1" presStyleIdx="0" presStyleCnt="5" custScaleY="137598"/>
      <dgm:spPr/>
      <dgm:t>
        <a:bodyPr/>
        <a:lstStyle/>
        <a:p>
          <a:endParaRPr lang="fr-FR"/>
        </a:p>
      </dgm:t>
    </dgm:pt>
    <dgm:pt modelId="{6CED0739-5C5E-4A7B-A929-5478119C7033}" type="pres">
      <dgm:prSet presAssocID="{2B99F283-BCF0-4078-A7F1-8F5F15CA603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990435-8721-400F-A49A-87C3589D9C1E}" type="pres">
      <dgm:prSet presAssocID="{2B99F283-BCF0-4078-A7F1-8F5F15CA6034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685CF7-E0C2-4530-8C6E-2DEA64763170}" type="pres">
      <dgm:prSet presAssocID="{F06EDCF5-97A6-4934-9FA2-212BE16526A6}" presName="hSp" presStyleCnt="0"/>
      <dgm:spPr/>
    </dgm:pt>
    <dgm:pt modelId="{92669392-7B5E-4D1F-8F42-B437487D31A9}" type="pres">
      <dgm:prSet presAssocID="{F06EDCF5-97A6-4934-9FA2-212BE16526A6}" presName="vProcSp" presStyleCnt="0"/>
      <dgm:spPr/>
    </dgm:pt>
    <dgm:pt modelId="{2BF34381-8F21-4F4A-965D-ECF571296DB5}" type="pres">
      <dgm:prSet presAssocID="{F06EDCF5-97A6-4934-9FA2-212BE16526A6}" presName="vSp1" presStyleCnt="0"/>
      <dgm:spPr/>
    </dgm:pt>
    <dgm:pt modelId="{9F720085-474A-4301-AED4-E5264F35D2C4}" type="pres">
      <dgm:prSet presAssocID="{F06EDCF5-97A6-4934-9FA2-212BE16526A6}" presName="simulatedConn" presStyleLbl="solidFgAcc1" presStyleIdx="0" presStyleCnt="4" custScaleX="87167" custScaleY="15774" custLinFactY="109192" custLinFactNeighborX="-3085" custLinFactNeighborY="200000"/>
      <dgm:spPr/>
    </dgm:pt>
    <dgm:pt modelId="{F8B2A056-A6C8-4275-9693-A0101A699111}" type="pres">
      <dgm:prSet presAssocID="{F06EDCF5-97A6-4934-9FA2-212BE16526A6}" presName="vSp2" presStyleCnt="0"/>
      <dgm:spPr/>
    </dgm:pt>
    <dgm:pt modelId="{49EE7E67-7F29-4EBE-9EEA-0133642541DF}" type="pres">
      <dgm:prSet presAssocID="{F06EDCF5-97A6-4934-9FA2-212BE16526A6}" presName="sibTrans" presStyleCnt="0"/>
      <dgm:spPr/>
    </dgm:pt>
    <dgm:pt modelId="{94CF67B5-814B-4FC0-A721-7A67C8D0102E}" type="pres">
      <dgm:prSet presAssocID="{767EFC00-F437-45ED-B96E-A6CB8EC95648}" presName="compositeNode" presStyleCnt="0">
        <dgm:presLayoutVars>
          <dgm:bulletEnabled val="1"/>
        </dgm:presLayoutVars>
      </dgm:prSet>
      <dgm:spPr/>
    </dgm:pt>
    <dgm:pt modelId="{28486EAF-F405-4595-82FC-2AE276E7B0BF}" type="pres">
      <dgm:prSet presAssocID="{767EFC00-F437-45ED-B96E-A6CB8EC95648}" presName="bgRect" presStyleLbl="node1" presStyleIdx="1" presStyleCnt="5" custScaleY="137598"/>
      <dgm:spPr/>
      <dgm:t>
        <a:bodyPr/>
        <a:lstStyle/>
        <a:p>
          <a:endParaRPr lang="fr-FR"/>
        </a:p>
      </dgm:t>
    </dgm:pt>
    <dgm:pt modelId="{B21A49A2-B4D3-45F0-BFC4-B23D9ABD3D9B}" type="pres">
      <dgm:prSet presAssocID="{767EFC00-F437-45ED-B96E-A6CB8EC95648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5E3DB-6EA1-44FE-A527-610BB3E3CAC8}" type="pres">
      <dgm:prSet presAssocID="{767EFC00-F437-45ED-B96E-A6CB8EC95648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25674A-3E4D-4AF4-AF6B-B5CD0FD08B60}" type="pres">
      <dgm:prSet presAssocID="{E9975FE3-4EF4-4459-B8A1-9368A41A2005}" presName="hSp" presStyleCnt="0"/>
      <dgm:spPr/>
    </dgm:pt>
    <dgm:pt modelId="{50BCD6A1-0F66-4102-B963-2CA509AAA102}" type="pres">
      <dgm:prSet presAssocID="{E9975FE3-4EF4-4459-B8A1-9368A41A2005}" presName="vProcSp" presStyleCnt="0"/>
      <dgm:spPr/>
    </dgm:pt>
    <dgm:pt modelId="{9794FC22-B44F-4A03-8C02-04727A9303AC}" type="pres">
      <dgm:prSet presAssocID="{E9975FE3-4EF4-4459-B8A1-9368A41A2005}" presName="vSp1" presStyleCnt="0"/>
      <dgm:spPr/>
    </dgm:pt>
    <dgm:pt modelId="{1E5BEC5E-1B8B-498F-8DDB-02FE040DDE74}" type="pres">
      <dgm:prSet presAssocID="{E9975FE3-4EF4-4459-B8A1-9368A41A2005}" presName="simulatedConn" presStyleLbl="solidFgAcc1" presStyleIdx="1" presStyleCnt="4" custLinFactY="155152" custLinFactNeighborX="15275" custLinFactNeighborY="200000"/>
      <dgm:spPr/>
    </dgm:pt>
    <dgm:pt modelId="{B02F7F49-C979-4842-871F-C839D5A29178}" type="pres">
      <dgm:prSet presAssocID="{E9975FE3-4EF4-4459-B8A1-9368A41A2005}" presName="vSp2" presStyleCnt="0"/>
      <dgm:spPr/>
    </dgm:pt>
    <dgm:pt modelId="{942BE34B-0C93-4857-8AB5-7271253B1A0F}" type="pres">
      <dgm:prSet presAssocID="{E9975FE3-4EF4-4459-B8A1-9368A41A2005}" presName="sibTrans" presStyleCnt="0"/>
      <dgm:spPr/>
    </dgm:pt>
    <dgm:pt modelId="{10D167DB-FBEF-456C-81DD-807C0504B4F0}" type="pres">
      <dgm:prSet presAssocID="{CA5A0E47-3DB6-429E-8EE9-85E7CC15DFB7}" presName="compositeNode" presStyleCnt="0">
        <dgm:presLayoutVars>
          <dgm:bulletEnabled val="1"/>
        </dgm:presLayoutVars>
      </dgm:prSet>
      <dgm:spPr/>
    </dgm:pt>
    <dgm:pt modelId="{90FFD312-1D78-49DF-A5CB-7245019741EF}" type="pres">
      <dgm:prSet presAssocID="{CA5A0E47-3DB6-429E-8EE9-85E7CC15DFB7}" presName="bgRect" presStyleLbl="node1" presStyleIdx="2" presStyleCnt="5" custScaleY="137598"/>
      <dgm:spPr/>
      <dgm:t>
        <a:bodyPr/>
        <a:lstStyle/>
        <a:p>
          <a:endParaRPr lang="fr-FR"/>
        </a:p>
      </dgm:t>
    </dgm:pt>
    <dgm:pt modelId="{798209EC-09CA-493B-8729-80187A866039}" type="pres">
      <dgm:prSet presAssocID="{CA5A0E47-3DB6-429E-8EE9-85E7CC15DF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FDD3E3-D731-4129-9088-02F4CDB3648A}" type="pres">
      <dgm:prSet presAssocID="{CA5A0E47-3DB6-429E-8EE9-85E7CC15DFB7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0FCA17-679E-4EB1-B957-03C03FD7D2AF}" type="pres">
      <dgm:prSet presAssocID="{15D54A80-D622-431B-8859-EAC306709D1D}" presName="hSp" presStyleCnt="0"/>
      <dgm:spPr/>
    </dgm:pt>
    <dgm:pt modelId="{294D012A-61BC-4547-9D8B-BFC9824BCB12}" type="pres">
      <dgm:prSet presAssocID="{15D54A80-D622-431B-8859-EAC306709D1D}" presName="vProcSp" presStyleCnt="0"/>
      <dgm:spPr/>
    </dgm:pt>
    <dgm:pt modelId="{714E2095-7BC0-4DF4-ADDE-D3F731B86C8F}" type="pres">
      <dgm:prSet presAssocID="{15D54A80-D622-431B-8859-EAC306709D1D}" presName="vSp1" presStyleCnt="0"/>
      <dgm:spPr/>
    </dgm:pt>
    <dgm:pt modelId="{BAB852A3-1EC9-4CD9-A023-08292DB5B198}" type="pres">
      <dgm:prSet presAssocID="{15D54A80-D622-431B-8859-EAC306709D1D}" presName="simulatedConn" presStyleLbl="solidFgAcc1" presStyleIdx="2" presStyleCnt="4" custLinFactY="155152" custLinFactNeighborX="15275" custLinFactNeighborY="200000"/>
      <dgm:spPr/>
    </dgm:pt>
    <dgm:pt modelId="{C68B14C1-807B-4D0E-BBDA-41993BA9FEAE}" type="pres">
      <dgm:prSet presAssocID="{15D54A80-D622-431B-8859-EAC306709D1D}" presName="vSp2" presStyleCnt="0"/>
      <dgm:spPr/>
    </dgm:pt>
    <dgm:pt modelId="{94A82336-0583-486E-BC3D-FD3BA611C0DC}" type="pres">
      <dgm:prSet presAssocID="{15D54A80-D622-431B-8859-EAC306709D1D}" presName="sibTrans" presStyleCnt="0"/>
      <dgm:spPr/>
    </dgm:pt>
    <dgm:pt modelId="{8B4030B8-BC9C-491B-AF70-FCDDC15280B6}" type="pres">
      <dgm:prSet presAssocID="{D43CE31E-3617-4A90-A2E8-6CC917881598}" presName="compositeNode" presStyleCnt="0">
        <dgm:presLayoutVars>
          <dgm:bulletEnabled val="1"/>
        </dgm:presLayoutVars>
      </dgm:prSet>
      <dgm:spPr/>
    </dgm:pt>
    <dgm:pt modelId="{B5BD2E22-4538-4B92-AFF8-E2A3229BCBEC}" type="pres">
      <dgm:prSet presAssocID="{D43CE31E-3617-4A90-A2E8-6CC917881598}" presName="bgRect" presStyleLbl="node1" presStyleIdx="3" presStyleCnt="5" custScaleY="137598"/>
      <dgm:spPr/>
      <dgm:t>
        <a:bodyPr/>
        <a:lstStyle/>
        <a:p>
          <a:endParaRPr lang="fr-FR"/>
        </a:p>
      </dgm:t>
    </dgm:pt>
    <dgm:pt modelId="{0BEB5292-D8F8-43C3-A313-476A89607F84}" type="pres">
      <dgm:prSet presAssocID="{D43CE31E-3617-4A90-A2E8-6CC917881598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F33E62-32F1-4E6C-BF41-137383C83106}" type="pres">
      <dgm:prSet presAssocID="{D43CE31E-3617-4A90-A2E8-6CC917881598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F85CF1-4CEC-45AB-9D22-7717A64D9A92}" type="pres">
      <dgm:prSet presAssocID="{2774157B-99D5-417D-8E58-AC5192B51527}" presName="hSp" presStyleCnt="0"/>
      <dgm:spPr/>
    </dgm:pt>
    <dgm:pt modelId="{BCD3B6CF-A9EB-4E2E-B412-03A647BF5B71}" type="pres">
      <dgm:prSet presAssocID="{2774157B-99D5-417D-8E58-AC5192B51527}" presName="vProcSp" presStyleCnt="0"/>
      <dgm:spPr/>
    </dgm:pt>
    <dgm:pt modelId="{8B2ED698-14CB-4FEA-863C-3CF952CF327B}" type="pres">
      <dgm:prSet presAssocID="{2774157B-99D5-417D-8E58-AC5192B51527}" presName="vSp1" presStyleCnt="0"/>
      <dgm:spPr/>
    </dgm:pt>
    <dgm:pt modelId="{ACF19538-2E19-4F3A-B04D-ECF63387F8D9}" type="pres">
      <dgm:prSet presAssocID="{2774157B-99D5-417D-8E58-AC5192B51527}" presName="simulatedConn" presStyleLbl="solidFgAcc1" presStyleIdx="3" presStyleCnt="4" custFlipHor="0" custScaleY="15774" custLinFactY="106865" custLinFactNeighborX="33086" custLinFactNeighborY="200000"/>
      <dgm:spPr/>
    </dgm:pt>
    <dgm:pt modelId="{0D056B93-53A8-4991-B5F9-C842860532BD}" type="pres">
      <dgm:prSet presAssocID="{2774157B-99D5-417D-8E58-AC5192B51527}" presName="vSp2" presStyleCnt="0"/>
      <dgm:spPr/>
    </dgm:pt>
    <dgm:pt modelId="{307C3A01-AC8F-4364-8363-ABB309036BFC}" type="pres">
      <dgm:prSet presAssocID="{2774157B-99D5-417D-8E58-AC5192B51527}" presName="sibTrans" presStyleCnt="0"/>
      <dgm:spPr/>
    </dgm:pt>
    <dgm:pt modelId="{DA0462EF-D935-4C5F-9594-5221F1383433}" type="pres">
      <dgm:prSet presAssocID="{D3FAC1F9-5068-40C5-AD79-8540D0A0388A}" presName="compositeNode" presStyleCnt="0">
        <dgm:presLayoutVars>
          <dgm:bulletEnabled val="1"/>
        </dgm:presLayoutVars>
      </dgm:prSet>
      <dgm:spPr/>
    </dgm:pt>
    <dgm:pt modelId="{3F5195AE-7491-481D-9D3C-0B92A84CAB2B}" type="pres">
      <dgm:prSet presAssocID="{D3FAC1F9-5068-40C5-AD79-8540D0A0388A}" presName="bgRect" presStyleLbl="node1" presStyleIdx="4" presStyleCnt="5" custScaleY="137598"/>
      <dgm:spPr/>
      <dgm:t>
        <a:bodyPr/>
        <a:lstStyle/>
        <a:p>
          <a:endParaRPr lang="fr-FR"/>
        </a:p>
      </dgm:t>
    </dgm:pt>
    <dgm:pt modelId="{AB63BC2A-5421-4EF3-B220-3F58334C0850}" type="pres">
      <dgm:prSet presAssocID="{D3FAC1F9-5068-40C5-AD79-8540D0A0388A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747D16-6896-4C2A-B279-2B60287ACA59}" type="pres">
      <dgm:prSet presAssocID="{D3FAC1F9-5068-40C5-AD79-8540D0A0388A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239983-4820-4C50-8DEB-D571D8F6F05C}" srcId="{D43CE31E-3617-4A90-A2E8-6CC917881598}" destId="{DD90F81B-793A-4B04-9351-10A78CF501A3}" srcOrd="0" destOrd="0" parTransId="{5D99A9C6-1C3B-4BE7-B7F9-74D6CABEC579}" sibTransId="{2A765294-D6CF-449F-AA6B-6EF2AB8D858C}"/>
    <dgm:cxn modelId="{27BDE6C7-E1B0-4B75-A0D8-38DF36D2DD82}" srcId="{D3E3C062-632A-4D0B-AE41-4317F1D88D31}" destId="{8ED0AF82-E07B-4254-975B-618B9EB07E8A}" srcOrd="0" destOrd="0" parTransId="{27FD85E7-A94A-4995-B927-5BBB8DA684A3}" sibTransId="{EB81CA83-E981-46E2-A3A0-64E54E4998EE}"/>
    <dgm:cxn modelId="{3E60132D-2282-4153-BD36-4C28087A09DF}" type="presOf" srcId="{CA5A0E47-3DB6-429E-8EE9-85E7CC15DFB7}" destId="{798209EC-09CA-493B-8729-80187A866039}" srcOrd="1" destOrd="0" presId="urn:microsoft.com/office/officeart/2005/8/layout/hProcess7"/>
    <dgm:cxn modelId="{E62B1739-E79D-47F2-B5DA-0D29C3BFD1FC}" type="presOf" srcId="{767EFC00-F437-45ED-B96E-A6CB8EC95648}" destId="{28486EAF-F405-4595-82FC-2AE276E7B0BF}" srcOrd="0" destOrd="0" presId="urn:microsoft.com/office/officeart/2005/8/layout/hProcess7"/>
    <dgm:cxn modelId="{8C9454AC-5D38-4744-8772-9354DA5AEEB0}" srcId="{38031C13-E16B-45D0-A87A-1633140B4BC8}" destId="{D43CE31E-3617-4A90-A2E8-6CC917881598}" srcOrd="3" destOrd="0" parTransId="{61F126E3-CC63-4789-901C-2E0EB25B9DCF}" sibTransId="{2774157B-99D5-417D-8E58-AC5192B51527}"/>
    <dgm:cxn modelId="{E6AE19E4-50BB-4A46-B7EC-F4AFC1D5092C}" srcId="{38031C13-E16B-45D0-A87A-1633140B4BC8}" destId="{CA5A0E47-3DB6-429E-8EE9-85E7CC15DFB7}" srcOrd="2" destOrd="0" parTransId="{63789AFE-3DA8-4B98-B4FC-AC2A1E278D15}" sibTransId="{15D54A80-D622-431B-8859-EAC306709D1D}"/>
    <dgm:cxn modelId="{11B66A71-F406-421F-8CC3-3F0672CD8309}" type="presOf" srcId="{D3E3C062-632A-4D0B-AE41-4317F1D88D31}" destId="{C6D5E3DB-6EA1-44FE-A527-610BB3E3CAC8}" srcOrd="0" destOrd="0" presId="urn:microsoft.com/office/officeart/2005/8/layout/hProcess7"/>
    <dgm:cxn modelId="{A2360DE6-301E-4A76-933B-A6403666CBB9}" type="presOf" srcId="{8ED0AF82-E07B-4254-975B-618B9EB07E8A}" destId="{C6D5E3DB-6EA1-44FE-A527-610BB3E3CAC8}" srcOrd="0" destOrd="1" presId="urn:microsoft.com/office/officeart/2005/8/layout/hProcess7"/>
    <dgm:cxn modelId="{05671FC6-0DEE-4A53-8264-7EE22F7D969A}" type="presOf" srcId="{8C0D2AB3-56AF-480C-81A9-9F57CE7D5FAA}" destId="{10747D16-6896-4C2A-B279-2B60287ACA59}" srcOrd="0" destOrd="1" presId="urn:microsoft.com/office/officeart/2005/8/layout/hProcess7"/>
    <dgm:cxn modelId="{CC6506C6-D783-4D5E-B0D0-BA119544953E}" type="presOf" srcId="{9839EFE7-E0C9-40EB-AF35-D11A478F79A9}" destId="{E4FDD3E3-D731-4129-9088-02F4CDB3648A}" srcOrd="0" destOrd="1" presId="urn:microsoft.com/office/officeart/2005/8/layout/hProcess7"/>
    <dgm:cxn modelId="{24514851-5155-43A7-AA45-3A1D968228D9}" type="presOf" srcId="{9D84E54E-C2DE-4909-B48B-42118377716C}" destId="{42990435-8721-400F-A49A-87C3589D9C1E}" srcOrd="0" destOrd="0" presId="urn:microsoft.com/office/officeart/2005/8/layout/hProcess7"/>
    <dgm:cxn modelId="{3F303E45-2CFB-42FF-A4AF-F31929577B0C}" type="presOf" srcId="{CEB32D19-A2EA-4A0E-B0A0-35D4CCF5C5E3}" destId="{E4FDD3E3-D731-4129-9088-02F4CDB3648A}" srcOrd="0" destOrd="0" presId="urn:microsoft.com/office/officeart/2005/8/layout/hProcess7"/>
    <dgm:cxn modelId="{3252BCD7-66B4-4E25-A076-E41566C575E9}" type="presOf" srcId="{2B99F283-BCF0-4078-A7F1-8F5F15CA6034}" destId="{6CED0739-5C5E-4A7B-A929-5478119C7033}" srcOrd="1" destOrd="0" presId="urn:microsoft.com/office/officeart/2005/8/layout/hProcess7"/>
    <dgm:cxn modelId="{CD5FD0E4-5CAA-442C-8E1A-F5403AEF4C01}" srcId="{CA5A0E47-3DB6-429E-8EE9-85E7CC15DFB7}" destId="{CEB32D19-A2EA-4A0E-B0A0-35D4CCF5C5E3}" srcOrd="0" destOrd="0" parTransId="{009D68FA-4991-471A-AFE2-DDBD268190E2}" sibTransId="{BEF8BD7D-43DE-4FCF-B593-8358AAA42EBD}"/>
    <dgm:cxn modelId="{AC314D36-DB7C-4DEB-909C-D9669996CC95}" type="presOf" srcId="{D3FAC1F9-5068-40C5-AD79-8540D0A0388A}" destId="{3F5195AE-7491-481D-9D3C-0B92A84CAB2B}" srcOrd="0" destOrd="0" presId="urn:microsoft.com/office/officeart/2005/8/layout/hProcess7"/>
    <dgm:cxn modelId="{823DB28F-E26D-4F86-B0EB-CBABB99D50FE}" srcId="{767EFC00-F437-45ED-B96E-A6CB8EC95648}" destId="{D3E3C062-632A-4D0B-AE41-4317F1D88D31}" srcOrd="0" destOrd="0" parTransId="{3285C725-187F-4A50-8E39-049024C1C54A}" sibTransId="{4A298AC6-7CB1-445D-A8A1-A1148CDFA983}"/>
    <dgm:cxn modelId="{F486B7D8-DDE5-4BD3-8100-A34A0D5BCD73}" srcId="{D3FAC1F9-5068-40C5-AD79-8540D0A0388A}" destId="{8C0D2AB3-56AF-480C-81A9-9F57CE7D5FAA}" srcOrd="1" destOrd="0" parTransId="{A489E085-AE47-41C8-B33D-C8BDA37BB568}" sibTransId="{1CB949B7-4EFD-4970-BB79-37620875E89F}"/>
    <dgm:cxn modelId="{226ACC55-45E6-4FD0-8BA4-1C893B483C1D}" type="presOf" srcId="{38031C13-E16B-45D0-A87A-1633140B4BC8}" destId="{EB503562-E4F8-4C7F-8773-070EC9576B93}" srcOrd="0" destOrd="0" presId="urn:microsoft.com/office/officeart/2005/8/layout/hProcess7"/>
    <dgm:cxn modelId="{DA960C0E-1F80-41A8-A76F-5B73B21EFF87}" srcId="{D3FAC1F9-5068-40C5-AD79-8540D0A0388A}" destId="{142F7BB2-F9E1-432A-8E8A-FCDE7FABF666}" srcOrd="0" destOrd="0" parTransId="{ABA75D08-570B-48BA-A2A8-EAD9558D32BC}" sibTransId="{B647D308-1F4B-4FDC-AB1B-A4A9105B8889}"/>
    <dgm:cxn modelId="{FE35AD8B-A895-4DCA-A0BC-E093E677B042}" type="presOf" srcId="{2B99F283-BCF0-4078-A7F1-8F5F15CA6034}" destId="{C18EEDC4-1B44-44A1-A79A-5E80C2EC3EDB}" srcOrd="0" destOrd="0" presId="urn:microsoft.com/office/officeart/2005/8/layout/hProcess7"/>
    <dgm:cxn modelId="{086BF355-FAA6-4E7E-8EA0-4DAD8C004293}" srcId="{2B99F283-BCF0-4078-A7F1-8F5F15CA6034}" destId="{9D84E54E-C2DE-4909-B48B-42118377716C}" srcOrd="0" destOrd="0" parTransId="{C830ACFC-77F8-4A0E-A9C0-B93C4BAFDF12}" sibTransId="{C96BAC79-A203-429B-84BA-D996647C1655}"/>
    <dgm:cxn modelId="{5C640146-FE71-4DCD-8567-35B6C47E5C66}" type="presOf" srcId="{D43CE31E-3617-4A90-A2E8-6CC917881598}" destId="{0BEB5292-D8F8-43C3-A313-476A89607F84}" srcOrd="1" destOrd="0" presId="urn:microsoft.com/office/officeart/2005/8/layout/hProcess7"/>
    <dgm:cxn modelId="{6EB9B29F-1078-401D-BE80-EB0B32E716C9}" srcId="{CEB32D19-A2EA-4A0E-B0A0-35D4CCF5C5E3}" destId="{9839EFE7-E0C9-40EB-AF35-D11A478F79A9}" srcOrd="0" destOrd="0" parTransId="{422FF5DE-F8D5-4F34-993D-0ED0A5AED230}" sibTransId="{6D9D9495-979F-4B54-9F01-E7C35F3B1450}"/>
    <dgm:cxn modelId="{F406D6F5-F7B6-41FB-9A19-E92D8C7CF5B4}" type="presOf" srcId="{142F7BB2-F9E1-432A-8E8A-FCDE7FABF666}" destId="{10747D16-6896-4C2A-B279-2B60287ACA59}" srcOrd="0" destOrd="0" presId="urn:microsoft.com/office/officeart/2005/8/layout/hProcess7"/>
    <dgm:cxn modelId="{872C7C01-F243-4EA2-9B18-263CF4DE7130}" srcId="{38031C13-E16B-45D0-A87A-1633140B4BC8}" destId="{767EFC00-F437-45ED-B96E-A6CB8EC95648}" srcOrd="1" destOrd="0" parTransId="{C093E695-0780-471A-BACB-4F7AC613734B}" sibTransId="{E9975FE3-4EF4-4459-B8A1-9368A41A2005}"/>
    <dgm:cxn modelId="{165DA404-8036-4E3D-AADB-6E7A2A44DDF7}" type="presOf" srcId="{3744E624-F0FF-4587-939C-9DA93AC9EE78}" destId="{ECF33E62-32F1-4E6C-BF41-137383C83106}" srcOrd="0" destOrd="1" presId="urn:microsoft.com/office/officeart/2005/8/layout/hProcess7"/>
    <dgm:cxn modelId="{C395C555-8916-4E98-8AF8-C2CED7F40B2D}" srcId="{38031C13-E16B-45D0-A87A-1633140B4BC8}" destId="{2B99F283-BCF0-4078-A7F1-8F5F15CA6034}" srcOrd="0" destOrd="0" parTransId="{F759C8E2-E56F-4D39-A03A-1841712B913C}" sibTransId="{F06EDCF5-97A6-4934-9FA2-212BE16526A6}"/>
    <dgm:cxn modelId="{EE715902-6973-4DAC-A57F-5B4C327EC813}" srcId="{38031C13-E16B-45D0-A87A-1633140B4BC8}" destId="{D3FAC1F9-5068-40C5-AD79-8540D0A0388A}" srcOrd="4" destOrd="0" parTransId="{9881661A-71D7-47E4-816D-9880D9794038}" sibTransId="{48501148-2B22-4862-9012-E948DA39109F}"/>
    <dgm:cxn modelId="{EEF4534E-237B-494B-AC29-E8CE161F4BCA}" type="presOf" srcId="{DD90F81B-793A-4B04-9351-10A78CF501A3}" destId="{ECF33E62-32F1-4E6C-BF41-137383C83106}" srcOrd="0" destOrd="0" presId="urn:microsoft.com/office/officeart/2005/8/layout/hProcess7"/>
    <dgm:cxn modelId="{C0F04DDB-06A3-4418-92E5-88891865D404}" type="presOf" srcId="{D43CE31E-3617-4A90-A2E8-6CC917881598}" destId="{B5BD2E22-4538-4B92-AFF8-E2A3229BCBEC}" srcOrd="0" destOrd="0" presId="urn:microsoft.com/office/officeart/2005/8/layout/hProcess7"/>
    <dgm:cxn modelId="{BAE18489-D2EF-447E-A4E0-02DFD01B7545}" type="presOf" srcId="{D3FAC1F9-5068-40C5-AD79-8540D0A0388A}" destId="{AB63BC2A-5421-4EF3-B220-3F58334C0850}" srcOrd="1" destOrd="0" presId="urn:microsoft.com/office/officeart/2005/8/layout/hProcess7"/>
    <dgm:cxn modelId="{E06EC358-0825-4D02-AFCF-D0B3C20DBD6C}" type="presOf" srcId="{767EFC00-F437-45ED-B96E-A6CB8EC95648}" destId="{B21A49A2-B4D3-45F0-BFC4-B23D9ABD3D9B}" srcOrd="1" destOrd="0" presId="urn:microsoft.com/office/officeart/2005/8/layout/hProcess7"/>
    <dgm:cxn modelId="{1FA0B600-6DB3-408A-9D90-96A225C318A7}" type="presOf" srcId="{CA5A0E47-3DB6-429E-8EE9-85E7CC15DFB7}" destId="{90FFD312-1D78-49DF-A5CB-7245019741EF}" srcOrd="0" destOrd="0" presId="urn:microsoft.com/office/officeart/2005/8/layout/hProcess7"/>
    <dgm:cxn modelId="{89071DC4-8ABA-4504-96A3-AD60BAC2DA24}" srcId="{DD90F81B-793A-4B04-9351-10A78CF501A3}" destId="{3744E624-F0FF-4587-939C-9DA93AC9EE78}" srcOrd="0" destOrd="0" parTransId="{1E010B83-E7DE-454C-8A50-276F616C211B}" sibTransId="{29AC4FE9-78DF-4410-98BD-E84DC618C070}"/>
    <dgm:cxn modelId="{772BBE02-BC2E-4218-AE6A-1BFEB8F9C388}" type="presParOf" srcId="{EB503562-E4F8-4C7F-8773-070EC9576B93}" destId="{28565DF5-BE46-46D0-BD2B-AFE7963FF06E}" srcOrd="0" destOrd="0" presId="urn:microsoft.com/office/officeart/2005/8/layout/hProcess7"/>
    <dgm:cxn modelId="{E45ADF11-3BDD-4BC7-8B99-8D47DC598A6F}" type="presParOf" srcId="{28565DF5-BE46-46D0-BD2B-AFE7963FF06E}" destId="{C18EEDC4-1B44-44A1-A79A-5E80C2EC3EDB}" srcOrd="0" destOrd="0" presId="urn:microsoft.com/office/officeart/2005/8/layout/hProcess7"/>
    <dgm:cxn modelId="{81510FB9-AFC2-4063-98B2-402D264C9829}" type="presParOf" srcId="{28565DF5-BE46-46D0-BD2B-AFE7963FF06E}" destId="{6CED0739-5C5E-4A7B-A929-5478119C7033}" srcOrd="1" destOrd="0" presId="urn:microsoft.com/office/officeart/2005/8/layout/hProcess7"/>
    <dgm:cxn modelId="{D8590A52-7F7C-4F53-81AC-EAC759300BFA}" type="presParOf" srcId="{28565DF5-BE46-46D0-BD2B-AFE7963FF06E}" destId="{42990435-8721-400F-A49A-87C3589D9C1E}" srcOrd="2" destOrd="0" presId="urn:microsoft.com/office/officeart/2005/8/layout/hProcess7"/>
    <dgm:cxn modelId="{7A85EF33-5DB5-43D5-B8E4-C3EC9BE87FE7}" type="presParOf" srcId="{EB503562-E4F8-4C7F-8773-070EC9576B93}" destId="{F9685CF7-E0C2-4530-8C6E-2DEA64763170}" srcOrd="1" destOrd="0" presId="urn:microsoft.com/office/officeart/2005/8/layout/hProcess7"/>
    <dgm:cxn modelId="{47DF7A3A-AFF3-417E-95F6-A0670BA320FF}" type="presParOf" srcId="{EB503562-E4F8-4C7F-8773-070EC9576B93}" destId="{92669392-7B5E-4D1F-8F42-B437487D31A9}" srcOrd="2" destOrd="0" presId="urn:microsoft.com/office/officeart/2005/8/layout/hProcess7"/>
    <dgm:cxn modelId="{6C646A4C-6B27-42C2-9C64-8A65EE54947C}" type="presParOf" srcId="{92669392-7B5E-4D1F-8F42-B437487D31A9}" destId="{2BF34381-8F21-4F4A-965D-ECF571296DB5}" srcOrd="0" destOrd="0" presId="urn:microsoft.com/office/officeart/2005/8/layout/hProcess7"/>
    <dgm:cxn modelId="{4AE2A2A6-3354-41D1-89DA-C0D3819FD11B}" type="presParOf" srcId="{92669392-7B5E-4D1F-8F42-B437487D31A9}" destId="{9F720085-474A-4301-AED4-E5264F35D2C4}" srcOrd="1" destOrd="0" presId="urn:microsoft.com/office/officeart/2005/8/layout/hProcess7"/>
    <dgm:cxn modelId="{833B0D17-73C0-426D-8466-B7F71CF9E25B}" type="presParOf" srcId="{92669392-7B5E-4D1F-8F42-B437487D31A9}" destId="{F8B2A056-A6C8-4275-9693-A0101A699111}" srcOrd="2" destOrd="0" presId="urn:microsoft.com/office/officeart/2005/8/layout/hProcess7"/>
    <dgm:cxn modelId="{AD67C08A-09B8-4686-9CA5-9D485433F8EB}" type="presParOf" srcId="{EB503562-E4F8-4C7F-8773-070EC9576B93}" destId="{49EE7E67-7F29-4EBE-9EEA-0133642541DF}" srcOrd="3" destOrd="0" presId="urn:microsoft.com/office/officeart/2005/8/layout/hProcess7"/>
    <dgm:cxn modelId="{AC8E4337-D1EF-46EF-AB19-0FE5FAE8F210}" type="presParOf" srcId="{EB503562-E4F8-4C7F-8773-070EC9576B93}" destId="{94CF67B5-814B-4FC0-A721-7A67C8D0102E}" srcOrd="4" destOrd="0" presId="urn:microsoft.com/office/officeart/2005/8/layout/hProcess7"/>
    <dgm:cxn modelId="{71634FBC-F7C6-4568-8106-8055B49F5F7D}" type="presParOf" srcId="{94CF67B5-814B-4FC0-A721-7A67C8D0102E}" destId="{28486EAF-F405-4595-82FC-2AE276E7B0BF}" srcOrd="0" destOrd="0" presId="urn:microsoft.com/office/officeart/2005/8/layout/hProcess7"/>
    <dgm:cxn modelId="{57C8DC64-888E-47C2-B3D1-B742B18BF993}" type="presParOf" srcId="{94CF67B5-814B-4FC0-A721-7A67C8D0102E}" destId="{B21A49A2-B4D3-45F0-BFC4-B23D9ABD3D9B}" srcOrd="1" destOrd="0" presId="urn:microsoft.com/office/officeart/2005/8/layout/hProcess7"/>
    <dgm:cxn modelId="{8B8DD4F1-E498-4896-9575-0D3A8961FE7A}" type="presParOf" srcId="{94CF67B5-814B-4FC0-A721-7A67C8D0102E}" destId="{C6D5E3DB-6EA1-44FE-A527-610BB3E3CAC8}" srcOrd="2" destOrd="0" presId="urn:microsoft.com/office/officeart/2005/8/layout/hProcess7"/>
    <dgm:cxn modelId="{52B7CA71-E5EF-4491-8D49-7FD9CE78D4E8}" type="presParOf" srcId="{EB503562-E4F8-4C7F-8773-070EC9576B93}" destId="{3325674A-3E4D-4AF4-AF6B-B5CD0FD08B60}" srcOrd="5" destOrd="0" presId="urn:microsoft.com/office/officeart/2005/8/layout/hProcess7"/>
    <dgm:cxn modelId="{AE91608F-9CFC-44A3-96BF-228561976EED}" type="presParOf" srcId="{EB503562-E4F8-4C7F-8773-070EC9576B93}" destId="{50BCD6A1-0F66-4102-B963-2CA509AAA102}" srcOrd="6" destOrd="0" presId="urn:microsoft.com/office/officeart/2005/8/layout/hProcess7"/>
    <dgm:cxn modelId="{AB26D3F7-3570-4710-B5ED-E9DA10BC7281}" type="presParOf" srcId="{50BCD6A1-0F66-4102-B963-2CA509AAA102}" destId="{9794FC22-B44F-4A03-8C02-04727A9303AC}" srcOrd="0" destOrd="0" presId="urn:microsoft.com/office/officeart/2005/8/layout/hProcess7"/>
    <dgm:cxn modelId="{129F3E38-A6B7-4E81-AD67-9E1C9F09A0E4}" type="presParOf" srcId="{50BCD6A1-0F66-4102-B963-2CA509AAA102}" destId="{1E5BEC5E-1B8B-498F-8DDB-02FE040DDE74}" srcOrd="1" destOrd="0" presId="urn:microsoft.com/office/officeart/2005/8/layout/hProcess7"/>
    <dgm:cxn modelId="{2EBA9695-21C3-46E1-9A60-760DEA212B18}" type="presParOf" srcId="{50BCD6A1-0F66-4102-B963-2CA509AAA102}" destId="{B02F7F49-C979-4842-871F-C839D5A29178}" srcOrd="2" destOrd="0" presId="urn:microsoft.com/office/officeart/2005/8/layout/hProcess7"/>
    <dgm:cxn modelId="{B92B0912-E59F-44D5-8F40-FCF24162565D}" type="presParOf" srcId="{EB503562-E4F8-4C7F-8773-070EC9576B93}" destId="{942BE34B-0C93-4857-8AB5-7271253B1A0F}" srcOrd="7" destOrd="0" presId="urn:microsoft.com/office/officeart/2005/8/layout/hProcess7"/>
    <dgm:cxn modelId="{5F2CECBB-13BB-40CC-BECC-551D9C51C4A8}" type="presParOf" srcId="{EB503562-E4F8-4C7F-8773-070EC9576B93}" destId="{10D167DB-FBEF-456C-81DD-807C0504B4F0}" srcOrd="8" destOrd="0" presId="urn:microsoft.com/office/officeart/2005/8/layout/hProcess7"/>
    <dgm:cxn modelId="{A4B314DB-29C2-4585-9113-2E98A8909C4E}" type="presParOf" srcId="{10D167DB-FBEF-456C-81DD-807C0504B4F0}" destId="{90FFD312-1D78-49DF-A5CB-7245019741EF}" srcOrd="0" destOrd="0" presId="urn:microsoft.com/office/officeart/2005/8/layout/hProcess7"/>
    <dgm:cxn modelId="{440474EE-5331-4977-B987-B52D2C1D309E}" type="presParOf" srcId="{10D167DB-FBEF-456C-81DD-807C0504B4F0}" destId="{798209EC-09CA-493B-8729-80187A866039}" srcOrd="1" destOrd="0" presId="urn:microsoft.com/office/officeart/2005/8/layout/hProcess7"/>
    <dgm:cxn modelId="{2C0B9E70-836C-4E44-9B36-5D19B604224A}" type="presParOf" srcId="{10D167DB-FBEF-456C-81DD-807C0504B4F0}" destId="{E4FDD3E3-D731-4129-9088-02F4CDB3648A}" srcOrd="2" destOrd="0" presId="urn:microsoft.com/office/officeart/2005/8/layout/hProcess7"/>
    <dgm:cxn modelId="{EF7C1CAB-8239-4221-8BCE-586FCC6E6E1E}" type="presParOf" srcId="{EB503562-E4F8-4C7F-8773-070EC9576B93}" destId="{450FCA17-679E-4EB1-B957-03C03FD7D2AF}" srcOrd="9" destOrd="0" presId="urn:microsoft.com/office/officeart/2005/8/layout/hProcess7"/>
    <dgm:cxn modelId="{5D11CDD1-027C-470F-B7FC-A015D1241D94}" type="presParOf" srcId="{EB503562-E4F8-4C7F-8773-070EC9576B93}" destId="{294D012A-61BC-4547-9D8B-BFC9824BCB12}" srcOrd="10" destOrd="0" presId="urn:microsoft.com/office/officeart/2005/8/layout/hProcess7"/>
    <dgm:cxn modelId="{786752DC-0170-4623-9491-07517CE2509D}" type="presParOf" srcId="{294D012A-61BC-4547-9D8B-BFC9824BCB12}" destId="{714E2095-7BC0-4DF4-ADDE-D3F731B86C8F}" srcOrd="0" destOrd="0" presId="urn:microsoft.com/office/officeart/2005/8/layout/hProcess7"/>
    <dgm:cxn modelId="{924C697B-102C-497B-9906-3FBA7DF217B1}" type="presParOf" srcId="{294D012A-61BC-4547-9D8B-BFC9824BCB12}" destId="{BAB852A3-1EC9-4CD9-A023-08292DB5B198}" srcOrd="1" destOrd="0" presId="urn:microsoft.com/office/officeart/2005/8/layout/hProcess7"/>
    <dgm:cxn modelId="{96FF1B50-57DF-4432-9E0A-4931F947C9E4}" type="presParOf" srcId="{294D012A-61BC-4547-9D8B-BFC9824BCB12}" destId="{C68B14C1-807B-4D0E-BBDA-41993BA9FEAE}" srcOrd="2" destOrd="0" presId="urn:microsoft.com/office/officeart/2005/8/layout/hProcess7"/>
    <dgm:cxn modelId="{797DD682-1DC2-4DD5-ADD6-C0B8EC490449}" type="presParOf" srcId="{EB503562-E4F8-4C7F-8773-070EC9576B93}" destId="{94A82336-0583-486E-BC3D-FD3BA611C0DC}" srcOrd="11" destOrd="0" presId="urn:microsoft.com/office/officeart/2005/8/layout/hProcess7"/>
    <dgm:cxn modelId="{38E27AEF-9E79-4CCC-ADDE-52308A8B5661}" type="presParOf" srcId="{EB503562-E4F8-4C7F-8773-070EC9576B93}" destId="{8B4030B8-BC9C-491B-AF70-FCDDC15280B6}" srcOrd="12" destOrd="0" presId="urn:microsoft.com/office/officeart/2005/8/layout/hProcess7"/>
    <dgm:cxn modelId="{0E866620-6738-4E4F-B0A1-860B1DB318DB}" type="presParOf" srcId="{8B4030B8-BC9C-491B-AF70-FCDDC15280B6}" destId="{B5BD2E22-4538-4B92-AFF8-E2A3229BCBEC}" srcOrd="0" destOrd="0" presId="urn:microsoft.com/office/officeart/2005/8/layout/hProcess7"/>
    <dgm:cxn modelId="{872096A6-0070-47B8-8104-C8C8E4A2DE23}" type="presParOf" srcId="{8B4030B8-BC9C-491B-AF70-FCDDC15280B6}" destId="{0BEB5292-D8F8-43C3-A313-476A89607F84}" srcOrd="1" destOrd="0" presId="urn:microsoft.com/office/officeart/2005/8/layout/hProcess7"/>
    <dgm:cxn modelId="{691F528A-A11D-462E-B414-2BD31DCB919B}" type="presParOf" srcId="{8B4030B8-BC9C-491B-AF70-FCDDC15280B6}" destId="{ECF33E62-32F1-4E6C-BF41-137383C83106}" srcOrd="2" destOrd="0" presId="urn:microsoft.com/office/officeart/2005/8/layout/hProcess7"/>
    <dgm:cxn modelId="{AF37DE87-A98A-42D5-B8DE-340474245C59}" type="presParOf" srcId="{EB503562-E4F8-4C7F-8773-070EC9576B93}" destId="{D1F85CF1-4CEC-45AB-9D22-7717A64D9A92}" srcOrd="13" destOrd="0" presId="urn:microsoft.com/office/officeart/2005/8/layout/hProcess7"/>
    <dgm:cxn modelId="{D40E414A-AD9D-4B19-B083-AD2FC9CBE032}" type="presParOf" srcId="{EB503562-E4F8-4C7F-8773-070EC9576B93}" destId="{BCD3B6CF-A9EB-4E2E-B412-03A647BF5B71}" srcOrd="14" destOrd="0" presId="urn:microsoft.com/office/officeart/2005/8/layout/hProcess7"/>
    <dgm:cxn modelId="{A3AA3A34-2764-4C6C-B14D-5964DCE3FE32}" type="presParOf" srcId="{BCD3B6CF-A9EB-4E2E-B412-03A647BF5B71}" destId="{8B2ED698-14CB-4FEA-863C-3CF952CF327B}" srcOrd="0" destOrd="0" presId="urn:microsoft.com/office/officeart/2005/8/layout/hProcess7"/>
    <dgm:cxn modelId="{ABB86E18-F022-4AF9-B6C1-6118F73F0438}" type="presParOf" srcId="{BCD3B6CF-A9EB-4E2E-B412-03A647BF5B71}" destId="{ACF19538-2E19-4F3A-B04D-ECF63387F8D9}" srcOrd="1" destOrd="0" presId="urn:microsoft.com/office/officeart/2005/8/layout/hProcess7"/>
    <dgm:cxn modelId="{B309444D-20CC-4E64-B616-49E9381F18B9}" type="presParOf" srcId="{BCD3B6CF-A9EB-4E2E-B412-03A647BF5B71}" destId="{0D056B93-53A8-4991-B5F9-C842860532BD}" srcOrd="2" destOrd="0" presId="urn:microsoft.com/office/officeart/2005/8/layout/hProcess7"/>
    <dgm:cxn modelId="{7EF7CED2-E6E6-4AE8-A724-76A6AD01798F}" type="presParOf" srcId="{EB503562-E4F8-4C7F-8773-070EC9576B93}" destId="{307C3A01-AC8F-4364-8363-ABB309036BFC}" srcOrd="15" destOrd="0" presId="urn:microsoft.com/office/officeart/2005/8/layout/hProcess7"/>
    <dgm:cxn modelId="{8A5451D2-C66C-4294-A22F-F57652C8E481}" type="presParOf" srcId="{EB503562-E4F8-4C7F-8773-070EC9576B93}" destId="{DA0462EF-D935-4C5F-9594-5221F1383433}" srcOrd="16" destOrd="0" presId="urn:microsoft.com/office/officeart/2005/8/layout/hProcess7"/>
    <dgm:cxn modelId="{F614B183-D93E-44E4-B19F-051D88CBE438}" type="presParOf" srcId="{DA0462EF-D935-4C5F-9594-5221F1383433}" destId="{3F5195AE-7491-481D-9D3C-0B92A84CAB2B}" srcOrd="0" destOrd="0" presId="urn:microsoft.com/office/officeart/2005/8/layout/hProcess7"/>
    <dgm:cxn modelId="{2EE05D80-2EF6-4488-AFD6-D5ABC84E1066}" type="presParOf" srcId="{DA0462EF-D935-4C5F-9594-5221F1383433}" destId="{AB63BC2A-5421-4EF3-B220-3F58334C0850}" srcOrd="1" destOrd="0" presId="urn:microsoft.com/office/officeart/2005/8/layout/hProcess7"/>
    <dgm:cxn modelId="{05D4F0E1-EC2E-4BDE-9F76-0A7B6AD63BBC}" type="presParOf" srcId="{DA0462EF-D935-4C5F-9594-5221F1383433}" destId="{10747D16-6896-4C2A-B279-2B60287ACA5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EEDC4-1B44-44A1-A79A-5E80C2EC3EDB}">
      <dsp:nvSpPr>
        <dsp:cNvPr id="0" name=""/>
        <dsp:cNvSpPr/>
      </dsp:nvSpPr>
      <dsp:spPr>
        <a:xfrm>
          <a:off x="5964929" y="536924"/>
          <a:ext cx="1439808" cy="2377376"/>
        </a:xfrm>
        <a:prstGeom prst="roundRect">
          <a:avLst>
            <a:gd name="adj" fmla="val 5000"/>
          </a:avLst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112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Persistance</a:t>
          </a:r>
          <a:endParaRPr lang="fr-FR" sz="1600" kern="1200" dirty="0"/>
        </a:p>
      </dsp:txBody>
      <dsp:txXfrm rot="5400000">
        <a:off x="6286032" y="1367667"/>
        <a:ext cx="1949448" cy="287961"/>
      </dsp:txXfrm>
    </dsp:sp>
    <dsp:sp modelId="{42990435-8721-400F-A49A-87C3589D9C1E}">
      <dsp:nvSpPr>
        <dsp:cNvPr id="0" name=""/>
        <dsp:cNvSpPr/>
      </dsp:nvSpPr>
      <dsp:spPr>
        <a:xfrm>
          <a:off x="6044119" y="536924"/>
          <a:ext cx="1072657" cy="23773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BDD</a:t>
          </a:r>
          <a:endParaRPr lang="fr-FR" sz="1300" kern="1200" dirty="0"/>
        </a:p>
      </dsp:txBody>
      <dsp:txXfrm>
        <a:off x="6044119" y="536924"/>
        <a:ext cx="1072657" cy="2377376"/>
      </dsp:txXfrm>
    </dsp:sp>
    <dsp:sp modelId="{28486EAF-F405-4595-82FC-2AE276E7B0BF}">
      <dsp:nvSpPr>
        <dsp:cNvPr id="0" name=""/>
        <dsp:cNvSpPr/>
      </dsp:nvSpPr>
      <dsp:spPr>
        <a:xfrm>
          <a:off x="4474728" y="536924"/>
          <a:ext cx="1439808" cy="2377376"/>
        </a:xfrm>
        <a:prstGeom prst="roundRect">
          <a:avLst>
            <a:gd name="adj" fmla="val 5000"/>
          </a:avLst>
        </a:prstGeom>
        <a:solidFill>
          <a:schemeClr val="accent4">
            <a:shade val="50000"/>
            <a:hueOff val="40697"/>
            <a:satOff val="330"/>
            <a:lumOff val="154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Back</a:t>
          </a:r>
          <a:endParaRPr lang="fr-FR" sz="1600" kern="1200" dirty="0"/>
        </a:p>
      </dsp:txBody>
      <dsp:txXfrm rot="5400000">
        <a:off x="4795831" y="1367667"/>
        <a:ext cx="1949448" cy="287961"/>
      </dsp:txXfrm>
    </dsp:sp>
    <dsp:sp modelId="{9F720085-474A-4301-AED4-E5264F35D2C4}">
      <dsp:nvSpPr>
        <dsp:cNvPr id="0" name=""/>
        <dsp:cNvSpPr/>
      </dsp:nvSpPr>
      <dsp:spPr>
        <a:xfrm rot="16200000">
          <a:off x="5877818" y="2598116"/>
          <a:ext cx="45711" cy="1882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5E3DB-6EA1-44FE-A527-610BB3E3CAC8}">
      <dsp:nvSpPr>
        <dsp:cNvPr id="0" name=""/>
        <dsp:cNvSpPr/>
      </dsp:nvSpPr>
      <dsp:spPr>
        <a:xfrm>
          <a:off x="4553917" y="536924"/>
          <a:ext cx="1072657" cy="23773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DAO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@</a:t>
          </a:r>
          <a:r>
            <a:rPr lang="fr-FR" sz="1000" kern="1200" dirty="0" err="1" smtClean="0"/>
            <a:t>Repository</a:t>
          </a:r>
          <a:endParaRPr lang="fr-FR" sz="1000" kern="1200" dirty="0"/>
        </a:p>
      </dsp:txBody>
      <dsp:txXfrm>
        <a:off x="4553917" y="536924"/>
        <a:ext cx="1072657" cy="2377376"/>
      </dsp:txXfrm>
    </dsp:sp>
    <dsp:sp modelId="{90FFD312-1D78-49DF-A5CB-7245019741EF}">
      <dsp:nvSpPr>
        <dsp:cNvPr id="0" name=""/>
        <dsp:cNvSpPr/>
      </dsp:nvSpPr>
      <dsp:spPr>
        <a:xfrm>
          <a:off x="2984526" y="536924"/>
          <a:ext cx="1439808" cy="2377376"/>
        </a:xfrm>
        <a:prstGeom prst="roundRect">
          <a:avLst>
            <a:gd name="adj" fmla="val 5000"/>
          </a:avLst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112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Back</a:t>
          </a:r>
          <a:endParaRPr lang="fr-FR" sz="1600" kern="1200" dirty="0"/>
        </a:p>
      </dsp:txBody>
      <dsp:txXfrm rot="5400000">
        <a:off x="3305629" y="1367667"/>
        <a:ext cx="1949448" cy="287961"/>
      </dsp:txXfrm>
    </dsp:sp>
    <dsp:sp modelId="{1E5BEC5E-1B8B-498F-8DDB-02FE040DDE74}">
      <dsp:nvSpPr>
        <dsp:cNvPr id="0" name=""/>
        <dsp:cNvSpPr/>
      </dsp:nvSpPr>
      <dsp:spPr>
        <a:xfrm rot="16200000">
          <a:off x="4323283" y="2539135"/>
          <a:ext cx="253684" cy="2159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50871"/>
              <a:satOff val="413"/>
              <a:lumOff val="19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DD3E3-D731-4129-9088-02F4CDB3648A}">
      <dsp:nvSpPr>
        <dsp:cNvPr id="0" name=""/>
        <dsp:cNvSpPr/>
      </dsp:nvSpPr>
      <dsp:spPr>
        <a:xfrm>
          <a:off x="3063716" y="536924"/>
          <a:ext cx="1072657" cy="23773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SERVICES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@Service</a:t>
          </a:r>
          <a:endParaRPr lang="fr-FR" sz="1000" kern="1200" dirty="0"/>
        </a:p>
      </dsp:txBody>
      <dsp:txXfrm>
        <a:off x="3063716" y="536924"/>
        <a:ext cx="1072657" cy="2377376"/>
      </dsp:txXfrm>
    </dsp:sp>
    <dsp:sp modelId="{B5BD2E22-4538-4B92-AFF8-E2A3229BCBEC}">
      <dsp:nvSpPr>
        <dsp:cNvPr id="0" name=""/>
        <dsp:cNvSpPr/>
      </dsp:nvSpPr>
      <dsp:spPr>
        <a:xfrm>
          <a:off x="1494325" y="536924"/>
          <a:ext cx="1439808" cy="2377376"/>
        </a:xfrm>
        <a:prstGeom prst="roundRect">
          <a:avLst>
            <a:gd name="adj" fmla="val 5000"/>
          </a:avLst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112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Back</a:t>
          </a:r>
          <a:endParaRPr lang="fr-FR" sz="1600" kern="1200" dirty="0"/>
        </a:p>
      </dsp:txBody>
      <dsp:txXfrm rot="5400000">
        <a:off x="1815428" y="1367667"/>
        <a:ext cx="1949448" cy="287961"/>
      </dsp:txXfrm>
    </dsp:sp>
    <dsp:sp modelId="{BAB852A3-1EC9-4CD9-A023-08292DB5B198}">
      <dsp:nvSpPr>
        <dsp:cNvPr id="0" name=""/>
        <dsp:cNvSpPr/>
      </dsp:nvSpPr>
      <dsp:spPr>
        <a:xfrm rot="16200000">
          <a:off x="2833081" y="2539135"/>
          <a:ext cx="253684" cy="2159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101743"/>
              <a:satOff val="826"/>
              <a:lumOff val="385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33E62-32F1-4E6C-BF41-137383C83106}">
      <dsp:nvSpPr>
        <dsp:cNvPr id="0" name=""/>
        <dsp:cNvSpPr/>
      </dsp:nvSpPr>
      <dsp:spPr>
        <a:xfrm>
          <a:off x="1573514" y="536924"/>
          <a:ext cx="1072657" cy="23773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WS REST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@</a:t>
          </a:r>
          <a:r>
            <a:rPr lang="fr-FR" sz="1000" kern="1200" dirty="0" err="1" smtClean="0"/>
            <a:t>RestController</a:t>
          </a:r>
          <a:endParaRPr lang="fr-FR" sz="1000" kern="1200" dirty="0"/>
        </a:p>
      </dsp:txBody>
      <dsp:txXfrm>
        <a:off x="1573514" y="536924"/>
        <a:ext cx="1072657" cy="2377376"/>
      </dsp:txXfrm>
    </dsp:sp>
    <dsp:sp modelId="{3F5195AE-7491-481D-9D3C-0B92A84CAB2B}">
      <dsp:nvSpPr>
        <dsp:cNvPr id="0" name=""/>
        <dsp:cNvSpPr/>
      </dsp:nvSpPr>
      <dsp:spPr>
        <a:xfrm>
          <a:off x="4124" y="536924"/>
          <a:ext cx="1439808" cy="2377376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112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Front</a:t>
          </a:r>
          <a:endParaRPr lang="fr-FR" sz="1600" kern="1200" dirty="0"/>
        </a:p>
      </dsp:txBody>
      <dsp:txXfrm rot="5400000">
        <a:off x="325226" y="1367667"/>
        <a:ext cx="1949448" cy="287961"/>
      </dsp:txXfrm>
    </dsp:sp>
    <dsp:sp modelId="{ACF19538-2E19-4F3A-B04D-ECF63387F8D9}">
      <dsp:nvSpPr>
        <dsp:cNvPr id="0" name=""/>
        <dsp:cNvSpPr/>
      </dsp:nvSpPr>
      <dsp:spPr>
        <a:xfrm rot="16200000">
          <a:off x="1485333" y="2577515"/>
          <a:ext cx="45711" cy="2159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50871"/>
              <a:satOff val="413"/>
              <a:lumOff val="19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7D16-6896-4C2A-B279-2B60287ACA59}">
      <dsp:nvSpPr>
        <dsp:cNvPr id="0" name=""/>
        <dsp:cNvSpPr/>
      </dsp:nvSpPr>
      <dsp:spPr>
        <a:xfrm>
          <a:off x="83313" y="536924"/>
          <a:ext cx="1072657" cy="23773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Angular</a:t>
          </a:r>
          <a:endParaRPr lang="fr-FR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>
        <a:off x="83313" y="536924"/>
        <a:ext cx="1072657" cy="237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7B02-76DA-46E5-A71F-BF3D719BCAB7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F122-8823-48B7-9B92-F35056D17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9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0608-D372-44A2-9210-9A5206226AB9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2CB-A803-46C7-8C9D-3779B8ED80FD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5478-C871-44FC-9AF1-C9D08DC422EE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E76-3D35-45D6-8CAC-074D85E7C8DD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BC5C-8A10-421A-AB5D-17972E4E67EC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7D7F-9412-46D0-A145-517CD7E14996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B22-7B38-4D2F-BFC1-083BCD0A47D2}" type="datetime1">
              <a:rPr lang="fr-FR" smtClean="0"/>
              <a:t>23/02/2018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2F7-CBA1-47D7-AFE7-6ABFEB199AF8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266F-7D31-4A96-96D7-DDF68D3BC856}" type="datetime1">
              <a:rPr lang="fr-FR" smtClean="0"/>
              <a:t>23/02/2018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1781-5E05-42E2-8C77-93B85C91F9A5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F571-FE0F-4FFC-913D-4BB0422DF50E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EC1AEE7-4B19-4293-85C2-04EC0CBBE2B5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36CC5F-0AD1-40D8-8F47-E0E433313F8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Java </a:t>
            </a:r>
            <a:r>
              <a:rPr lang="fr-FR" dirty="0" err="1" smtClean="0"/>
              <a:t>GestiBank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sz="2500" dirty="0" smtClean="0"/>
              <a:t>Développement d’une application de gestion bancaire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000" dirty="0" smtClean="0"/>
              <a:t>Brice</a:t>
            </a:r>
          </a:p>
          <a:p>
            <a:pPr marL="0" indent="0" algn="ctr">
              <a:buNone/>
            </a:pPr>
            <a:r>
              <a:rPr lang="fr-FR" sz="2000" dirty="0" smtClean="0"/>
              <a:t>Jeanne</a:t>
            </a:r>
          </a:p>
          <a:p>
            <a:pPr marL="0" indent="0" algn="ctr">
              <a:buNone/>
            </a:pPr>
            <a:r>
              <a:rPr lang="fr-FR" sz="2000" dirty="0" smtClean="0"/>
              <a:t>Nassim</a:t>
            </a:r>
          </a:p>
          <a:p>
            <a:pPr marL="0" indent="0" algn="ctr">
              <a:buNone/>
            </a:pPr>
            <a:r>
              <a:rPr lang="fr-FR" sz="2000" dirty="0" smtClean="0"/>
              <a:t>Victorien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92" y="476672"/>
            <a:ext cx="2133331" cy="93610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23528" y="608008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Formateur : </a:t>
            </a:r>
            <a:r>
              <a:rPr lang="fr-FR" sz="1100" dirty="0" err="1" smtClean="0"/>
              <a:t>Wajih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562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3568" y="2636912"/>
            <a:ext cx="3822192" cy="639762"/>
          </a:xfrm>
        </p:spPr>
        <p:txBody>
          <a:bodyPr/>
          <a:lstStyle/>
          <a:p>
            <a:r>
              <a:rPr lang="fr-FR" dirty="0"/>
              <a:t>Points fonctionnels :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683568" y="3140968"/>
            <a:ext cx="3820055" cy="312921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Espace public</a:t>
            </a:r>
          </a:p>
          <a:p>
            <a:r>
              <a:rPr lang="fr-FR" dirty="0" smtClean="0"/>
              <a:t>Connexion/déconnexion</a:t>
            </a:r>
          </a:p>
          <a:p>
            <a:r>
              <a:rPr lang="fr-FR" sz="2000" dirty="0" smtClean="0"/>
              <a:t>Espace administrateur</a:t>
            </a:r>
          </a:p>
          <a:p>
            <a:r>
              <a:rPr lang="fr-FR" sz="2000" dirty="0" smtClean="0"/>
              <a:t>Espace client</a:t>
            </a:r>
          </a:p>
          <a:p>
            <a:r>
              <a:rPr lang="fr-FR" sz="2000" dirty="0" smtClean="0"/>
              <a:t>Mobile First</a:t>
            </a:r>
          </a:p>
          <a:p>
            <a:r>
              <a:rPr lang="fr-FR" sz="2000" dirty="0" smtClean="0"/>
              <a:t>I18n</a:t>
            </a:r>
          </a:p>
          <a:p>
            <a:r>
              <a:rPr lang="fr-FR" sz="2000" dirty="0" smtClean="0"/>
              <a:t>Navigation</a:t>
            </a:r>
          </a:p>
          <a:p>
            <a:r>
              <a:rPr lang="fr-FR" dirty="0" smtClean="0"/>
              <a:t>Persistance</a:t>
            </a:r>
            <a:endParaRPr lang="fr-FR" sz="2000" dirty="0" smtClean="0"/>
          </a:p>
          <a:p>
            <a:pPr lvl="1"/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4644008" y="2636912"/>
            <a:ext cx="3822192" cy="639762"/>
          </a:xfrm>
        </p:spPr>
        <p:txBody>
          <a:bodyPr/>
          <a:lstStyle/>
          <a:p>
            <a:r>
              <a:rPr lang="fr-FR" dirty="0"/>
              <a:t>Axes d’amélioration :</a:t>
            </a:r>
          </a:p>
          <a:p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4644008" y="3212976"/>
            <a:ext cx="3822192" cy="2697163"/>
          </a:xfrm>
        </p:spPr>
        <p:txBody>
          <a:bodyPr>
            <a:normAutofit/>
          </a:bodyPr>
          <a:lstStyle/>
          <a:p>
            <a:r>
              <a:rPr lang="fr-FR" dirty="0" smtClean="0"/>
              <a:t>Espace conseiller à terminer</a:t>
            </a:r>
          </a:p>
          <a:p>
            <a:r>
              <a:rPr lang="fr-FR" dirty="0"/>
              <a:t>Envoi/Récupération de </a:t>
            </a:r>
            <a:r>
              <a:rPr lang="fr-FR" dirty="0" smtClean="0"/>
              <a:t>documents</a:t>
            </a:r>
          </a:p>
          <a:p>
            <a:r>
              <a:rPr lang="fr-FR" dirty="0" smtClean="0"/>
              <a:t>Comptes épargne</a:t>
            </a:r>
          </a:p>
          <a:p>
            <a:r>
              <a:rPr lang="fr-FR"/>
              <a:t>Mise en </a:t>
            </a:r>
            <a:r>
              <a:rPr lang="fr-FR" smtClean="0"/>
              <a:t>page</a:t>
            </a:r>
            <a:endParaRPr lang="fr-FR" dirty="0" smtClean="0"/>
          </a:p>
          <a:p>
            <a:r>
              <a:rPr lang="fr-FR" dirty="0" err="1" smtClean="0"/>
              <a:t>Refactoring</a:t>
            </a:r>
            <a:endParaRPr lang="fr-FR" dirty="0" smtClean="0"/>
          </a:p>
          <a:p>
            <a:r>
              <a:rPr lang="fr-FR" dirty="0" err="1" smtClean="0"/>
              <a:t>Github</a:t>
            </a:r>
            <a:endParaRPr lang="fr-FR" dirty="0"/>
          </a:p>
          <a:p>
            <a:pPr marL="301943" lvl="1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E76-3D35-45D6-8CAC-074D85E7C8DD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4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Exigences fonctionnelles :</a:t>
            </a:r>
          </a:p>
          <a:p>
            <a:pPr lvl="1"/>
            <a:r>
              <a:rPr lang="fr-FR" sz="2000" dirty="0" smtClean="0"/>
              <a:t>Création et gestion des comptes bancaires</a:t>
            </a:r>
          </a:p>
          <a:p>
            <a:pPr lvl="1"/>
            <a:r>
              <a:rPr lang="fr-FR" sz="2000" dirty="0" smtClean="0"/>
              <a:t>Administration et paramétrage des comptes</a:t>
            </a:r>
          </a:p>
          <a:p>
            <a:pPr marL="301943" lvl="1" indent="0">
              <a:buNone/>
            </a:pPr>
            <a:endParaRPr lang="fr-FR" sz="2000" dirty="0" smtClean="0"/>
          </a:p>
          <a:p>
            <a:r>
              <a:rPr lang="fr-FR" dirty="0" smtClean="0"/>
              <a:t>Exigences techniques :</a:t>
            </a:r>
          </a:p>
          <a:p>
            <a:pPr lvl="1"/>
            <a:r>
              <a:rPr lang="fr-FR" sz="2000" dirty="0" smtClean="0"/>
              <a:t>Front-End: Html5/Css3/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/ANGULAR2+</a:t>
            </a:r>
          </a:p>
          <a:p>
            <a:pPr lvl="1"/>
            <a:r>
              <a:rPr lang="fr-FR" sz="2000" dirty="0" smtClean="0"/>
              <a:t>Back-End: Java </a:t>
            </a:r>
            <a:r>
              <a:rPr lang="fr-FR" sz="2000" dirty="0" err="1" smtClean="0"/>
              <a:t>spring</a:t>
            </a:r>
            <a:r>
              <a:rPr lang="fr-FR" sz="2000" dirty="0" smtClean="0"/>
              <a:t>/</a:t>
            </a:r>
            <a:r>
              <a:rPr lang="fr-FR" sz="2000" dirty="0" err="1" smtClean="0"/>
              <a:t>Hibernate</a:t>
            </a:r>
            <a:r>
              <a:rPr lang="fr-FR" sz="2000" dirty="0" smtClean="0"/>
              <a:t>/REST/MySQL/</a:t>
            </a:r>
            <a:r>
              <a:rPr lang="fr-FR" sz="2000" dirty="0" err="1" smtClean="0"/>
              <a:t>Tomcat</a:t>
            </a:r>
            <a:endParaRPr lang="fr-FR" sz="2000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15E9-FC3D-4964-9CC1-87D7CD9ACD77}" type="datetime1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2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Conception UML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Diagramme de classes</a:t>
            </a:r>
            <a:endParaRPr lang="fr-FR" sz="24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DBD0-3972-4096-9773-3D0B4EF45540}" type="datetime1">
              <a:rPr lang="fr-FR" smtClean="0"/>
              <a:t>23/02/2018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3</a:t>
            </a:fld>
            <a:endParaRPr lang="fr-FR"/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510665" cy="5040560"/>
          </a:xfrm>
        </p:spPr>
      </p:pic>
    </p:spTree>
    <p:extLst>
      <p:ext uri="{BB962C8B-B14F-4D97-AF65-F5344CB8AC3E}">
        <p14:creationId xmlns:p14="http://schemas.microsoft.com/office/powerpoint/2010/main" val="34650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Conception UML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Diagrammes de cas d’utilisation</a:t>
            </a:r>
            <a:endParaRPr lang="fr-FR" sz="24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4329462" cy="3905998"/>
          </a:xfr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076-E973-4807-B850-BFE0575F3CC8}" type="datetime1">
              <a:rPr lang="fr-FR" smtClean="0"/>
              <a:t>23/02/2018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4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92895"/>
            <a:ext cx="4095610" cy="39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Conception UML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Diagrammes de cas d’utilisation</a:t>
            </a:r>
            <a:endParaRPr lang="fr-FR" sz="24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076-E973-4807-B850-BFE0575F3CC8}" type="datetime1">
              <a:rPr lang="fr-FR" smtClean="0"/>
              <a:t>23/02/2018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5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4341899" cy="302433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25" y="2708920"/>
            <a:ext cx="4372875" cy="34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476008" cy="485700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« Maquette »</a:t>
            </a:r>
            <a:br>
              <a:rPr lang="fr-FR" dirty="0" smtClean="0"/>
            </a:br>
            <a:r>
              <a:rPr lang="en-US" sz="2700" dirty="0" smtClean="0"/>
              <a:t>Light </a:t>
            </a:r>
            <a:r>
              <a:rPr lang="en-US" sz="2700" dirty="0"/>
              <a:t>Bootstrap Dashboard Angular 2 Freebie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4C4-9F72-4BFD-BE66-82069264DE34}" type="datetime1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55543"/>
              </p:ext>
            </p:extLst>
          </p:nvPr>
        </p:nvGraphicFramePr>
        <p:xfrm>
          <a:off x="903573" y="2996952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E76-3D35-45D6-8CAC-074D85E7C8DD}" type="datetime1">
              <a:rPr lang="fr-FR" smtClean="0"/>
              <a:t>23/02/2018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2411761" y="2564904"/>
            <a:ext cx="4392487" cy="656944"/>
            <a:chOff x="950616" y="2007362"/>
            <a:chExt cx="5195469" cy="65694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950616" y="2007362"/>
              <a:ext cx="5195469" cy="65694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969857" y="2026603"/>
              <a:ext cx="3395769" cy="618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Objets métiers </a:t>
              </a:r>
            </a:p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@</a:t>
              </a:r>
              <a:r>
                <a:rPr lang="fr-FR" sz="1500" kern="1200" dirty="0" err="1" smtClean="0"/>
                <a:t>Entity</a:t>
              </a:r>
              <a:endParaRPr lang="fr-FR" sz="1500" kern="1200" dirty="0"/>
            </a:p>
          </p:txBody>
        </p:sp>
      </p:grpSp>
      <p:sp>
        <p:nvSpPr>
          <p:cNvPr id="11" name="Double flèche verticale 10"/>
          <p:cNvSpPr/>
          <p:nvPr/>
        </p:nvSpPr>
        <p:spPr>
          <a:xfrm>
            <a:off x="3479541" y="3196694"/>
            <a:ext cx="180020" cy="39786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ouble flèche verticale 11"/>
          <p:cNvSpPr/>
          <p:nvPr/>
        </p:nvSpPr>
        <p:spPr>
          <a:xfrm>
            <a:off x="4860032" y="3196694"/>
            <a:ext cx="180020" cy="39786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verticale 12"/>
          <p:cNvSpPr/>
          <p:nvPr/>
        </p:nvSpPr>
        <p:spPr>
          <a:xfrm>
            <a:off x="6372200" y="3201137"/>
            <a:ext cx="180020" cy="39786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08104" y="4335487"/>
            <a:ext cx="1044116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« Interface »</a:t>
            </a:r>
          </a:p>
          <a:p>
            <a:r>
              <a:rPr lang="fr-FR" sz="1100" dirty="0" err="1" smtClean="0"/>
              <a:t>ClientDao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508104" y="5178840"/>
            <a:ext cx="10441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err="1" smtClean="0"/>
              <a:t>ClientDaoImpl</a:t>
            </a:r>
            <a:endParaRPr lang="fr-FR" sz="1100" dirty="0" smtClean="0"/>
          </a:p>
          <a:p>
            <a:r>
              <a:rPr lang="fr-FR" sz="700" dirty="0" smtClean="0"/>
              <a:t>@</a:t>
            </a:r>
            <a:r>
              <a:rPr lang="fr-FR" sz="700" dirty="0" err="1" smtClean="0"/>
              <a:t>PersistenceContext</a:t>
            </a:r>
            <a:endParaRPr lang="fr-FR" sz="700" dirty="0"/>
          </a:p>
        </p:txBody>
      </p:sp>
      <p:cxnSp>
        <p:nvCxnSpPr>
          <p:cNvPr id="20" name="Connecteur droit avec flèche 19"/>
          <p:cNvCxnSpPr>
            <a:stCxn id="18" idx="0"/>
            <a:endCxn id="17" idx="2"/>
          </p:cNvCxnSpPr>
          <p:nvPr/>
        </p:nvCxnSpPr>
        <p:spPr>
          <a:xfrm flipV="1">
            <a:off x="6030162" y="4766374"/>
            <a:ext cx="0" cy="4124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996639" y="4335487"/>
            <a:ext cx="1044116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smtClean="0"/>
              <a:t>« Interface »</a:t>
            </a:r>
          </a:p>
          <a:p>
            <a:r>
              <a:rPr lang="fr-FR" sz="1100" dirty="0" err="1" smtClean="0"/>
              <a:t>IClientService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996639" y="5178840"/>
            <a:ext cx="1044116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 err="1" smtClean="0"/>
              <a:t>ClientService</a:t>
            </a:r>
            <a:endParaRPr lang="fr-FR" sz="1100" dirty="0"/>
          </a:p>
        </p:txBody>
      </p:sp>
      <p:cxnSp>
        <p:nvCxnSpPr>
          <p:cNvPr id="26" name="Connecteur droit avec flèche 25"/>
          <p:cNvCxnSpPr>
            <a:stCxn id="25" idx="0"/>
            <a:endCxn id="24" idx="2"/>
          </p:cNvCxnSpPr>
          <p:nvPr/>
        </p:nvCxnSpPr>
        <p:spPr>
          <a:xfrm flipV="1">
            <a:off x="4518697" y="4766374"/>
            <a:ext cx="0" cy="4124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525435" y="4335487"/>
            <a:ext cx="104411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 smtClean="0"/>
              <a:t>WSClient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569551" y="4473986"/>
            <a:ext cx="42708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1"/>
            <a:endCxn id="25" idx="3"/>
          </p:cNvCxnSpPr>
          <p:nvPr/>
        </p:nvCxnSpPr>
        <p:spPr>
          <a:xfrm flipH="1">
            <a:off x="5040755" y="4550931"/>
            <a:ext cx="467349" cy="75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043608" y="4335486"/>
            <a:ext cx="104411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Requête http</a:t>
            </a:r>
            <a:endParaRPr lang="fr-FR" sz="1200" dirty="0"/>
          </a:p>
        </p:txBody>
      </p:sp>
      <p:cxnSp>
        <p:nvCxnSpPr>
          <p:cNvPr id="39" name="Connecteur droit avec flèche 38"/>
          <p:cNvCxnSpPr>
            <a:stCxn id="37" idx="3"/>
          </p:cNvCxnSpPr>
          <p:nvPr/>
        </p:nvCxnSpPr>
        <p:spPr>
          <a:xfrm flipV="1">
            <a:off x="2087724" y="4473985"/>
            <a:ext cx="437711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608004" y="2754876"/>
            <a:ext cx="104411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Client</a:t>
            </a:r>
            <a:endParaRPr lang="fr-FR" sz="1200" dirty="0"/>
          </a:p>
        </p:txBody>
      </p:sp>
      <p:sp>
        <p:nvSpPr>
          <p:cNvPr id="29" name="Double flèche horizontale 28"/>
          <p:cNvSpPr/>
          <p:nvPr/>
        </p:nvSpPr>
        <p:spPr>
          <a:xfrm>
            <a:off x="2123728" y="5487181"/>
            <a:ext cx="504056" cy="322118"/>
          </a:xfrm>
          <a:prstGeom prst="leftRightArrow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>
            <a:off x="6581163" y="5487181"/>
            <a:ext cx="504056" cy="322118"/>
          </a:xfrm>
          <a:prstGeom prst="leftRightArrow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4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 animBg="1"/>
      <p:bldP spid="25" grpId="0" animBg="1"/>
      <p:bldP spid="27" grpId="0" animBg="1"/>
      <p:bldP spid="37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520280" cy="981109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E76-3D35-45D6-8CAC-074D85E7C8DD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1560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WSClient.java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5064"/>
            <a:ext cx="3706493" cy="76468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605714" y="3635732"/>
            <a:ext cx="26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ClientService.java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5" y="5373216"/>
            <a:ext cx="3534237" cy="76064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605714" y="5003884"/>
            <a:ext cx="23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ClientDaoImpl.java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99" y="3386332"/>
            <a:ext cx="4201502" cy="276684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4720699" y="300778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2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Scénario 1 : Inscription d’un nouveau client + devises</a:t>
            </a:r>
          </a:p>
          <a:p>
            <a:r>
              <a:rPr lang="fr-FR" dirty="0" smtClean="0"/>
              <a:t>Scénario 2 : Gestion des demandes d’inscription</a:t>
            </a:r>
          </a:p>
          <a:p>
            <a:pPr lvl="1"/>
            <a:r>
              <a:rPr lang="fr-FR" sz="1800" dirty="0" smtClean="0"/>
              <a:t>Connexion de l’</a:t>
            </a:r>
            <a:r>
              <a:rPr lang="fr-FR" sz="1800" dirty="0" err="1" smtClean="0"/>
              <a:t>admin</a:t>
            </a:r>
            <a:endParaRPr lang="fr-FR" sz="1800" dirty="0" smtClean="0"/>
          </a:p>
          <a:p>
            <a:pPr lvl="1"/>
            <a:r>
              <a:rPr lang="fr-FR" sz="1800" dirty="0" smtClean="0"/>
              <a:t>Réception des demandes</a:t>
            </a:r>
          </a:p>
          <a:p>
            <a:pPr lvl="1"/>
            <a:r>
              <a:rPr lang="fr-FR" sz="1800" dirty="0" smtClean="0"/>
              <a:t>Affectation à un conseiller</a:t>
            </a:r>
          </a:p>
          <a:p>
            <a:pPr lvl="1"/>
            <a:r>
              <a:rPr lang="fr-FR" sz="1800" dirty="0" smtClean="0"/>
              <a:t>Déconnexion</a:t>
            </a:r>
          </a:p>
          <a:p>
            <a:r>
              <a:rPr lang="fr-FR" dirty="0" smtClean="0"/>
              <a:t>Scénario 3 : Visualisation des comptes d’un client</a:t>
            </a:r>
          </a:p>
          <a:p>
            <a:pPr lvl="1"/>
            <a:r>
              <a:rPr lang="fr-FR" sz="1900" dirty="0" smtClean="0"/>
              <a:t>Notifications</a:t>
            </a:r>
          </a:p>
          <a:p>
            <a:pPr lvl="1"/>
            <a:r>
              <a:rPr lang="fr-FR" sz="1900" dirty="0" smtClean="0"/>
              <a:t>Visualisation du profil</a:t>
            </a:r>
          </a:p>
          <a:p>
            <a:pPr lvl="1"/>
            <a:r>
              <a:rPr lang="fr-FR" sz="1900" dirty="0" smtClean="0"/>
              <a:t>Gestion des comptes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E76-3D35-45D6-8CAC-074D85E7C8DD}" type="datetime1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POE Java - Global Knowledge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C5F-0AD1-40D8-8F47-E0E433313F8D}" type="slidenum">
              <a:rPr lang="fr-FR" smtClean="0"/>
              <a:t>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464</TotalTime>
  <Words>230</Words>
  <Application>Microsoft Office PowerPoint</Application>
  <PresentationFormat>Affichage à l'écran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Vagues</vt:lpstr>
      <vt:lpstr>Projet Java GestiBank</vt:lpstr>
      <vt:lpstr>Contexte du projet</vt:lpstr>
      <vt:lpstr>Conception UML Diagramme de classes</vt:lpstr>
      <vt:lpstr>Conception UML Diagrammes de cas d’utilisation</vt:lpstr>
      <vt:lpstr>Conception UML Diagrammes de cas d’utilisation</vt:lpstr>
      <vt:lpstr>« Maquette » Light Bootstrap Dashboard Angular 2 Freebie </vt:lpstr>
      <vt:lpstr>Architecture technique</vt:lpstr>
      <vt:lpstr>Architecture technique</vt:lpstr>
      <vt:lpstr>Démonstrations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gk</dc:creator>
  <cp:lastModifiedBy>gk</cp:lastModifiedBy>
  <cp:revision>94</cp:revision>
  <dcterms:created xsi:type="dcterms:W3CDTF">2018-02-22T08:27:16Z</dcterms:created>
  <dcterms:modified xsi:type="dcterms:W3CDTF">2018-02-23T08:09:27Z</dcterms:modified>
</cp:coreProperties>
</file>