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64" r:id="rId5"/>
    <p:sldId id="259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8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0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4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460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884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248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34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911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47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29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45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18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40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8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52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76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A4DA-57F2-4D30-9A93-517F65269801}" type="datetimeFigureOut">
              <a:rPr lang="it-IT" smtClean="0"/>
              <a:t>25/02/2022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F3C-C304-4F44-94A5-A43B712802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900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052AA-2E91-4731-ADB5-E4A210243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758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it-IT" sz="9600" b="1" i="1" dirty="0"/>
              <a:t>GESTIONALE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EC90E2C-240E-4CB4-87FC-5114D1FF3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it-IT" sz="3200" b="1" i="1" dirty="0"/>
              <a:t>Software per la gestione di piccole e medie imprese</a:t>
            </a:r>
          </a:p>
        </p:txBody>
      </p:sp>
    </p:spTree>
    <p:extLst>
      <p:ext uri="{BB962C8B-B14F-4D97-AF65-F5344CB8AC3E}">
        <p14:creationId xmlns:p14="http://schemas.microsoft.com/office/powerpoint/2010/main" val="427555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A84D-C8FD-47A4-8A62-4C5C5CF8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DESCRIZIONE Software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9A6AEF-E828-49F4-BCE7-A9659BC5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Web Application</a:t>
            </a:r>
          </a:p>
          <a:p>
            <a:r>
              <a:rPr lang="it-IT" dirty="0"/>
              <a:t>Server locale per ogni impresa</a:t>
            </a:r>
          </a:p>
          <a:p>
            <a:r>
              <a:rPr lang="it-IT" dirty="0"/>
              <a:t>Ogni account può accedere solo su 1 client per volta</a:t>
            </a:r>
          </a:p>
          <a:p>
            <a:r>
              <a:rPr lang="it-IT" dirty="0"/>
              <a:t>Operazioni multiple sullo stesso articolo da diversi account </a:t>
            </a:r>
          </a:p>
          <a:p>
            <a:r>
              <a:rPr lang="it-IT" dirty="0"/>
              <a:t>Movimentazione di magazzino al momento della fatturazione  </a:t>
            </a:r>
          </a:p>
          <a:p>
            <a:r>
              <a:rPr lang="it-IT" dirty="0"/>
              <a:t>Massimo 5 client per azienda (BASE) + 1 utente Admin(SERVER)</a:t>
            </a:r>
          </a:p>
          <a:p>
            <a:r>
              <a:rPr lang="it-IT" dirty="0"/>
              <a:t>Multi azienda, sullo stesso server.</a:t>
            </a:r>
          </a:p>
          <a:p>
            <a:r>
              <a:rPr lang="it-IT" dirty="0"/>
              <a:t>Vendite con ddt/banco su Articoli(PZ).</a:t>
            </a:r>
          </a:p>
        </p:txBody>
      </p:sp>
    </p:spTree>
    <p:extLst>
      <p:ext uri="{BB962C8B-B14F-4D97-AF65-F5344CB8AC3E}">
        <p14:creationId xmlns:p14="http://schemas.microsoft.com/office/powerpoint/2010/main" val="131338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05E5D-1950-465B-B823-551D9C14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12" y="595691"/>
            <a:ext cx="9705680" cy="1293028"/>
          </a:xfrm>
        </p:spPr>
        <p:txBody>
          <a:bodyPr/>
          <a:lstStyle/>
          <a:p>
            <a:pPr algn="ctr"/>
            <a:r>
              <a:rPr lang="it-IT" b="1" dirty="0"/>
              <a:t>Software per la vendita al dettaglio e online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9E8D1-5D94-45EF-BDF1-3ED60063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0057"/>
            <a:ext cx="10820400" cy="4847270"/>
          </a:xfrm>
        </p:spPr>
        <p:txBody>
          <a:bodyPr>
            <a:normAutofit/>
          </a:bodyPr>
          <a:lstStyle/>
          <a:p>
            <a:r>
              <a:rPr lang="it-IT" dirty="0"/>
              <a:t>Creazione utenti lavoro</a:t>
            </a:r>
          </a:p>
          <a:p>
            <a:r>
              <a:rPr lang="it-IT" dirty="0"/>
              <a:t>Inserimento prodotti</a:t>
            </a:r>
          </a:p>
          <a:p>
            <a:r>
              <a:rPr lang="it-IT" dirty="0"/>
              <a:t>Modifica Prodotti</a:t>
            </a:r>
          </a:p>
          <a:p>
            <a:r>
              <a:rPr lang="it-IT" dirty="0"/>
              <a:t>Inserimento clienti</a:t>
            </a:r>
          </a:p>
          <a:p>
            <a:r>
              <a:rPr lang="it-IT" dirty="0"/>
              <a:t>Modifica clienti 	</a:t>
            </a:r>
          </a:p>
          <a:p>
            <a:r>
              <a:rPr lang="it-IT" dirty="0"/>
              <a:t>Fattura vendita al banco </a:t>
            </a:r>
          </a:p>
          <a:p>
            <a:r>
              <a:rPr lang="it-IT" dirty="0"/>
              <a:t>Fattura vendita con ddt </a:t>
            </a:r>
          </a:p>
          <a:p>
            <a:r>
              <a:rPr lang="it-IT" dirty="0"/>
              <a:t>Carico/Scarico magazzino</a:t>
            </a:r>
          </a:p>
          <a:p>
            <a:r>
              <a:rPr lang="it-IT" dirty="0"/>
              <a:t>Inserimento scontistiche </a:t>
            </a:r>
          </a:p>
          <a:p>
            <a:r>
              <a:rPr lang="it-IT" dirty="0"/>
              <a:t>Esportazioni viste in file </a:t>
            </a:r>
          </a:p>
          <a:p>
            <a:r>
              <a:rPr lang="it-IT" dirty="0"/>
              <a:t>Stampa documenti </a:t>
            </a:r>
          </a:p>
        </p:txBody>
      </p:sp>
    </p:spTree>
    <p:extLst>
      <p:ext uri="{BB962C8B-B14F-4D97-AF65-F5344CB8AC3E}">
        <p14:creationId xmlns:p14="http://schemas.microsoft.com/office/powerpoint/2010/main" val="295761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51E33-09C0-4424-A44C-117F7D81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5320"/>
            <a:ext cx="10820400" cy="5406501"/>
          </a:xfrm>
        </p:spPr>
        <p:txBody>
          <a:bodyPr/>
          <a:lstStyle/>
          <a:p>
            <a:r>
              <a:rPr lang="it-IT" dirty="0"/>
              <a:t>Ricerca Prodotti/Clienti/Fornitori con filtri</a:t>
            </a:r>
          </a:p>
          <a:p>
            <a:r>
              <a:rPr lang="it-IT" dirty="0"/>
              <a:t>Inserimento fornitori</a:t>
            </a:r>
          </a:p>
          <a:p>
            <a:r>
              <a:rPr lang="it-IT" dirty="0"/>
              <a:t>Inserimento ordine fornitore</a:t>
            </a:r>
          </a:p>
          <a:p>
            <a:r>
              <a:rPr lang="it-IT" dirty="0"/>
              <a:t>Visualizzazione statistiche di vendita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448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48469-C3A6-4DF3-A621-6202D50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Creazione utenti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34F28-12B7-4F65-87ED-449EC32B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software avrà una schermata principale dove permetterà il login o la registrazione di un utente.</a:t>
            </a:r>
          </a:p>
          <a:p>
            <a:pPr marL="0" indent="0">
              <a:buNone/>
            </a:pPr>
            <a:r>
              <a:rPr lang="it-IT" dirty="0"/>
              <a:t>L’utente per loggarsi dovrà risultare registrato al programma, in caso contrario potrà registrarsi fornendo indirizzo mail aziendale e password (8 caratteri di cui  1 speciale e 2 numerici e 6 caratteri ).</a:t>
            </a:r>
          </a:p>
          <a:p>
            <a:pPr marL="0" indent="0">
              <a:buNone/>
            </a:pPr>
            <a:r>
              <a:rPr lang="it-IT" dirty="0"/>
              <a:t>Una volta effettuata la registrazione arriverà una mail di conferma, con la quale non bisogna interagire. </a:t>
            </a:r>
          </a:p>
          <a:p>
            <a:pPr marL="0" indent="0">
              <a:buNone/>
            </a:pPr>
            <a:r>
              <a:rPr lang="it-IT" dirty="0"/>
              <a:t>L’indirizzo mail dovrà essere valido poiché su di esso si potrà effettuare il recupero password dell’account associato al gestionale. </a:t>
            </a:r>
          </a:p>
          <a:p>
            <a:pPr marL="0" indent="0">
              <a:buNone/>
            </a:pPr>
            <a:r>
              <a:rPr lang="it-IT" dirty="0"/>
              <a:t>Solo l’utente admin potrà settare le impostazioni del software o le limitazioni per ogni singolo account.</a:t>
            </a:r>
          </a:p>
        </p:txBody>
      </p:sp>
    </p:spTree>
    <p:extLst>
      <p:ext uri="{BB962C8B-B14F-4D97-AF65-F5344CB8AC3E}">
        <p14:creationId xmlns:p14="http://schemas.microsoft.com/office/powerpoint/2010/main" val="36161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8EA8-BA85-4A34-BD97-A4271601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1" dirty="0"/>
              <a:t>Inserimento/modifica prodotti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529156-CE3C-4A51-BD01-856F4EE8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6454"/>
            <a:ext cx="10820400" cy="429223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maschera del nostro programma avrà una dicitura -&gt; Aggiungi Articolo.</a:t>
            </a:r>
          </a:p>
          <a:p>
            <a:pPr marL="0" indent="0">
              <a:buNone/>
            </a:pPr>
            <a:r>
              <a:rPr lang="it-IT" dirty="0"/>
              <a:t>Comparirà una maschera con campi vuoti, da compilare, per creare un nuovo prodotto al nostro magazzino.</a:t>
            </a:r>
          </a:p>
          <a:p>
            <a:pPr marL="0" indent="0">
              <a:buNone/>
            </a:pPr>
            <a:r>
              <a:rPr lang="it-IT" dirty="0"/>
              <a:t>Se invece vogliamo modificare un prodotto già creato allora dovremo cliccare sulla dicitura -&gt; Modifica Articolo.</a:t>
            </a:r>
          </a:p>
          <a:p>
            <a:pPr marL="0" indent="0">
              <a:buNone/>
            </a:pPr>
            <a:r>
              <a:rPr lang="it-IT" dirty="0"/>
              <a:t>A questo punto ci comparirà una maschera che ci permetterà di inserire il codice articolo o di effettuare una ricerca in base al nome articolo e di selezionarlo, poi comparirà una maschera con tutti i campi inseriti del nostro articolo e possiamo modificare quello che preferiamo. Infine cliccando sul pulsante salva, la maschera si chiuderà e la nostra modifica verrà inserita nel database.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156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2EB8A-480F-4F6E-AC08-64204A5A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b="1" dirty="0"/>
              <a:t>Inserimento/modifica clienti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D2E44E-9B81-425A-970E-33B855C9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Nella nostra maschera principale troviamo una dicitura -&gt; Inserimento Clienti</a:t>
            </a:r>
          </a:p>
          <a:p>
            <a:pPr marL="0" indent="0">
              <a:buNone/>
            </a:pPr>
            <a:r>
              <a:rPr lang="it-IT" dirty="0"/>
              <a:t>Cliccandoci si aprirà una maschera, con dei campi vuoti, da riempire che ci permetterà di creare un nuovo cliente e di salvarlo nel nostro database.</a:t>
            </a:r>
          </a:p>
          <a:p>
            <a:pPr marL="0" indent="0">
              <a:buNone/>
            </a:pPr>
            <a:r>
              <a:rPr lang="it-IT" dirty="0"/>
              <a:t>Possiamo inserire clienti con P.IVA o con C.F.</a:t>
            </a:r>
          </a:p>
          <a:p>
            <a:pPr marL="0" indent="0">
              <a:buNone/>
            </a:pPr>
            <a:r>
              <a:rPr lang="it-IT" dirty="0"/>
              <a:t>Invece per modificare un cliente già esistente , troviamo la dicitura -&gt;Modifica Cliente.</a:t>
            </a:r>
          </a:p>
          <a:p>
            <a:pPr marL="0" indent="0">
              <a:buNone/>
            </a:pPr>
            <a:r>
              <a:rPr lang="it-IT" dirty="0"/>
              <a:t>A questo punto ci comparirà una maschera che ci permetterà di inserire il codice cliente o di effettuare una ricerca della Ragione sociale e di selezionarlo, poi comparirà una maschera con tutti i campi inseriti del nostro cliente e possiamo modificare quello che preferiamo. Infine cliccando sul pulsante salva, la maschera si chiuderà e la nostra modifica verrà inserita nel database.</a:t>
            </a:r>
          </a:p>
        </p:txBody>
      </p:sp>
    </p:spTree>
    <p:extLst>
      <p:ext uri="{BB962C8B-B14F-4D97-AF65-F5344CB8AC3E}">
        <p14:creationId xmlns:p14="http://schemas.microsoft.com/office/powerpoint/2010/main" val="45617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C542B-1ACA-4910-BAF2-813F7A49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Fattura vendita al banco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7DF4C1-9692-4432-A261-4EF2C4D1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Nella nostra maschera principale troviamo una dicitura -&gt; Fattura vendita al banco che i permette di creare un documento(FATTURA/RICEVUTA) di vendita ad un cliente sia con P.IVA quindi un’azienda, sia ad un cliente con C.F. e quindi un cliente finale.</a:t>
            </a:r>
          </a:p>
          <a:p>
            <a:pPr marL="0" indent="0">
              <a:buNone/>
            </a:pPr>
            <a:r>
              <a:rPr lang="it-IT" dirty="0"/>
              <a:t>La maschera che ci compare ci permette di selezionare il cliente, di aggiungere/rimuovere un articolo tramite il suo cod.articolo o tramite una maschera di ricerca o barcode(</a:t>
            </a:r>
            <a:r>
              <a:rPr lang="it-IT" sz="1200" i="1" dirty="0"/>
              <a:t>implementazione non di base</a:t>
            </a:r>
            <a:r>
              <a:rPr lang="it-IT" dirty="0"/>
              <a:t>), di aggiungere sconti (massimo imposto dall’azienda), e di registrare tale documento tramite un apposito pulsante. Nel momento in cui si registra tale documento il software ci chiederà se l’utente desidera effettuare la stampa.</a:t>
            </a:r>
          </a:p>
          <a:p>
            <a:pPr marL="0" indent="0">
              <a:buNone/>
            </a:pPr>
            <a:r>
              <a:rPr lang="it-IT" dirty="0"/>
              <a:t>In tale documento verrà effettuato il controllo tra l’importo venduto e l’ultima fattura importata, per evitare vendite sottocosto.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834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6167F-5C95-4BF1-A95B-1DB67CE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Linguaggi sviluppo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F8EDCA-4740-42EF-8D2C-DD3081C2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Java SE : Jsp/Servlet </a:t>
            </a:r>
          </a:p>
          <a:p>
            <a:r>
              <a:rPr lang="it-IT" dirty="0"/>
              <a:t>Html5/CSS (Strutture Pagine)</a:t>
            </a:r>
          </a:p>
          <a:p>
            <a:r>
              <a:rPr lang="it-IT" dirty="0"/>
              <a:t>JavaScript ( Dinamicità Pagine) </a:t>
            </a:r>
          </a:p>
          <a:p>
            <a:r>
              <a:rPr lang="it-IT" dirty="0"/>
              <a:t>MySql ( Database)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5626505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122</TotalTime>
  <Words>672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Scia di vapore</vt:lpstr>
      <vt:lpstr>GESTIONALE</vt:lpstr>
      <vt:lpstr>DESCRIZIONE Software </vt:lpstr>
      <vt:lpstr>Software per la vendita al dettaglio e online </vt:lpstr>
      <vt:lpstr>Presentazione standard di PowerPoint</vt:lpstr>
      <vt:lpstr>Creazione utenti lavoro</vt:lpstr>
      <vt:lpstr>Inserimento/modifica prodotti</vt:lpstr>
      <vt:lpstr>Inserimento/modifica clienti</vt:lpstr>
      <vt:lpstr>Fattura vendita al banco </vt:lpstr>
      <vt:lpstr>Linguaggi sviluppo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GESTIONALE</dc:title>
  <dc:creator>Principale</dc:creator>
  <cp:lastModifiedBy>Principale</cp:lastModifiedBy>
  <cp:revision>2</cp:revision>
  <dcterms:created xsi:type="dcterms:W3CDTF">2022-02-25T14:29:17Z</dcterms:created>
  <dcterms:modified xsi:type="dcterms:W3CDTF">2022-02-25T16:31:40Z</dcterms:modified>
</cp:coreProperties>
</file>