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B4C58-D328-418E-A50A-3CE07ECE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51301-CCA0-4FEA-97AE-A833DE1B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4576F-D5BA-465B-A63E-9D5FF30F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A3974-7FA9-44C6-9F35-5BA82D7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B8BBF-EE1C-4C79-9F54-D3585966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08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55B37-1E55-43AC-9AD2-AEB5135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36751C-40C6-497B-AC94-3EAE6398E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333BD-3C10-4231-B22F-802E602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08227-F636-44EC-868C-35F36A0E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049A15-81D2-450A-8684-48AF092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2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34613F-4DA0-439E-842A-688452F0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80579A-8BC4-4CC9-8AE7-1A6132D5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94081-A578-4F68-A1D2-73CAFB70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D306A5-A3F5-4A12-A6A4-74442E67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FC78C-5575-4FBD-9236-3F3E451A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2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78DE-0373-4E57-8CA4-B8D48BD3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D332B-9C8A-49DF-A9C2-7068F7DF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8A5D4-8C6B-4DA6-B32E-E1880B5B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D3CD0-97B6-4E16-940F-4ACC5E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EBF74-B59C-41EB-BF1E-D8F4A9CC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6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C9A80-8479-49E5-B08E-38D3AD37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C1C8F-64E7-4D5E-BCEA-BC0E4D07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CB913-0739-4B9A-A88F-CAC826CF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E157F-41F3-445F-ABF9-30D5DE08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29B9E-B630-4066-91FF-64091CB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43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7A52E-291B-462D-AF8A-744A2219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E8D6-0610-4B7F-9292-3D92D6FAF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D66E1-CE67-474C-B9CB-4A2F3A3E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7A621-B396-4B90-86E9-27C1A3E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03929-447C-4F48-A897-1D18FB97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8E9F0-B3F8-4514-8B95-5DDE396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6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C2C84-9895-45B2-98A2-831B45B3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3DAB81-51AD-4178-9B4C-FFB7A373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374CFC-9C23-420E-8286-9793D7A3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5E3D2-7A0F-49A5-AA8E-4FA99817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FAE8D9-3C04-40A4-A66C-702BCD1F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E070DF-6000-4A46-995D-212A13BA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750B9C-8067-436F-B284-C992EA0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BC244-8197-4826-9F13-7ACB5325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203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D9079-CDED-4047-AA9A-55F1D844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4C354-27ED-4FD2-A8C5-01BCE8B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DF71D6-8907-454D-87CA-383E21E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E58DF4-7BA0-4ECF-BBB5-B4EBA04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057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E016AE-25B6-453E-8CCE-FABE7241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F753C-8251-4F44-AE2C-F0E1EC05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5A6F9-6EEE-46E4-A093-9E129E65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32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01A3E-BD0D-4BD5-B217-097545BC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9185A-37A8-4FC3-BE85-07AC33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56A9AA-8434-4B22-BD81-BF7B4A10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1A98F-5E9C-4C43-9DF2-A010264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A6369-985A-4AF7-AA00-9CD1D40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289D9-021D-448D-A401-9A31684E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94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A716-72A9-4B48-A786-A02CDBED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C9BBED-747B-4EDF-98DD-51245DFA7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97F10-FDE6-4E8F-AB00-6D917D5EE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CD7C6-5A90-4980-B8E7-5EA2CB4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6E32D-D233-4D0B-BB81-047856FF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8DC2E-49F3-449E-8116-22C1A76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5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9EE6B3-75C8-404B-BA1D-65FCE1C7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B91B0-0A40-4F92-9990-EEBDF055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85E90-3955-4338-95C6-175571BF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CD7B-8CAB-4BF0-9D4C-79690CEDD74C}" type="datetimeFigureOut">
              <a:rPr lang="fr-BE" smtClean="0"/>
              <a:t>08-11-20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2FD99-8CB8-4DE7-9E09-205D5145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DE75D-09AC-4153-9D89-545D48F16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92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F0B263-D6DE-493C-B86F-2FC73F2F9FC4}"/>
              </a:ext>
            </a:extLst>
          </p:cNvPr>
          <p:cNvGrpSpPr/>
          <p:nvPr/>
        </p:nvGrpSpPr>
        <p:grpSpPr>
          <a:xfrm>
            <a:off x="5230511" y="1918507"/>
            <a:ext cx="1730978" cy="3020985"/>
            <a:chOff x="5299742" y="2291786"/>
            <a:chExt cx="1104052" cy="1926844"/>
          </a:xfrm>
        </p:grpSpPr>
        <p:sp>
          <p:nvSpPr>
            <p:cNvPr id="6" name="Flèche : double flèche horizontale 5">
              <a:extLst>
                <a:ext uri="{FF2B5EF4-FFF2-40B4-BE49-F238E27FC236}">
                  <a16:creationId xmlns:a16="http://schemas.microsoft.com/office/drawing/2014/main" id="{7611D091-F330-4564-A00D-463A3FBB5A3B}"/>
                </a:ext>
              </a:extLst>
            </p:cNvPr>
            <p:cNvSpPr/>
            <p:nvPr/>
          </p:nvSpPr>
          <p:spPr>
            <a:xfrm rot="16200000">
              <a:off x="5036410" y="3159037"/>
              <a:ext cx="1926844" cy="192341"/>
            </a:xfrm>
            <a:prstGeom prst="leftRightArrow">
              <a:avLst>
                <a:gd name="adj1" fmla="val 26141"/>
                <a:gd name="adj2" fmla="val 5863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5" name="Graphique 4" descr="Index pointant vers la droite vu du côté du dos de la main">
              <a:extLst>
                <a:ext uri="{FF2B5EF4-FFF2-40B4-BE49-F238E27FC236}">
                  <a16:creationId xmlns:a16="http://schemas.microsoft.com/office/drawing/2014/main" id="{18909D4F-505E-43AB-8F60-5B7D24AF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948708">
              <a:off x="5299742" y="2703182"/>
              <a:ext cx="1104052" cy="1104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7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Main ouverte">
            <a:extLst>
              <a:ext uri="{FF2B5EF4-FFF2-40B4-BE49-F238E27FC236}">
                <a16:creationId xmlns:a16="http://schemas.microsoft.com/office/drawing/2014/main" id="{06387AFB-9594-4597-8F3E-72DF319D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0" y="2777246"/>
            <a:ext cx="1175400" cy="1303508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43183C2-E9B5-46C5-9D69-08AE733F74D9}"/>
              </a:ext>
            </a:extLst>
          </p:cNvPr>
          <p:cNvSpPr/>
          <p:nvPr/>
        </p:nvSpPr>
        <p:spPr>
          <a:xfrm rot="3755437" flipH="1">
            <a:off x="6622861" y="2806798"/>
            <a:ext cx="1144340" cy="592907"/>
          </a:xfrm>
          <a:prstGeom prst="arc">
            <a:avLst>
              <a:gd name="adj1" fmla="val 10876382"/>
              <a:gd name="adj2" fmla="val 4332267"/>
            </a:avLst>
          </a:prstGeom>
          <a:ln w="571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824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Andre</dc:creator>
  <cp:lastModifiedBy>Maxime Andre</cp:lastModifiedBy>
  <cp:revision>6</cp:revision>
  <dcterms:created xsi:type="dcterms:W3CDTF">2020-11-08T11:38:56Z</dcterms:created>
  <dcterms:modified xsi:type="dcterms:W3CDTF">2020-11-08T13:03:34Z</dcterms:modified>
</cp:coreProperties>
</file>