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B4C58-D328-418E-A50A-3CE07ECE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D51301-CCA0-4FEA-97AE-A833DE1B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4576F-D5BA-465B-A63E-9D5FF30F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A3974-7FA9-44C6-9F35-5BA82D7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0B8BBF-EE1C-4C79-9F54-D3585966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08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55B37-1E55-43AC-9AD2-AEB5135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36751C-40C6-497B-AC94-3EAE6398E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333BD-3C10-4231-B22F-802E6025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08227-F636-44EC-868C-35F36A0E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049A15-81D2-450A-8684-48AF092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2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34613F-4DA0-439E-842A-688452F0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80579A-8BC4-4CC9-8AE7-1A6132D5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94081-A578-4F68-A1D2-73CAFB70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D306A5-A3F5-4A12-A6A4-74442E67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FC78C-5575-4FBD-9236-3F3E451A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42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78DE-0373-4E57-8CA4-B8D48BD3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D332B-9C8A-49DF-A9C2-7068F7DF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8A5D4-8C6B-4DA6-B32E-E1880B5B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D3CD0-97B6-4E16-940F-4ACC5E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EBF74-B59C-41EB-BF1E-D8F4A9CC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36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C9A80-8479-49E5-B08E-38D3AD37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C1C8F-64E7-4D5E-BCEA-BC0E4D07C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DCB913-0739-4B9A-A88F-CAC826CF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E157F-41F3-445F-ABF9-30D5DE08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29B9E-B630-4066-91FF-64091CB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435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7A52E-291B-462D-AF8A-744A2219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AE8D6-0610-4B7F-9292-3D92D6FAF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D66E1-CE67-474C-B9CB-4A2F3A3E6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7A621-B396-4B90-86E9-27C1A3EA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E03929-447C-4F48-A897-1D18FB97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D8E9F0-B3F8-4514-8B95-5DDE3966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6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C2C84-9895-45B2-98A2-831B45B3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3DAB81-51AD-4178-9B4C-FFB7A373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374CFC-9C23-420E-8286-9793D7A3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5E3D2-7A0F-49A5-AA8E-4FA998174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FAE8D9-3C04-40A4-A66C-702BCD1F5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E070DF-6000-4A46-995D-212A13BA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750B9C-8067-436F-B284-C992EA02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0BC244-8197-4826-9F13-7ACB5325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203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D9079-CDED-4047-AA9A-55F1D844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4C354-27ED-4FD2-A8C5-01BCE8BB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DF71D6-8907-454D-87CA-383E21E1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E58DF4-7BA0-4ECF-BBB5-B4EBA04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057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E016AE-25B6-453E-8CCE-FABE7241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2F753C-8251-4F44-AE2C-F0E1EC05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E5A6F9-6EEE-46E4-A093-9E129E65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332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01A3E-BD0D-4BD5-B217-097545BC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9185A-37A8-4FC3-BE85-07AC33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56A9AA-8434-4B22-BD81-BF7B4A10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1A98F-5E9C-4C43-9DF2-A0102649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A6369-985A-4AF7-AA00-9CD1D40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2289D9-021D-448D-A401-9A31684E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94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AA716-72A9-4B48-A786-A02CDBED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C9BBED-747B-4EDF-98DD-51245DFA7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97F10-FDE6-4E8F-AB00-6D917D5EE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CD7C6-5A90-4980-B8E7-5EA2CB4F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6E32D-D233-4D0B-BB81-047856FF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8DC2E-49F3-449E-8116-22C1A76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5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9EE6B3-75C8-404B-BA1D-65FCE1C7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7B91B0-0A40-4F92-9990-EEBDF055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85E90-3955-4338-95C6-175571BF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CD7B-8CAB-4BF0-9D4C-79690CEDD74C}" type="datetimeFigureOut">
              <a:rPr lang="fr-BE" smtClean="0"/>
              <a:t>18-11-20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2FD99-8CB8-4DE7-9E09-205D5145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DE75D-09AC-4153-9D89-545D48F16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E7E-9C29-4472-AD1F-40C3A734300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92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84189C-C07B-45D3-BC9B-745661C5E876}"/>
              </a:ext>
            </a:extLst>
          </p:cNvPr>
          <p:cNvSpPr/>
          <p:nvPr/>
        </p:nvSpPr>
        <p:spPr>
          <a:xfrm>
            <a:off x="5068137" y="2033470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DADB451-CA6F-4425-94AC-CD0C5EFA27E6}"/>
              </a:ext>
            </a:extLst>
          </p:cNvPr>
          <p:cNvGrpSpPr/>
          <p:nvPr/>
        </p:nvGrpSpPr>
        <p:grpSpPr>
          <a:xfrm>
            <a:off x="6111312" y="2196990"/>
            <a:ext cx="461986" cy="461665"/>
            <a:chOff x="6111312" y="2196990"/>
            <a:chExt cx="461986" cy="46166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602DEB-B063-4A6F-933F-83DA891DF812}"/>
                </a:ext>
              </a:extLst>
            </p:cNvPr>
            <p:cNvSpPr/>
            <p:nvPr/>
          </p:nvSpPr>
          <p:spPr>
            <a:xfrm>
              <a:off x="6120765" y="2228775"/>
              <a:ext cx="414744" cy="4147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600" dirty="0">
                <a:latin typeface="Bauhaus 93" panose="04030905020B02020C02" pitchFamily="82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59C53BD-C4D3-4CF5-9B6D-99C19BFE5FC6}"/>
                </a:ext>
              </a:extLst>
            </p:cNvPr>
            <p:cNvSpPr txBox="1"/>
            <p:nvPr/>
          </p:nvSpPr>
          <p:spPr>
            <a:xfrm>
              <a:off x="6111312" y="2196990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bg1"/>
                  </a:solidFill>
                  <a:latin typeface="Bauhaus 93" panose="04030905020B02020C02" pitchFamily="82" charset="0"/>
                </a:rPr>
                <a:t>X</a:t>
              </a:r>
              <a:r>
                <a:rPr lang="fr-BE" sz="2400" dirty="0">
                  <a:solidFill>
                    <a:schemeClr val="bg1"/>
                  </a:solidFill>
                  <a:latin typeface="Bauhaus 93" panose="04030905020B02020C02" pitchFamily="8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7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84189C-C07B-45D3-BC9B-745661C5E876}"/>
              </a:ext>
            </a:extLst>
          </p:cNvPr>
          <p:cNvSpPr/>
          <p:nvPr/>
        </p:nvSpPr>
        <p:spPr>
          <a:xfrm>
            <a:off x="5068137" y="2033470"/>
            <a:ext cx="2520000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82639EA-0C61-4A15-8DE2-2CFB1AFF2D4D}"/>
              </a:ext>
            </a:extLst>
          </p:cNvPr>
          <p:cNvGrpSpPr/>
          <p:nvPr/>
        </p:nvGrpSpPr>
        <p:grpSpPr>
          <a:xfrm>
            <a:off x="6238240" y="2864104"/>
            <a:ext cx="1244362" cy="1500048"/>
            <a:chOff x="5455209" y="2270746"/>
            <a:chExt cx="1497368" cy="2045444"/>
          </a:xfrm>
        </p:grpSpPr>
        <p:sp>
          <p:nvSpPr>
            <p:cNvPr id="6" name="Flèche : double flèche horizontale 5">
              <a:extLst>
                <a:ext uri="{FF2B5EF4-FFF2-40B4-BE49-F238E27FC236}">
                  <a16:creationId xmlns:a16="http://schemas.microsoft.com/office/drawing/2014/main" id="{7611D091-F330-4564-A00D-463A3FBB5A3B}"/>
                </a:ext>
              </a:extLst>
            </p:cNvPr>
            <p:cNvSpPr/>
            <p:nvPr/>
          </p:nvSpPr>
          <p:spPr>
            <a:xfrm rot="16200000">
              <a:off x="5305415" y="3142688"/>
              <a:ext cx="2045444" cy="301560"/>
            </a:xfrm>
            <a:prstGeom prst="leftRightArrow">
              <a:avLst>
                <a:gd name="adj1" fmla="val 26141"/>
                <a:gd name="adj2" fmla="val 5863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4" name="Graphique 3" descr="Main">
              <a:extLst>
                <a:ext uri="{FF2B5EF4-FFF2-40B4-BE49-F238E27FC236}">
                  <a16:creationId xmlns:a16="http://schemas.microsoft.com/office/drawing/2014/main" id="{9B7328DE-DDD4-4875-9DE0-D805A173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000000">
              <a:off x="5455209" y="2544784"/>
              <a:ext cx="1497368" cy="1497368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D9BE7C1-774B-4C5C-8A66-834232C57690}"/>
              </a:ext>
            </a:extLst>
          </p:cNvPr>
          <p:cNvGrpSpPr/>
          <p:nvPr/>
        </p:nvGrpSpPr>
        <p:grpSpPr>
          <a:xfrm flipH="1">
            <a:off x="5197119" y="2864103"/>
            <a:ext cx="1245600" cy="1501200"/>
            <a:chOff x="5455209" y="2270746"/>
            <a:chExt cx="1497368" cy="2045444"/>
          </a:xfrm>
        </p:grpSpPr>
        <p:sp>
          <p:nvSpPr>
            <p:cNvPr id="10" name="Flèche : double flèche horizontale 9">
              <a:extLst>
                <a:ext uri="{FF2B5EF4-FFF2-40B4-BE49-F238E27FC236}">
                  <a16:creationId xmlns:a16="http://schemas.microsoft.com/office/drawing/2014/main" id="{3EED21E6-869E-4F49-A2CE-B3C176E7D4DB}"/>
                </a:ext>
              </a:extLst>
            </p:cNvPr>
            <p:cNvSpPr/>
            <p:nvPr/>
          </p:nvSpPr>
          <p:spPr>
            <a:xfrm rot="16200000">
              <a:off x="5305415" y="3142688"/>
              <a:ext cx="2045444" cy="301560"/>
            </a:xfrm>
            <a:prstGeom prst="leftRightArrow">
              <a:avLst>
                <a:gd name="adj1" fmla="val 26141"/>
                <a:gd name="adj2" fmla="val 5863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11" name="Graphique 10" descr="Main">
              <a:extLst>
                <a:ext uri="{FF2B5EF4-FFF2-40B4-BE49-F238E27FC236}">
                  <a16:creationId xmlns:a16="http://schemas.microsoft.com/office/drawing/2014/main" id="{5E3ED067-C7BB-4D1C-8E12-4F5E38909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000000">
              <a:off x="5455209" y="2544784"/>
              <a:ext cx="1497368" cy="1497368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DADB451-CA6F-4425-94AC-CD0C5EFA27E6}"/>
              </a:ext>
            </a:extLst>
          </p:cNvPr>
          <p:cNvGrpSpPr/>
          <p:nvPr/>
        </p:nvGrpSpPr>
        <p:grpSpPr>
          <a:xfrm>
            <a:off x="6111312" y="2196990"/>
            <a:ext cx="461986" cy="461665"/>
            <a:chOff x="6111312" y="2196990"/>
            <a:chExt cx="461986" cy="46166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602DEB-B063-4A6F-933F-83DA891DF812}"/>
                </a:ext>
              </a:extLst>
            </p:cNvPr>
            <p:cNvSpPr/>
            <p:nvPr/>
          </p:nvSpPr>
          <p:spPr>
            <a:xfrm>
              <a:off x="6120765" y="2228775"/>
              <a:ext cx="414744" cy="4147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600" dirty="0">
                <a:latin typeface="Bauhaus 93" panose="04030905020B02020C02" pitchFamily="82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59C53BD-C4D3-4CF5-9B6D-99C19BFE5FC6}"/>
                </a:ext>
              </a:extLst>
            </p:cNvPr>
            <p:cNvSpPr txBox="1"/>
            <p:nvPr/>
          </p:nvSpPr>
          <p:spPr>
            <a:xfrm>
              <a:off x="6111312" y="2196990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bg1"/>
                  </a:solidFill>
                  <a:latin typeface="Bauhaus 93" panose="04030905020B02020C02" pitchFamily="82" charset="0"/>
                </a:rPr>
                <a:t>X</a:t>
              </a:r>
              <a:r>
                <a:rPr lang="fr-BE" sz="2400" dirty="0">
                  <a:solidFill>
                    <a:schemeClr val="bg1"/>
                  </a:solidFill>
                  <a:latin typeface="Bauhaus 93" panose="04030905020B02020C02" pitchFamily="8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2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84189C-C07B-45D3-BC9B-745661C5E876}"/>
              </a:ext>
            </a:extLst>
          </p:cNvPr>
          <p:cNvSpPr/>
          <p:nvPr/>
        </p:nvSpPr>
        <p:spPr>
          <a:xfrm>
            <a:off x="5068137" y="2033470"/>
            <a:ext cx="2520000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5C677B3-12F4-40FA-94D7-B4AE4BFE2A91}"/>
              </a:ext>
            </a:extLst>
          </p:cNvPr>
          <p:cNvGrpSpPr/>
          <p:nvPr/>
        </p:nvGrpSpPr>
        <p:grpSpPr>
          <a:xfrm>
            <a:off x="5943600" y="2197093"/>
            <a:ext cx="1273809" cy="461665"/>
            <a:chOff x="5969000" y="1535346"/>
            <a:chExt cx="1273809" cy="461665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390A6F54-CB9E-423D-B563-11394E285DC7}"/>
                </a:ext>
              </a:extLst>
            </p:cNvPr>
            <p:cNvSpPr/>
            <p:nvPr/>
          </p:nvSpPr>
          <p:spPr>
            <a:xfrm>
              <a:off x="6185896" y="1567028"/>
              <a:ext cx="1056913" cy="414744"/>
            </a:xfrm>
            <a:custGeom>
              <a:avLst/>
              <a:gdLst>
                <a:gd name="connsiteX0" fmla="*/ 0 w 880110"/>
                <a:gd name="connsiteY0" fmla="*/ 0 h 413385"/>
                <a:gd name="connsiteX1" fmla="*/ 0 w 880110"/>
                <a:gd name="connsiteY1" fmla="*/ 0 h 413385"/>
                <a:gd name="connsiteX2" fmla="*/ 510540 w 880110"/>
                <a:gd name="connsiteY2" fmla="*/ 59055 h 413385"/>
                <a:gd name="connsiteX3" fmla="*/ 127635 w 880110"/>
                <a:gd name="connsiteY3" fmla="*/ 72390 h 413385"/>
                <a:gd name="connsiteX4" fmla="*/ 691515 w 880110"/>
                <a:gd name="connsiteY4" fmla="*/ 110490 h 413385"/>
                <a:gd name="connsiteX5" fmla="*/ 144780 w 880110"/>
                <a:gd name="connsiteY5" fmla="*/ 144780 h 413385"/>
                <a:gd name="connsiteX6" fmla="*/ 880110 w 880110"/>
                <a:gd name="connsiteY6" fmla="*/ 161925 h 413385"/>
                <a:gd name="connsiteX7" fmla="*/ 120015 w 880110"/>
                <a:gd name="connsiteY7" fmla="*/ 228600 h 413385"/>
                <a:gd name="connsiteX8" fmla="*/ 771525 w 880110"/>
                <a:gd name="connsiteY8" fmla="*/ 226695 h 413385"/>
                <a:gd name="connsiteX9" fmla="*/ 102870 w 880110"/>
                <a:gd name="connsiteY9" fmla="*/ 302895 h 413385"/>
                <a:gd name="connsiteX10" fmla="*/ 563880 w 880110"/>
                <a:gd name="connsiteY10" fmla="*/ 299085 h 413385"/>
                <a:gd name="connsiteX11" fmla="*/ 7620 w 880110"/>
                <a:gd name="connsiteY11" fmla="*/ 413385 h 413385"/>
                <a:gd name="connsiteX12" fmla="*/ 0 w 880110"/>
                <a:gd name="connsiteY12" fmla="*/ 0 h 41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0110" h="413385">
                  <a:moveTo>
                    <a:pt x="0" y="0"/>
                  </a:moveTo>
                  <a:lnTo>
                    <a:pt x="0" y="0"/>
                  </a:lnTo>
                  <a:lnTo>
                    <a:pt x="510540" y="59055"/>
                  </a:lnTo>
                  <a:lnTo>
                    <a:pt x="127635" y="72390"/>
                  </a:lnTo>
                  <a:lnTo>
                    <a:pt x="691515" y="110490"/>
                  </a:lnTo>
                  <a:lnTo>
                    <a:pt x="144780" y="144780"/>
                  </a:lnTo>
                  <a:lnTo>
                    <a:pt x="880110" y="161925"/>
                  </a:lnTo>
                  <a:lnTo>
                    <a:pt x="120015" y="228600"/>
                  </a:lnTo>
                  <a:lnTo>
                    <a:pt x="771525" y="226695"/>
                  </a:lnTo>
                  <a:lnTo>
                    <a:pt x="102870" y="302895"/>
                  </a:lnTo>
                  <a:lnTo>
                    <a:pt x="563880" y="299085"/>
                  </a:lnTo>
                  <a:lnTo>
                    <a:pt x="7620" y="4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6143ABA-7561-4997-9D58-2047E2A290AD}"/>
                </a:ext>
              </a:extLst>
            </p:cNvPr>
            <p:cNvGrpSpPr/>
            <p:nvPr/>
          </p:nvGrpSpPr>
          <p:grpSpPr>
            <a:xfrm>
              <a:off x="5969000" y="1535346"/>
              <a:ext cx="461986" cy="461665"/>
              <a:chOff x="5969000" y="1535346"/>
              <a:chExt cx="461986" cy="461665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38602DEB-B063-4A6F-933F-83DA891DF812}"/>
                  </a:ext>
                </a:extLst>
              </p:cNvPr>
              <p:cNvSpPr/>
              <p:nvPr/>
            </p:nvSpPr>
            <p:spPr>
              <a:xfrm>
                <a:off x="5978525" y="1567027"/>
                <a:ext cx="414744" cy="4147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600" dirty="0">
                  <a:latin typeface="Bauhaus 93" panose="04030905020B02020C02" pitchFamily="82" charset="0"/>
                </a:endParaRP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59C53BD-C4D3-4CF5-9B6D-99C19BFE5FC6}"/>
                  </a:ext>
                </a:extLst>
              </p:cNvPr>
              <p:cNvSpPr txBox="1"/>
              <p:nvPr/>
            </p:nvSpPr>
            <p:spPr>
              <a:xfrm>
                <a:off x="5969000" y="1535346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600" dirty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X</a:t>
                </a:r>
                <a:r>
                  <a:rPr lang="fr-BE" sz="2400" dirty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3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38A2694-E061-4D68-8FCE-C04138F76931}"/>
              </a:ext>
            </a:extLst>
          </p:cNvPr>
          <p:cNvGrpSpPr/>
          <p:nvPr/>
        </p:nvGrpSpPr>
        <p:grpSpPr>
          <a:xfrm>
            <a:off x="6238240" y="2864104"/>
            <a:ext cx="1244362" cy="1500048"/>
            <a:chOff x="5455209" y="2270746"/>
            <a:chExt cx="1497368" cy="2045444"/>
          </a:xfrm>
        </p:grpSpPr>
        <p:sp>
          <p:nvSpPr>
            <p:cNvPr id="16" name="Flèche : double flèche horizontale 15">
              <a:extLst>
                <a:ext uri="{FF2B5EF4-FFF2-40B4-BE49-F238E27FC236}">
                  <a16:creationId xmlns:a16="http://schemas.microsoft.com/office/drawing/2014/main" id="{4CF632A5-58D0-40C0-BA60-2722B2A5C23A}"/>
                </a:ext>
              </a:extLst>
            </p:cNvPr>
            <p:cNvSpPr/>
            <p:nvPr/>
          </p:nvSpPr>
          <p:spPr>
            <a:xfrm rot="16200000">
              <a:off x="5305415" y="3142688"/>
              <a:ext cx="2045444" cy="301560"/>
            </a:xfrm>
            <a:prstGeom prst="leftRightArrow">
              <a:avLst>
                <a:gd name="adj1" fmla="val 26141"/>
                <a:gd name="adj2" fmla="val 5863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17" name="Graphique 16" descr="Main">
              <a:extLst>
                <a:ext uri="{FF2B5EF4-FFF2-40B4-BE49-F238E27FC236}">
                  <a16:creationId xmlns:a16="http://schemas.microsoft.com/office/drawing/2014/main" id="{50A06A24-A391-4128-A548-7ADC21F3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000000">
              <a:off x="5455209" y="2544784"/>
              <a:ext cx="1497368" cy="1497368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8408089-5F4C-4A95-979D-EDE0A71DF2E5}"/>
              </a:ext>
            </a:extLst>
          </p:cNvPr>
          <p:cNvGrpSpPr/>
          <p:nvPr/>
        </p:nvGrpSpPr>
        <p:grpSpPr>
          <a:xfrm flipH="1">
            <a:off x="5197119" y="2864103"/>
            <a:ext cx="1245600" cy="1501200"/>
            <a:chOff x="5455209" y="2270746"/>
            <a:chExt cx="1497368" cy="2045444"/>
          </a:xfrm>
        </p:grpSpPr>
        <p:sp>
          <p:nvSpPr>
            <p:cNvPr id="19" name="Flèche : double flèche horizontale 18">
              <a:extLst>
                <a:ext uri="{FF2B5EF4-FFF2-40B4-BE49-F238E27FC236}">
                  <a16:creationId xmlns:a16="http://schemas.microsoft.com/office/drawing/2014/main" id="{BA0B466A-939D-4E45-954D-94FD623A24B9}"/>
                </a:ext>
              </a:extLst>
            </p:cNvPr>
            <p:cNvSpPr/>
            <p:nvPr/>
          </p:nvSpPr>
          <p:spPr>
            <a:xfrm rot="16200000">
              <a:off x="5305415" y="3142688"/>
              <a:ext cx="2045444" cy="301560"/>
            </a:xfrm>
            <a:prstGeom prst="leftRightArrow">
              <a:avLst>
                <a:gd name="adj1" fmla="val 26141"/>
                <a:gd name="adj2" fmla="val 5863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20" name="Graphique 19" descr="Main">
              <a:extLst>
                <a:ext uri="{FF2B5EF4-FFF2-40B4-BE49-F238E27FC236}">
                  <a16:creationId xmlns:a16="http://schemas.microsoft.com/office/drawing/2014/main" id="{9BA1EF91-EE1A-4BE6-9661-218B8E3E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000000">
              <a:off x="5455209" y="2544784"/>
              <a:ext cx="1497368" cy="1497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7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EDC666-C1DB-457E-A1C7-3C10F28E97C5}"/>
              </a:ext>
            </a:extLst>
          </p:cNvPr>
          <p:cNvSpPr/>
          <p:nvPr/>
        </p:nvSpPr>
        <p:spPr>
          <a:xfrm>
            <a:off x="5068137" y="2033470"/>
            <a:ext cx="2520000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19" name="Graphique 18" descr="Main">
            <a:extLst>
              <a:ext uri="{FF2B5EF4-FFF2-40B4-BE49-F238E27FC236}">
                <a16:creationId xmlns:a16="http://schemas.microsoft.com/office/drawing/2014/main" id="{0283DAB3-5B07-45D0-B63D-679C4043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22700">
            <a:off x="6311366" y="2991947"/>
            <a:ext cx="1098111" cy="1244362"/>
          </a:xfrm>
          <a:prstGeom prst="rect">
            <a:avLst/>
          </a:prstGeom>
        </p:spPr>
      </p:pic>
      <p:pic>
        <p:nvPicPr>
          <p:cNvPr id="22" name="Graphique 21" descr="Main">
            <a:extLst>
              <a:ext uri="{FF2B5EF4-FFF2-40B4-BE49-F238E27FC236}">
                <a16:creationId xmlns:a16="http://schemas.microsoft.com/office/drawing/2014/main" id="{43A1A023-DED0-4C15-B61B-94498184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7567" flipH="1">
            <a:off x="5270442" y="2991903"/>
            <a:ext cx="1098954" cy="1245600"/>
          </a:xfrm>
          <a:prstGeom prst="rect">
            <a:avLst/>
          </a:pr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854CE1CF-CBE1-421B-88D2-98886F4741BB}"/>
              </a:ext>
            </a:extLst>
          </p:cNvPr>
          <p:cNvSpPr/>
          <p:nvPr/>
        </p:nvSpPr>
        <p:spPr>
          <a:xfrm>
            <a:off x="5178113" y="2793198"/>
            <a:ext cx="515879" cy="515879"/>
          </a:xfrm>
          <a:prstGeom prst="arc">
            <a:avLst>
              <a:gd name="adj1" fmla="val 6701258"/>
              <a:gd name="adj2" fmla="val 0"/>
            </a:avLst>
          </a:prstGeom>
          <a:ln w="38100">
            <a:solidFill>
              <a:srgbClr val="4040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EF1CD20-5407-48CB-94BD-61B7F613436B}"/>
              </a:ext>
            </a:extLst>
          </p:cNvPr>
          <p:cNvSpPr/>
          <p:nvPr/>
        </p:nvSpPr>
        <p:spPr>
          <a:xfrm flipH="1">
            <a:off x="7005121" y="2777591"/>
            <a:ext cx="515879" cy="515879"/>
          </a:xfrm>
          <a:prstGeom prst="arc">
            <a:avLst>
              <a:gd name="adj1" fmla="val 6701258"/>
              <a:gd name="adj2" fmla="val 0"/>
            </a:avLst>
          </a:prstGeom>
          <a:ln w="38100">
            <a:solidFill>
              <a:srgbClr val="4040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C94B10C-BBB8-4497-A488-8DE32079D32F}"/>
              </a:ext>
            </a:extLst>
          </p:cNvPr>
          <p:cNvGrpSpPr/>
          <p:nvPr/>
        </p:nvGrpSpPr>
        <p:grpSpPr>
          <a:xfrm>
            <a:off x="6111312" y="2196990"/>
            <a:ext cx="461986" cy="461665"/>
            <a:chOff x="6111312" y="2196990"/>
            <a:chExt cx="461986" cy="461665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1C7E3DB-2857-491F-9E20-659EC1247503}"/>
                </a:ext>
              </a:extLst>
            </p:cNvPr>
            <p:cNvSpPr/>
            <p:nvPr/>
          </p:nvSpPr>
          <p:spPr>
            <a:xfrm>
              <a:off x="6120765" y="2228775"/>
              <a:ext cx="414744" cy="4147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600" dirty="0">
                <a:latin typeface="Bauhaus 93" panose="04030905020B02020C02" pitchFamily="82" charset="0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1B814FA-8389-4304-A00B-84A0D7A35814}"/>
                </a:ext>
              </a:extLst>
            </p:cNvPr>
            <p:cNvSpPr txBox="1"/>
            <p:nvPr/>
          </p:nvSpPr>
          <p:spPr>
            <a:xfrm>
              <a:off x="6111312" y="2196990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bg1"/>
                  </a:solidFill>
                  <a:latin typeface="Bauhaus 93" panose="04030905020B02020C02" pitchFamily="82" charset="0"/>
                </a:rPr>
                <a:t>X</a:t>
              </a:r>
              <a:r>
                <a:rPr lang="fr-BE" sz="2400" dirty="0">
                  <a:solidFill>
                    <a:schemeClr val="bg1"/>
                  </a:solidFill>
                  <a:latin typeface="Bauhaus 93" panose="04030905020B02020C02" pitchFamily="8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24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Andre</dc:creator>
  <cp:lastModifiedBy>Maxime Andre</cp:lastModifiedBy>
  <cp:revision>18</cp:revision>
  <dcterms:created xsi:type="dcterms:W3CDTF">2020-11-08T11:38:56Z</dcterms:created>
  <dcterms:modified xsi:type="dcterms:W3CDTF">2020-11-18T22:20:22Z</dcterms:modified>
</cp:coreProperties>
</file>