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8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6D430-BE3D-47A9-9519-84890904752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D17C-B95F-42D4-B8F9-8489F9A5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6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08134"/>
              </p:ext>
            </p:extLst>
          </p:nvPr>
        </p:nvGraphicFramePr>
        <p:xfrm>
          <a:off x="457200" y="685800"/>
          <a:ext cx="1524000" cy="1981199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3630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Admin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4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3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Accept donation(),</a:t>
                      </a:r>
                      <a:b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Accept data(),</a:t>
                      </a:r>
                      <a:b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Have details()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02508"/>
              </p:ext>
            </p:extLst>
          </p:nvPr>
        </p:nvGraphicFramePr>
        <p:xfrm>
          <a:off x="3048000" y="689263"/>
          <a:ext cx="1485900" cy="1880754"/>
        </p:xfrm>
        <a:graphic>
          <a:graphicData uri="http://schemas.openxmlformats.org/drawingml/2006/table">
            <a:tbl>
              <a:tblPr/>
              <a:tblGrid>
                <a:gridCol w="1485900"/>
              </a:tblGrid>
              <a:tr h="3306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Donor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5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5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Donate(),</a:t>
                      </a:r>
                      <a:b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Create account(),</a:t>
                      </a:r>
                      <a:b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Create event(),</a:t>
                      </a:r>
                      <a:b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Create blog()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6102"/>
              </p:ext>
            </p:extLst>
          </p:nvPr>
        </p:nvGraphicFramePr>
        <p:xfrm>
          <a:off x="685800" y="4322617"/>
          <a:ext cx="1905000" cy="2382983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6826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Helpless People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36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Seek help(),</a:t>
                      </a:r>
                      <a:b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 help()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73984"/>
              </p:ext>
            </p:extLst>
          </p:nvPr>
        </p:nvGraphicFramePr>
        <p:xfrm>
          <a:off x="3886200" y="3505200"/>
          <a:ext cx="1552575" cy="2012061"/>
        </p:xfrm>
        <a:graphic>
          <a:graphicData uri="http://schemas.openxmlformats.org/drawingml/2006/table">
            <a:tbl>
              <a:tblPr/>
              <a:tblGrid>
                <a:gridCol w="1552575"/>
              </a:tblGrid>
              <a:tr h="3238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Donation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54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Donate(),</a:t>
                      </a:r>
                      <a:b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Have details()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Elbow Connector 14"/>
          <p:cNvCxnSpPr/>
          <p:nvPr/>
        </p:nvCxnSpPr>
        <p:spPr>
          <a:xfrm rot="5400000">
            <a:off x="1970810" y="3020290"/>
            <a:ext cx="1773381" cy="83820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1828800" y="2552698"/>
            <a:ext cx="2057400" cy="110836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67200" y="255269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120134"/>
            <a:ext cx="19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DIAGRAM:-</a:t>
            </a:r>
            <a:endParaRPr lang="en-US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51616"/>
              </p:ext>
            </p:extLst>
          </p:nvPr>
        </p:nvGraphicFramePr>
        <p:xfrm>
          <a:off x="6019800" y="1531908"/>
          <a:ext cx="2133600" cy="2129154"/>
        </p:xfrm>
        <a:graphic>
          <a:graphicData uri="http://schemas.openxmlformats.org/drawingml/2006/table">
            <a:tbl>
              <a:tblPr/>
              <a:tblGrid>
                <a:gridCol w="2133600"/>
              </a:tblGrid>
              <a:tr h="5472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Payment Gateway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5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  <a:r>
                        <a:rPr lang="en-US" sz="1400" dirty="0" smtClean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Pay online()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Elbow Connector 2"/>
          <p:cNvCxnSpPr/>
          <p:nvPr/>
        </p:nvCxnSpPr>
        <p:spPr>
          <a:xfrm>
            <a:off x="4572000" y="1828800"/>
            <a:ext cx="1447800" cy="91440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5410200" y="3467098"/>
            <a:ext cx="609600" cy="26670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2552700" y="3962400"/>
            <a:ext cx="5486400" cy="2684320"/>
          </a:xfrm>
          <a:prstGeom prst="bentConnector3">
            <a:avLst>
              <a:gd name="adj1" fmla="val 3484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039100" y="3661062"/>
            <a:ext cx="0" cy="301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13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Narmeen_pixie</dc:creator>
  <cp:lastModifiedBy>Narmeen_pixie</cp:lastModifiedBy>
  <cp:revision>4</cp:revision>
  <dcterms:created xsi:type="dcterms:W3CDTF">2018-01-14T18:33:51Z</dcterms:created>
  <dcterms:modified xsi:type="dcterms:W3CDTF">2018-01-15T07:19:05Z</dcterms:modified>
</cp:coreProperties>
</file>