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8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BFEC8-68D7-4612-A076-AF2E14CB9076}" type="datetimeFigureOut">
              <a:rPr lang="en-US" smtClean="0"/>
              <a:t>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02A8D-0E21-41E8-95CA-8A57FA68B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560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BFEC8-68D7-4612-A076-AF2E14CB9076}" type="datetimeFigureOut">
              <a:rPr lang="en-US" smtClean="0"/>
              <a:t>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02A8D-0E21-41E8-95CA-8A57FA68B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882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BFEC8-68D7-4612-A076-AF2E14CB9076}" type="datetimeFigureOut">
              <a:rPr lang="en-US" smtClean="0"/>
              <a:t>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02A8D-0E21-41E8-95CA-8A57FA68B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83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BFEC8-68D7-4612-A076-AF2E14CB9076}" type="datetimeFigureOut">
              <a:rPr lang="en-US" smtClean="0"/>
              <a:t>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02A8D-0E21-41E8-95CA-8A57FA68B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127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BFEC8-68D7-4612-A076-AF2E14CB9076}" type="datetimeFigureOut">
              <a:rPr lang="en-US" smtClean="0"/>
              <a:t>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02A8D-0E21-41E8-95CA-8A57FA68B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735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BFEC8-68D7-4612-A076-AF2E14CB9076}" type="datetimeFigureOut">
              <a:rPr lang="en-US" smtClean="0"/>
              <a:t>1/15/2018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02A8D-0E21-41E8-95CA-8A57FA68B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989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BFEC8-68D7-4612-A076-AF2E14CB9076}" type="datetimeFigureOut">
              <a:rPr lang="en-US" smtClean="0"/>
              <a:t>1/15/2018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02A8D-0E21-41E8-95CA-8A57FA68B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664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BFEC8-68D7-4612-A076-AF2E14CB9076}" type="datetimeFigureOut">
              <a:rPr lang="en-US" smtClean="0"/>
              <a:t>1/15/2018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02A8D-0E21-41E8-95CA-8A57FA68B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989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BFEC8-68D7-4612-A076-AF2E14CB9076}" type="datetimeFigureOut">
              <a:rPr lang="en-US" smtClean="0"/>
              <a:t>1/15/2018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02A8D-0E21-41E8-95CA-8A57FA68B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780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BFEC8-68D7-4612-A076-AF2E14CB9076}" type="datetimeFigureOut">
              <a:rPr lang="en-US" smtClean="0"/>
              <a:t>1/15/2018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02A8D-0E21-41E8-95CA-8A57FA68B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030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BFEC8-68D7-4612-A076-AF2E14CB9076}" type="datetimeFigureOut">
              <a:rPr lang="en-US" smtClean="0"/>
              <a:t>1/15/2018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02A8D-0E21-41E8-95CA-8A57FA68B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636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1BFEC8-68D7-4612-A076-AF2E14CB9076}" type="datetimeFigureOut">
              <a:rPr lang="en-US" smtClean="0"/>
              <a:t>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702A8D-0E21-41E8-95CA-8A57FA68B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035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914400"/>
            <a:ext cx="738187" cy="9055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894012"/>
            <a:ext cx="738186" cy="9080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642" y="5270500"/>
            <a:ext cx="738187" cy="90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Straight Connector 2"/>
          <p:cNvCxnSpPr/>
          <p:nvPr/>
        </p:nvCxnSpPr>
        <p:spPr>
          <a:xfrm flipV="1">
            <a:off x="1471684" y="1076210"/>
            <a:ext cx="897443" cy="142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2376054" y="777356"/>
            <a:ext cx="1524000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Accept donation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362200" y="1367155"/>
            <a:ext cx="1524000" cy="309245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Have details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2369127" y="1819910"/>
            <a:ext cx="1517073" cy="30480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Accept data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1" name="Straight Connector 10"/>
          <p:cNvCxnSpPr>
            <a:endCxn id="7" idx="2"/>
          </p:cNvCxnSpPr>
          <p:nvPr/>
        </p:nvCxnSpPr>
        <p:spPr>
          <a:xfrm>
            <a:off x="1500187" y="1521777"/>
            <a:ext cx="86201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endCxn id="9" idx="2"/>
          </p:cNvCxnSpPr>
          <p:nvPr/>
        </p:nvCxnSpPr>
        <p:spPr>
          <a:xfrm>
            <a:off x="1471684" y="1667510"/>
            <a:ext cx="897443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62000" y="1838729"/>
            <a:ext cx="966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Admin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11994" y="3669267"/>
            <a:ext cx="838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Donor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2514600" y="2438400"/>
            <a:ext cx="15240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Create event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2514600" y="2971800"/>
            <a:ext cx="15240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Create blog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2514600" y="3575048"/>
            <a:ext cx="1524000" cy="46355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Create account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2514600" y="4128655"/>
            <a:ext cx="1524000" cy="30480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Donate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2604655" y="4613564"/>
            <a:ext cx="1524000" cy="30480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Have details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5" name="Straight Connector 24"/>
          <p:cNvCxnSpPr>
            <a:endCxn id="18" idx="2"/>
          </p:cNvCxnSpPr>
          <p:nvPr/>
        </p:nvCxnSpPr>
        <p:spPr>
          <a:xfrm flipV="1">
            <a:off x="1471684" y="2667000"/>
            <a:ext cx="1042916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endCxn id="21" idx="1"/>
          </p:cNvCxnSpPr>
          <p:nvPr/>
        </p:nvCxnSpPr>
        <p:spPr>
          <a:xfrm>
            <a:off x="1471684" y="3429000"/>
            <a:ext cx="1266101" cy="2139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endCxn id="22" idx="1"/>
          </p:cNvCxnSpPr>
          <p:nvPr/>
        </p:nvCxnSpPr>
        <p:spPr>
          <a:xfrm>
            <a:off x="1471684" y="3575049"/>
            <a:ext cx="1266101" cy="5982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Straight Connector 1023"/>
          <p:cNvCxnSpPr/>
          <p:nvPr/>
        </p:nvCxnSpPr>
        <p:spPr>
          <a:xfrm>
            <a:off x="1471684" y="3759715"/>
            <a:ext cx="1199535" cy="8894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3" name="Straight Connector 1032"/>
          <p:cNvCxnSpPr>
            <a:endCxn id="19" idx="2"/>
          </p:cNvCxnSpPr>
          <p:nvPr/>
        </p:nvCxnSpPr>
        <p:spPr>
          <a:xfrm flipV="1">
            <a:off x="1500187" y="3200400"/>
            <a:ext cx="1014413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7" name="Oval 1036"/>
          <p:cNvSpPr/>
          <p:nvPr/>
        </p:nvSpPr>
        <p:spPr>
          <a:xfrm>
            <a:off x="2737785" y="5270500"/>
            <a:ext cx="1390870" cy="45085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Seek help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38" name="Oval 1037"/>
          <p:cNvSpPr/>
          <p:nvPr/>
        </p:nvSpPr>
        <p:spPr>
          <a:xfrm>
            <a:off x="2737785" y="6130636"/>
            <a:ext cx="139087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Get help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040" name="Straight Connector 1039"/>
          <p:cNvCxnSpPr>
            <a:stCxn id="1028" idx="3"/>
            <a:endCxn id="1037" idx="2"/>
          </p:cNvCxnSpPr>
          <p:nvPr/>
        </p:nvCxnSpPr>
        <p:spPr>
          <a:xfrm flipV="1">
            <a:off x="1584829" y="5495925"/>
            <a:ext cx="1152956" cy="2254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2" name="Straight Connector 1041"/>
          <p:cNvCxnSpPr>
            <a:endCxn id="1038" idx="2"/>
          </p:cNvCxnSpPr>
          <p:nvPr/>
        </p:nvCxnSpPr>
        <p:spPr>
          <a:xfrm>
            <a:off x="1500187" y="5895686"/>
            <a:ext cx="1237598" cy="4635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4" name="TextBox 1053"/>
          <p:cNvSpPr txBox="1"/>
          <p:nvPr/>
        </p:nvSpPr>
        <p:spPr>
          <a:xfrm>
            <a:off x="762001" y="6218504"/>
            <a:ext cx="9667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Helpless people</a:t>
            </a:r>
            <a:endParaRPr lang="en-US" dirty="0"/>
          </a:p>
        </p:txBody>
      </p:sp>
      <p:sp>
        <p:nvSpPr>
          <p:cNvPr id="1060" name="TextBox 1059"/>
          <p:cNvSpPr txBox="1"/>
          <p:nvPr/>
        </p:nvSpPr>
        <p:spPr>
          <a:xfrm>
            <a:off x="304800" y="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Use case diagram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62" name="TextBox 1061"/>
          <p:cNvSpPr txBox="1"/>
          <p:nvPr/>
        </p:nvSpPr>
        <p:spPr>
          <a:xfrm>
            <a:off x="5334000" y="848130"/>
            <a:ext cx="2057400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Actor-  </a:t>
            </a:r>
          </a:p>
          <a:p>
            <a:endParaRPr lang="en-US" dirty="0" smtClean="0"/>
          </a:p>
          <a:p>
            <a:r>
              <a:rPr lang="en-US" dirty="0" smtClean="0"/>
              <a:t> </a:t>
            </a:r>
            <a:r>
              <a:rPr lang="en-US" sz="1600" dirty="0" smtClean="0"/>
              <a:t>1.Admin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2.Donor</a:t>
            </a:r>
          </a:p>
          <a:p>
            <a:r>
              <a:rPr lang="en-US" sz="1600" dirty="0" smtClean="0"/>
              <a:t> 3.Helpless people</a:t>
            </a:r>
            <a:endParaRPr lang="en-US" sz="1600" dirty="0"/>
          </a:p>
        </p:txBody>
      </p:sp>
      <p:sp>
        <p:nvSpPr>
          <p:cNvPr id="1063" name="TextBox 1062"/>
          <p:cNvSpPr txBox="1"/>
          <p:nvPr/>
        </p:nvSpPr>
        <p:spPr>
          <a:xfrm>
            <a:off x="5458691" y="3407941"/>
            <a:ext cx="274320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Functional requirements-</a:t>
            </a:r>
          </a:p>
          <a:p>
            <a:endParaRPr lang="en-US" dirty="0" smtClean="0"/>
          </a:p>
          <a:p>
            <a:r>
              <a:rPr lang="en-US" dirty="0" smtClean="0"/>
              <a:t>1.</a:t>
            </a:r>
            <a:r>
              <a:rPr lang="en-US" sz="1600" dirty="0" smtClean="0"/>
              <a:t>Accept donation</a:t>
            </a:r>
          </a:p>
          <a:p>
            <a:r>
              <a:rPr lang="en-US" sz="1600" dirty="0" smtClean="0"/>
              <a:t>2.Donate</a:t>
            </a:r>
          </a:p>
          <a:p>
            <a:r>
              <a:rPr lang="en-US" sz="1600" dirty="0" smtClean="0"/>
              <a:t>3.Create account</a:t>
            </a:r>
          </a:p>
          <a:p>
            <a:r>
              <a:rPr lang="en-US" sz="1600" dirty="0" smtClean="0"/>
              <a:t>4.Seek help/Get help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4472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44</Words>
  <Application>Microsoft Office PowerPoint</Application>
  <PresentationFormat>On-screen Show (4:3)</PresentationFormat>
  <Paragraphs>25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Narmeen_pixie</dc:creator>
  <cp:lastModifiedBy>Narmeen_pixie</cp:lastModifiedBy>
  <cp:revision>5</cp:revision>
  <dcterms:created xsi:type="dcterms:W3CDTF">2018-01-15T07:19:19Z</dcterms:created>
  <dcterms:modified xsi:type="dcterms:W3CDTF">2018-01-15T08:02:01Z</dcterms:modified>
</cp:coreProperties>
</file>