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C53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30" d="100"/>
          <a:sy n="230" d="100"/>
        </p:scale>
        <p:origin x="-104" y="-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01-12-16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01-12-16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2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01-12-16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01-12-16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7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01-12-16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3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01-12-16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01-12-16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01-12-16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01-12-16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8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01-12-16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4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01-12-16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5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37C7B-DF08-2D43-8237-A5E0D5557D13}" type="datetimeFigureOut">
              <a:rPr lang="en-US" smtClean="0"/>
              <a:t>01-12-16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8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05562" y="2037522"/>
            <a:ext cx="5165336" cy="1"/>
          </a:xfrm>
          <a:prstGeom prst="line">
            <a:avLst/>
          </a:prstGeom>
          <a:ln w="19050" cmpd="sng">
            <a:solidFill>
              <a:srgbClr val="434C5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482587" y="1979544"/>
            <a:ext cx="115956" cy="11595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434C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30770" y="1979544"/>
            <a:ext cx="115956" cy="11595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434C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92185" y="1979545"/>
            <a:ext cx="115956" cy="11595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434C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66873" y="1982306"/>
            <a:ext cx="115956" cy="11595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434C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89021" y="1490027"/>
            <a:ext cx="903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34C53"/>
                </a:solidFill>
                <a:latin typeface="Helvetica"/>
                <a:cs typeface="Helvetica"/>
              </a:rPr>
              <a:t>Objectives</a:t>
            </a:r>
            <a:endParaRPr lang="en-US" sz="1200" dirty="0">
              <a:solidFill>
                <a:srgbClr val="434C53"/>
              </a:solidFill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24943" y="1490027"/>
            <a:ext cx="518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34C53"/>
                </a:solidFill>
                <a:latin typeface="Helvetica"/>
                <a:cs typeface="Helvetica"/>
              </a:rPr>
              <a:t>input</a:t>
            </a:r>
            <a:endParaRPr lang="en-US" sz="1200" dirty="0">
              <a:solidFill>
                <a:srgbClr val="434C53"/>
              </a:solidFill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9976" y="1490027"/>
            <a:ext cx="612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34C53"/>
                </a:solidFill>
                <a:latin typeface="Helvetica"/>
                <a:cs typeface="Helvetica"/>
              </a:rPr>
              <a:t>output</a:t>
            </a:r>
            <a:endParaRPr lang="en-US" sz="1200" dirty="0">
              <a:solidFill>
                <a:srgbClr val="434C5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1873" y="1503927"/>
            <a:ext cx="88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34C53"/>
                </a:solidFill>
                <a:latin typeface="Helvetica"/>
                <a:cs typeface="Helvetica"/>
              </a:rPr>
              <a:t>Outcomes</a:t>
            </a:r>
            <a:endParaRPr lang="en-US" sz="1200" dirty="0">
              <a:solidFill>
                <a:srgbClr val="434C53"/>
              </a:solidFill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5587" y="1661251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Business cases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Product vision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24943" y="1661251"/>
            <a:ext cx="920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Roadmap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Product backlog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9976" y="1661251"/>
            <a:ext cx="1211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Continuous integration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&amp; delivery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81873" y="1661251"/>
            <a:ext cx="122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Validation of objectives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079667" y="2278274"/>
            <a:ext cx="2190607" cy="1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23216" y="2612900"/>
            <a:ext cx="5165340" cy="1"/>
          </a:xfrm>
          <a:prstGeom prst="line">
            <a:avLst/>
          </a:prstGeom>
          <a:ln w="1270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>
            <a:off x="6534025" y="2371722"/>
            <a:ext cx="476740" cy="1"/>
          </a:xfrm>
          <a:prstGeom prst="line">
            <a:avLst/>
          </a:prstGeom>
          <a:ln w="1270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>
            <a:off x="1384847" y="2366202"/>
            <a:ext cx="476740" cy="1"/>
          </a:xfrm>
          <a:prstGeom prst="line">
            <a:avLst/>
          </a:prstGeom>
          <a:ln w="1270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>
            <a:off x="2966794" y="2176543"/>
            <a:ext cx="222403" cy="1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>
            <a:off x="5159072" y="2167073"/>
            <a:ext cx="222403" cy="1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gareth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668" y="2511097"/>
            <a:ext cx="318489" cy="31848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343986" y="2234098"/>
            <a:ext cx="175863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Helvetica"/>
                <a:cs typeface="Helvetica"/>
              </a:rPr>
              <a:t>Requirement validation</a:t>
            </a:r>
            <a:endParaRPr lang="en-US" sz="1200" dirty="0">
              <a:solidFill>
                <a:schemeClr val="accent1"/>
              </a:solidFill>
              <a:latin typeface="Helvetica"/>
              <a:cs typeface="Helvetic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43986" y="2604573"/>
            <a:ext cx="18357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  <a:latin typeface="Helvetica"/>
                <a:cs typeface="Helvetica"/>
              </a:rPr>
              <a:t>Business goal validation</a:t>
            </a:r>
            <a:endParaRPr lang="en-US" sz="1200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1794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</Words>
  <Application>Microsoft Macintosh PowerPoint</Application>
  <PresentationFormat>On-screen Show (16:9)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three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two</dc:creator>
  <cp:lastModifiedBy>one two</cp:lastModifiedBy>
  <cp:revision>4</cp:revision>
  <dcterms:created xsi:type="dcterms:W3CDTF">2016-12-01T20:31:04Z</dcterms:created>
  <dcterms:modified xsi:type="dcterms:W3CDTF">2016-12-01T20:58:27Z</dcterms:modified>
</cp:coreProperties>
</file>