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C53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4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7C7B-DF08-2D43-8237-A5E0D5557D13}" type="datetimeFigureOut">
              <a:rPr lang="en-US" smtClean="0"/>
              <a:t>08/12/16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7A66-8661-584B-91E0-7F476DC9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8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50699" y="2037522"/>
            <a:ext cx="6875063" cy="1"/>
          </a:xfrm>
          <a:prstGeom prst="line">
            <a:avLst/>
          </a:prstGeom>
          <a:ln w="19050" cmpd="sng">
            <a:solidFill>
              <a:srgbClr val="434C5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rot="16200000">
            <a:off x="634743" y="1979543"/>
            <a:ext cx="115957" cy="11595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43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2153" y="1979544"/>
            <a:ext cx="115956" cy="11595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43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52493" y="1979545"/>
            <a:ext cx="115956" cy="11595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43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67784" y="1978019"/>
            <a:ext cx="115956" cy="115956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43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052" y="1716474"/>
            <a:ext cx="903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34C53"/>
                </a:solidFill>
                <a:latin typeface="Helvetica"/>
                <a:cs typeface="Helvetica"/>
              </a:rPr>
              <a:t>Objectives</a:t>
            </a:r>
            <a:endParaRPr lang="en-US" sz="1200" dirty="0">
              <a:solidFill>
                <a:srgbClr val="434C53"/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8186" y="1724687"/>
            <a:ext cx="52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34C53"/>
                </a:solidFill>
                <a:latin typeface="Helvetica"/>
                <a:cs typeface="Helvetica"/>
              </a:rPr>
              <a:t>I</a:t>
            </a:r>
            <a:r>
              <a:rPr lang="en-US" sz="1200" dirty="0" smtClean="0">
                <a:solidFill>
                  <a:srgbClr val="434C53"/>
                </a:solidFill>
                <a:latin typeface="Helvetica"/>
                <a:cs typeface="Helvetica"/>
              </a:rPr>
              <a:t>nput</a:t>
            </a:r>
            <a:endParaRPr lang="en-US" sz="1200" dirty="0">
              <a:solidFill>
                <a:srgbClr val="434C53"/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849" y="1723194"/>
            <a:ext cx="64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34C53"/>
                </a:solidFill>
                <a:latin typeface="Helvetica"/>
                <a:cs typeface="Helvetica"/>
              </a:rPr>
              <a:t>O</a:t>
            </a:r>
            <a:r>
              <a:rPr lang="en-US" sz="1200" dirty="0" smtClean="0">
                <a:solidFill>
                  <a:srgbClr val="434C53"/>
                </a:solidFill>
                <a:latin typeface="Helvetica"/>
                <a:cs typeface="Helvetica"/>
              </a:rPr>
              <a:t>utput</a:t>
            </a:r>
            <a:endParaRPr lang="en-US" sz="1200" dirty="0">
              <a:solidFill>
                <a:srgbClr val="434C5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80022" y="1723194"/>
            <a:ext cx="88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34C53"/>
                </a:solidFill>
                <a:latin typeface="Helvetica"/>
                <a:cs typeface="Helvetica"/>
              </a:rPr>
              <a:t>Outcomes</a:t>
            </a:r>
            <a:endParaRPr lang="en-US" sz="1200" dirty="0">
              <a:solidFill>
                <a:srgbClr val="434C5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940" y="205535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Business cases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Product vision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7306" y="2071466"/>
            <a:ext cx="92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Roadmap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Product backlog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2064" y="2070921"/>
            <a:ext cx="121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Continuous integration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&amp; delivery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2528" y="2063032"/>
            <a:ext cx="122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Validation of objectives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9653" y="2522833"/>
            <a:ext cx="2650635" cy="1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4599" y="2605011"/>
            <a:ext cx="7562574" cy="1"/>
          </a:xfrm>
          <a:prstGeom prst="line">
            <a:avLst/>
          </a:prstGeom>
          <a:ln w="127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7841457" y="2452981"/>
            <a:ext cx="269108" cy="1"/>
          </a:xfrm>
          <a:prstGeom prst="line">
            <a:avLst/>
          </a:prstGeom>
          <a:ln w="127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>
            <a:off x="313932" y="2500754"/>
            <a:ext cx="202185" cy="1"/>
          </a:xfrm>
          <a:prstGeom prst="line">
            <a:avLst/>
          </a:prstGeom>
          <a:ln w="127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>
            <a:off x="2767543" y="2452658"/>
            <a:ext cx="151905" cy="1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>
            <a:off x="5424335" y="2443188"/>
            <a:ext cx="151905" cy="1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25407" y="2253594"/>
            <a:ext cx="12183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Helvetica"/>
                <a:cs typeface="Helvetica"/>
              </a:rPr>
              <a:t>Backlog </a:t>
            </a:r>
            <a:r>
              <a:rPr lang="en-US" sz="1000" dirty="0" smtClean="0">
                <a:solidFill>
                  <a:schemeClr val="accent1"/>
                </a:solidFill>
                <a:latin typeface="Helvetica"/>
                <a:cs typeface="Helvetica"/>
              </a:rPr>
              <a:t>validation</a:t>
            </a:r>
            <a:endParaRPr lang="en-US" sz="1000" dirty="0">
              <a:solidFill>
                <a:schemeClr val="accent1"/>
              </a:solidFill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43986" y="2596684"/>
            <a:ext cx="15605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Helvetica"/>
                <a:cs typeface="Helvetica"/>
              </a:rPr>
              <a:t>Business goal validation</a:t>
            </a:r>
            <a:endParaRPr lang="en-US" sz="1000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1794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</Words>
  <Application>Microsoft Macintosh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three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two</dc:creator>
  <cp:lastModifiedBy>Niels Talens</cp:lastModifiedBy>
  <cp:revision>5</cp:revision>
  <dcterms:created xsi:type="dcterms:W3CDTF">2016-12-01T20:31:04Z</dcterms:created>
  <dcterms:modified xsi:type="dcterms:W3CDTF">2016-12-08T10:25:32Z</dcterms:modified>
</cp:coreProperties>
</file>