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6"/>
  </p:handoutMasterIdLst>
  <p:sldIdLst>
    <p:sldId id="261" r:id="rId2"/>
    <p:sldId id="256" r:id="rId3"/>
    <p:sldId id="262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4D8EEF-127D-B842-A961-D7AD1A3DD3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D50FE-1703-6547-ACE0-7E9B918D3A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F62BF-450F-3645-94DF-B31ABFB9E12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AB386-6DB1-1C47-9D3D-EBC95C176A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622E6-9FFB-034E-8EF5-4027B6DF8A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F4E48-BACE-5F46-BB13-6D040EDDA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519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28EC-2876-D84C-893F-5104C02A159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07D36B8-30E4-D240-9414-EB6832DE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28EC-2876-D84C-893F-5104C02A159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36B8-30E4-D240-9414-EB6832DE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5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28EC-2876-D84C-893F-5104C02A159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36B8-30E4-D240-9414-EB6832DE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8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28EC-2876-D84C-893F-5104C02A159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36B8-30E4-D240-9414-EB6832DE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0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7C728EC-2876-D84C-893F-5104C02A159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07D36B8-30E4-D240-9414-EB6832DE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3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28EC-2876-D84C-893F-5104C02A159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36B8-30E4-D240-9414-EB6832DE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28EC-2876-D84C-893F-5104C02A159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36B8-30E4-D240-9414-EB6832DE50E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37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28EC-2876-D84C-893F-5104C02A159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36B8-30E4-D240-9414-EB6832DE50E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677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28EC-2876-D84C-893F-5104C02A159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36B8-30E4-D240-9414-EB6832DE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9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28EC-2876-D84C-893F-5104C02A159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36B8-30E4-D240-9414-EB6832DE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3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28EC-2876-D84C-893F-5104C02A1599}" type="datetimeFigureOut">
              <a:rPr lang="en-US" smtClean="0"/>
              <a:t>10/23/18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36B8-30E4-D240-9414-EB6832DE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9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7C728EC-2876-D84C-893F-5104C02A159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07D36B8-30E4-D240-9414-EB6832DE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4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0CA28-5849-BE4D-98E6-D44F1F41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4632"/>
            <a:ext cx="12565294" cy="3003239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Name: Muhammad </a:t>
            </a:r>
            <a:r>
              <a:rPr lang="en-US" sz="8000" dirty="0" err="1"/>
              <a:t>Erizky</a:t>
            </a:r>
            <a:r>
              <a:rPr lang="en-US" sz="8000" dirty="0"/>
              <a:t> </a:t>
            </a:r>
            <a:r>
              <a:rPr lang="en-US" sz="8000" dirty="0" err="1"/>
              <a:t>Suryaputra</a:t>
            </a:r>
            <a:endParaRPr lang="en-US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57C67-735E-9A42-8239-4F91F0A5D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519" y="3487871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ID: </a:t>
            </a:r>
            <a:r>
              <a:rPr lang="en-ID" sz="6000" dirty="0"/>
              <a:t>2201797052</a:t>
            </a:r>
          </a:p>
        </p:txBody>
      </p:sp>
    </p:spTree>
    <p:extLst>
      <p:ext uri="{BB962C8B-B14F-4D97-AF65-F5344CB8AC3E}">
        <p14:creationId xmlns:p14="http://schemas.microsoft.com/office/powerpoint/2010/main" val="1436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63DFE-AAE4-0046-8DB0-7E1B5AF0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82135-0CA6-C34B-BF4A-53E9F3F35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6859" y="4995295"/>
            <a:ext cx="7891272" cy="1069848"/>
          </a:xfrm>
        </p:spPr>
        <p:txBody>
          <a:bodyPr>
            <a:normAutofit/>
          </a:bodyPr>
          <a:lstStyle/>
          <a:p>
            <a:r>
              <a:rPr lang="en-US" sz="4400" dirty="0"/>
              <a:t>Mario Cat</a:t>
            </a:r>
          </a:p>
        </p:txBody>
      </p:sp>
    </p:spTree>
    <p:extLst>
      <p:ext uri="{BB962C8B-B14F-4D97-AF65-F5344CB8AC3E}">
        <p14:creationId xmlns:p14="http://schemas.microsoft.com/office/powerpoint/2010/main" val="188021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E1897-51C6-6840-9A39-EC58D4E72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is this game?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29A19-2489-4D4E-BC7B-6086695B0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It’s a platformer game that put your patience into test.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4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What is the objective of the game?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/>
              <a:t>Survive and finish the level.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400" dirty="0">
                <a:latin typeface="Apple Color Emoji" pitchFamily="2" charset="0"/>
                <a:ea typeface="Apple Color Emoji" pitchFamily="2" charset="0"/>
              </a:rPr>
              <a:t>…how?</a:t>
            </a:r>
          </a:p>
          <a:p>
            <a:pPr marL="0" indent="0">
              <a:buNone/>
            </a:pPr>
            <a:r>
              <a:rPr lang="en-US" dirty="0"/>
              <a:t>This game is created using Python 3 with </a:t>
            </a:r>
            <a:r>
              <a:rPr lang="en-US" dirty="0" err="1"/>
              <a:t>Pygame</a:t>
            </a:r>
            <a:r>
              <a:rPr lang="en-US" dirty="0"/>
              <a:t> API.</a:t>
            </a:r>
          </a:p>
        </p:txBody>
      </p:sp>
    </p:spTree>
    <p:extLst>
      <p:ext uri="{BB962C8B-B14F-4D97-AF65-F5344CB8AC3E}">
        <p14:creationId xmlns:p14="http://schemas.microsoft.com/office/powerpoint/2010/main" val="327410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B423A-AF23-F548-87FC-D806AF2A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B2941-159D-5941-A1CB-A9119278D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</p:spTree>
    <p:extLst>
      <p:ext uri="{BB962C8B-B14F-4D97-AF65-F5344CB8AC3E}">
        <p14:creationId xmlns:p14="http://schemas.microsoft.com/office/powerpoint/2010/main" val="1698903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{0B031846-D7C9-2340-8335-3886DA174EFA}tf10001070</Template>
  <TotalTime>872</TotalTime>
  <Words>59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Apple Color Emoji</vt:lpstr>
      <vt:lpstr>Calibri</vt:lpstr>
      <vt:lpstr>Rockwell</vt:lpstr>
      <vt:lpstr>Rockwell Condensed</vt:lpstr>
      <vt:lpstr>Rockwell Extra Bold</vt:lpstr>
      <vt:lpstr>Wingdings</vt:lpstr>
      <vt:lpstr>Wood Type</vt:lpstr>
      <vt:lpstr>Name: Muhammad Erizky Suryaputra</vt:lpstr>
      <vt:lpstr>Final Proposal</vt:lpstr>
      <vt:lpstr>What is this game?</vt:lpstr>
      <vt:lpstr>Background Story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Muhammad Erizky S</dc:title>
  <dc:creator>Microsoft Office User</dc:creator>
  <cp:lastModifiedBy>Microsoft Office User</cp:lastModifiedBy>
  <cp:revision>9</cp:revision>
  <cp:lastPrinted>2018-10-23T15:55:11Z</cp:lastPrinted>
  <dcterms:created xsi:type="dcterms:W3CDTF">2018-10-23T04:40:17Z</dcterms:created>
  <dcterms:modified xsi:type="dcterms:W3CDTF">2018-10-24T02:06:36Z</dcterms:modified>
</cp:coreProperties>
</file>