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C766E-3B1E-4DEF-BE17-7F065B6FB046}" v="53" dt="2023-01-17T14:24:38.407"/>
    <p1510:client id="{40507973-8CBC-4B2C-96D7-AB7CB97E2C66}" v="111" dt="2023-01-17T14:42:07.135"/>
    <p1510:client id="{A29BBB90-F4DB-4939-9293-17C7A0594BD0}" v="2" dt="2023-01-17T12:53:13.007"/>
    <p1510:client id="{D7EE9301-D0A5-4A93-8E48-AEC56B09B752}" v="138" dt="2023-01-16T15:34:13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479CF-4E75-3050-0C29-B44C9609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3255264"/>
          </a:xfrm>
        </p:spPr>
        <p:txBody>
          <a:bodyPr>
            <a:normAutofit/>
          </a:bodyPr>
          <a:lstStyle/>
          <a:p>
            <a:r>
              <a:rPr lang="en-US" dirty="0"/>
              <a:t>GetMatch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3CCC9C-8DA6-2E42-7E88-D036F5644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228521" cy="914400"/>
          </a:xfrm>
        </p:spPr>
        <p:txBody>
          <a:bodyPr>
            <a:normAutofit/>
          </a:bodyPr>
          <a:lstStyle/>
          <a:p>
            <a:r>
              <a:rPr lang="en-US" sz="1200"/>
              <a:t>Luquenia Galiano: 20210451</a:t>
            </a:r>
          </a:p>
          <a:p>
            <a:r>
              <a:rPr lang="en-US" sz="1200"/>
              <a:t>Paulino Muya: 20220119</a:t>
            </a:r>
          </a:p>
          <a:p>
            <a:r>
              <a:rPr lang="en-US" sz="1200"/>
              <a:t>Alano Baptista: 20190818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pic>
        <p:nvPicPr>
          <p:cNvPr id="3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CA621FE3-AEFB-FB41-A6E1-7D747C3F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037197"/>
            <a:ext cx="6367271" cy="47754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8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414FD-1D55-00CB-23C5-1F130BEE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0D8DBE8-D848-00FA-7365-289B6EA9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5952" y="1101493"/>
            <a:ext cx="6727231" cy="4852803"/>
          </a:xfrm>
        </p:spPr>
        <p:txBody>
          <a:bodyPr>
            <a:normAutofit/>
          </a:bodyPr>
          <a:lstStyle/>
          <a:p>
            <a:r>
              <a:rPr lang="pt-PT" dirty="0"/>
              <a:t>Com a nossa aplicação pretendemos criar uma maneira onde os utilizadores consigam organizar jogos com vários participantes de forma mais eficiente, organizada e simples.</a:t>
            </a:r>
          </a:p>
          <a:p>
            <a:r>
              <a:rPr lang="pt-PT" dirty="0">
                <a:ea typeface="+mn-lt"/>
                <a:cs typeface="+mn-lt"/>
              </a:rPr>
              <a:t>Descobrir campos onde pode praticar a modalidade desejada.</a:t>
            </a:r>
            <a:endParaRPr lang="en-US" dirty="0">
              <a:ea typeface="+mn-lt"/>
              <a:cs typeface="+mn-lt"/>
            </a:endParaRPr>
          </a:p>
          <a:p>
            <a:r>
              <a:rPr lang="pt-PT" dirty="0"/>
              <a:t>Disponibilizamos uma lista de jogos com varias modalidades que pode praticar num dos campos disponíveis na app.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982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B5DD-692B-5A23-350B-A6270FA3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Classes</a:t>
            </a:r>
            <a:endParaRPr lang="pt-PT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593B0E75-4B61-A632-5759-9AED0693F3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964" b="3964"/>
          <a:stretch/>
        </p:blipFill>
        <p:spPr>
          <a:xfrm>
            <a:off x="3570644" y="1050096"/>
            <a:ext cx="8115230" cy="5048275"/>
          </a:xfrm>
        </p:spPr>
      </p:pic>
    </p:spTree>
    <p:extLst>
      <p:ext uri="{BB962C8B-B14F-4D97-AF65-F5344CB8AC3E}">
        <p14:creationId xmlns:p14="http://schemas.microsoft.com/office/powerpoint/2010/main" val="159660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2CC9-FCE0-10BC-39D9-432E5DDC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 </a:t>
            </a:r>
            <a:r>
              <a:rPr lang="en-US" dirty="0" err="1"/>
              <a:t>Relacionamento</a:t>
            </a:r>
            <a:endParaRPr lang="pt-PT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0BD53626-E809-F7ED-2F9D-D10B05C28B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08" r="708"/>
          <a:stretch/>
        </p:blipFill>
        <p:spPr/>
      </p:pic>
    </p:spTree>
    <p:extLst>
      <p:ext uri="{BB962C8B-B14F-4D97-AF65-F5344CB8AC3E}">
        <p14:creationId xmlns:p14="http://schemas.microsoft.com/office/powerpoint/2010/main" val="3821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41CC1-4F1F-FDD3-DF72-553824A4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544944-F93D-3164-7566-CDC895EF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0010" y="1311659"/>
            <a:ext cx="3474720" cy="807720"/>
          </a:xfrm>
        </p:spPr>
        <p:txBody>
          <a:bodyPr/>
          <a:lstStyle/>
          <a:p>
            <a:r>
              <a:rPr lang="en-US" dirty="0"/>
              <a:t>Login</a:t>
            </a:r>
            <a:endParaRPr lang="pt-PT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6BFD5854-BA0D-B1F9-EE63-21F2BC571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9969" y="2609056"/>
            <a:ext cx="1549400" cy="2667000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EDEA258-396E-D890-9D15-F466333A9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658" y="1302366"/>
            <a:ext cx="3474720" cy="813171"/>
          </a:xfrm>
        </p:spPr>
        <p:txBody>
          <a:bodyPr/>
          <a:lstStyle/>
          <a:p>
            <a:pPr algn="r"/>
            <a:r>
              <a:rPr lang="en-US" dirty="0" err="1"/>
              <a:t>Cadastro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CDDCC81-0BE5-2C95-2473-9470C06E24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883476" y="2496150"/>
            <a:ext cx="1549400" cy="2781300"/>
          </a:xfrm>
        </p:spPr>
      </p:pic>
    </p:spTree>
    <p:extLst>
      <p:ext uri="{BB962C8B-B14F-4D97-AF65-F5344CB8AC3E}">
        <p14:creationId xmlns:p14="http://schemas.microsoft.com/office/powerpoint/2010/main" val="22227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8977-55DA-B06B-85CA-8A21A8BF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</a:t>
            </a:r>
            <a:r>
              <a:rPr lang="en-US" dirty="0"/>
              <a:t> principal 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C14C83-67E4-3E3F-35BA-61CE8C9F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3877" y="1196407"/>
            <a:ext cx="4363248" cy="525273"/>
          </a:xfrm>
        </p:spPr>
        <p:txBody>
          <a:bodyPr/>
          <a:lstStyle/>
          <a:p>
            <a:pPr algn="ctr"/>
            <a:r>
              <a:rPr lang="en-US" dirty="0"/>
              <a:t> Menu</a:t>
            </a:r>
            <a:endParaRPr lang="pt-PT" dirty="0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712C0D2-1FC2-9F64-F033-1D7090A382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54869" y="2211243"/>
            <a:ext cx="2207381" cy="3581400"/>
          </a:xfrm>
        </p:spPr>
      </p:pic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FF9F54D0-6DE7-F8E1-EC34-F3EDECD07E2F}"/>
              </a:ext>
            </a:extLst>
          </p:cNvPr>
          <p:cNvSpPr txBox="1">
            <a:spLocks/>
          </p:cNvSpPr>
          <p:nvPr/>
        </p:nvSpPr>
        <p:spPr>
          <a:xfrm>
            <a:off x="6715991" y="1191569"/>
            <a:ext cx="4363248" cy="525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Perfil</a:t>
            </a:r>
            <a:endParaRPr lang="pt-PT" dirty="0" err="1"/>
          </a:p>
        </p:txBody>
      </p:sp>
      <p:pic>
        <p:nvPicPr>
          <p:cNvPr id="6" name="Imagem 6" descr="Uma imagem com texto, eletrónica, captura de ecrã, apresentação&#10;&#10;Descrição gerada automaticamente">
            <a:extLst>
              <a:ext uri="{FF2B5EF4-FFF2-40B4-BE49-F238E27FC236}">
                <a16:creationId xmlns:a16="http://schemas.microsoft.com/office/drawing/2014/main" id="{461E1665-0C99-7255-98F6-BEB74BC5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74" y="2020863"/>
            <a:ext cx="1736170" cy="38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C6F95-4C9B-6786-8F6C-192D1FB9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Jogos</a:t>
            </a:r>
            <a:r>
              <a:rPr lang="en-US" dirty="0"/>
              <a:t> 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F1BD58-BEF9-4FB0-C9E1-167E1D2A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7790" y="1032879"/>
            <a:ext cx="3474720" cy="807720"/>
          </a:xfrm>
        </p:spPr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Jogos</a:t>
            </a:r>
            <a:endParaRPr lang="pt-PT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345108A-569A-5A52-027D-FAB4DEB77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4719" y="2151856"/>
            <a:ext cx="1615281" cy="3581400"/>
          </a:xfrm>
        </p:spPr>
      </p:pic>
    </p:spTree>
    <p:extLst>
      <p:ext uri="{BB962C8B-B14F-4D97-AF65-F5344CB8AC3E}">
        <p14:creationId xmlns:p14="http://schemas.microsoft.com/office/powerpoint/2010/main" val="20535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A655B-0789-AEC5-C3C4-9423B5C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Campos 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6D4B3C7-5601-15D7-C5AB-251AF51B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5122" y="1023586"/>
            <a:ext cx="3474720" cy="813171"/>
          </a:xfrm>
        </p:spPr>
        <p:txBody>
          <a:bodyPr/>
          <a:lstStyle/>
          <a:p>
            <a:r>
              <a:rPr lang="en-US" dirty="0"/>
              <a:t>Campo </a:t>
            </a:r>
            <a:r>
              <a:rPr lang="en-US" dirty="0" err="1"/>
              <a:t>específico</a:t>
            </a:r>
            <a:r>
              <a:rPr lang="en-US" dirty="0"/>
              <a:t> no </a:t>
            </a:r>
            <a:r>
              <a:rPr lang="en-US" dirty="0" err="1"/>
              <a:t>mapa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508F9B-B9D6-D027-3913-9EB7AA72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6278" y="1070049"/>
            <a:ext cx="3474720" cy="807720"/>
          </a:xfrm>
        </p:spPr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dos campos</a:t>
            </a:r>
            <a:endParaRPr lang="pt-PT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8ADA89D0-F66C-F1B7-AB09-5DA23A461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3148" y="2175626"/>
            <a:ext cx="1638300" cy="3543300"/>
          </a:xfrm>
        </p:spPr>
      </p:pic>
      <p:pic>
        <p:nvPicPr>
          <p:cNvPr id="9" name="Imagem 9" descr="Uma imagem com mapa&#10;&#10;Descrição gerada automaticamente">
            <a:extLst>
              <a:ext uri="{FF2B5EF4-FFF2-40B4-BE49-F238E27FC236}">
                <a16:creationId xmlns:a16="http://schemas.microsoft.com/office/drawing/2014/main" id="{50A1E3D9-7FD0-7184-5B2E-3EC1B96982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615852" y="2057137"/>
            <a:ext cx="1795276" cy="3841932"/>
          </a:xfrm>
        </p:spPr>
      </p:pic>
    </p:spTree>
    <p:extLst>
      <p:ext uri="{BB962C8B-B14F-4D97-AF65-F5344CB8AC3E}">
        <p14:creationId xmlns:p14="http://schemas.microsoft.com/office/powerpoint/2010/main" val="210886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13B31-F2E2-FF85-B66D-EDDB1919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Poster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BDE9F1B-ED94-342C-3BC1-8B677FBDB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8273" y="1815793"/>
            <a:ext cx="3249782" cy="3817760"/>
          </a:xfrm>
        </p:spPr>
      </p:pic>
    </p:spTree>
    <p:extLst>
      <p:ext uri="{BB962C8B-B14F-4D97-AF65-F5344CB8AC3E}">
        <p14:creationId xmlns:p14="http://schemas.microsoft.com/office/powerpoint/2010/main" val="3205415439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Moldura</vt:lpstr>
      <vt:lpstr>GetMatch</vt:lpstr>
      <vt:lpstr>Objetivos</vt:lpstr>
      <vt:lpstr>Diagrama de Classes</vt:lpstr>
      <vt:lpstr>Diagrama Entidade Relacionamento</vt:lpstr>
      <vt:lpstr>Aplicação</vt:lpstr>
      <vt:lpstr>Tela principal </vt:lpstr>
      <vt:lpstr>Jogos </vt:lpstr>
      <vt:lpstr>Campos 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GetMatch</dc:title>
  <dc:creator>Lukenia Galiano</dc:creator>
  <cp:lastModifiedBy>Lukenia Galiano</cp:lastModifiedBy>
  <cp:revision>118</cp:revision>
  <dcterms:created xsi:type="dcterms:W3CDTF">2023-01-13T04:48:24Z</dcterms:created>
  <dcterms:modified xsi:type="dcterms:W3CDTF">2023-01-17T14:42:38Z</dcterms:modified>
</cp:coreProperties>
</file>