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6576000" cx="27432000"/>
  <p:notesSz cx="6858000" cy="9144000"/>
  <p:embeddedFontLst>
    <p:embeddedFont>
      <p:font typeface="Roboto"/>
      <p:regular r:id="rId7"/>
      <p:bold r:id="rId8"/>
      <p:italic r:id="rId9"/>
      <p:boldItalic r:id="rId10"/>
    </p:embeddedFont>
    <p:embeddedFont>
      <p:font typeface="Open Sans SemiBold"/>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0BF501B-BDD3-4EB9-B281-53D94DE5E151}">
  <a:tblStyle styleId="{70BF501B-BDD3-4EB9-B281-53D94DE5E1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OpenSansSemiBold-regular.fntdata"/><Relationship Id="rId10" Type="http://schemas.openxmlformats.org/officeDocument/2006/relationships/font" Target="fonts/Roboto-boldItalic.fntdata"/><Relationship Id="rId13" Type="http://schemas.openxmlformats.org/officeDocument/2006/relationships/font" Target="fonts/OpenSansSemiBold-italic.fntdata"/><Relationship Id="rId12" Type="http://schemas.openxmlformats.org/officeDocument/2006/relationships/font" Target="fonts/OpenSan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OpenSans-regular.fntdata"/><Relationship Id="rId14" Type="http://schemas.openxmlformats.org/officeDocument/2006/relationships/font" Target="fonts/OpenSansSemiBold-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2143399" y="685800"/>
            <a:ext cx="25719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91" name="Shape 91"/>
          <p:cNvSpPr/>
          <p:nvPr>
            <p:ph idx="2" type="sldImg"/>
          </p:nvPr>
        </p:nvSpPr>
        <p:spPr>
          <a:xfrm>
            <a:off x="2143125" y="685800"/>
            <a:ext cx="25719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Shape 14"/>
          <p:cNvSpPr/>
          <p:nvPr/>
        </p:nvSpPr>
        <p:spPr>
          <a:xfrm>
            <a:off x="514350" y="914400"/>
            <a:ext cx="26403300" cy="347472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15" name="Shape 15"/>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Shape 78"/>
          <p:cNvSpPr txBox="1"/>
          <p:nvPr>
            <p:ph type="title"/>
          </p:nvPr>
        </p:nvSpPr>
        <p:spPr>
          <a:xfrm>
            <a:off x="1508760" y="26578560"/>
            <a:ext cx="24551700" cy="5608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79" name="Shape 79"/>
          <p:cNvSpPr txBox="1"/>
          <p:nvPr>
            <p:ph idx="1" type="body"/>
          </p:nvPr>
        </p:nvSpPr>
        <p:spPr>
          <a:xfrm rot="5400000">
            <a:off x="2616750" y="1720494"/>
            <a:ext cx="22335600" cy="24551700"/>
          </a:xfrm>
          <a:prstGeom prst="rect">
            <a:avLst/>
          </a:prstGeom>
          <a:noFill/>
          <a:ln>
            <a:noFill/>
          </a:ln>
        </p:spPr>
        <p:txBody>
          <a:bodyPr anchorCtr="0" anchor="t" bIns="91425" lIns="91425" spcFirstLastPara="1" rIns="91425" wrap="square" tIns="91425"/>
          <a:lstStyle>
            <a:lvl1pPr indent="-797560" lvl="0" marL="457200" marR="0" rtl="0" algn="l">
              <a:lnSpc>
                <a:spcPct val="100000"/>
              </a:lnSpc>
              <a:spcBef>
                <a:spcPts val="1000"/>
              </a:spcBef>
              <a:spcAft>
                <a:spcPts val="0"/>
              </a:spcAft>
              <a:buClr>
                <a:schemeClr val="accent1"/>
              </a:buClr>
              <a:buSzPts val="8960"/>
              <a:buFont typeface="Noto Sans Symbols"/>
              <a:buChar char="●"/>
              <a:defRPr b="0" i="0" sz="11200" u="none" cap="none" strike="noStrike">
                <a:solidFill>
                  <a:schemeClr val="dk1"/>
                </a:solidFill>
                <a:latin typeface="Verdana"/>
                <a:ea typeface="Verdana"/>
                <a:cs typeface="Verdana"/>
                <a:sym typeface="Verdana"/>
              </a:defRPr>
            </a:lvl1pPr>
            <a:lvl2pPr indent="-838200" lvl="1" marL="914400" marR="0" rtl="0" algn="l">
              <a:lnSpc>
                <a:spcPct val="100000"/>
              </a:lnSpc>
              <a:spcBef>
                <a:spcPts val="1000"/>
              </a:spcBef>
              <a:spcAft>
                <a:spcPts val="0"/>
              </a:spcAft>
              <a:buClr>
                <a:schemeClr val="accent1"/>
              </a:buClr>
              <a:buSzPts val="9600"/>
              <a:buFont typeface="Verdana"/>
              <a:buChar char="◦"/>
              <a:defRPr b="0" i="0" sz="9600" u="none" cap="none" strike="noStrike">
                <a:solidFill>
                  <a:schemeClr val="dk1"/>
                </a:solidFill>
                <a:latin typeface="Verdana"/>
                <a:ea typeface="Verdana"/>
                <a:cs typeface="Verdana"/>
                <a:sym typeface="Verdana"/>
              </a:defRPr>
            </a:lvl2pPr>
            <a:lvl3pPr indent="-787400" lvl="2" marL="1371600" marR="0" rtl="0" algn="l">
              <a:lnSpc>
                <a:spcPct val="100000"/>
              </a:lnSpc>
              <a:spcBef>
                <a:spcPts val="1000"/>
              </a:spcBef>
              <a:spcAft>
                <a:spcPts val="0"/>
              </a:spcAft>
              <a:buClr>
                <a:srgbClr val="E96D4D"/>
              </a:buClr>
              <a:buSzPts val="8800"/>
              <a:buFont typeface="Noto Sans Symbols"/>
              <a:buChar char="⚫"/>
              <a:defRPr b="0" i="0" sz="8800" u="none" cap="none" strike="noStrike">
                <a:solidFill>
                  <a:schemeClr val="dk1"/>
                </a:solidFill>
                <a:latin typeface="Verdana"/>
                <a:ea typeface="Verdana"/>
                <a:cs typeface="Verdana"/>
                <a:sym typeface="Verdana"/>
              </a:defRPr>
            </a:lvl3pPr>
            <a:lvl4pPr indent="-769112" lvl="3" marL="1828800" marR="0" rtl="0" algn="l">
              <a:lnSpc>
                <a:spcPct val="100000"/>
              </a:lnSpc>
              <a:spcBef>
                <a:spcPts val="925"/>
              </a:spcBef>
              <a:spcAft>
                <a:spcPts val="0"/>
              </a:spcAft>
              <a:buClr>
                <a:srgbClr val="E96D4D"/>
              </a:buClr>
              <a:buSzPts val="8512"/>
              <a:buFont typeface="Verdana"/>
              <a:buChar char="◦"/>
              <a:defRPr b="0" i="0" sz="76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80" name="Shape 80"/>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Shape 84"/>
          <p:cNvSpPr txBox="1"/>
          <p:nvPr>
            <p:ph type="title"/>
          </p:nvPr>
        </p:nvSpPr>
        <p:spPr>
          <a:xfrm rot="5400000">
            <a:off x="8839200" y="13893823"/>
            <a:ext cx="28041600" cy="594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85" name="Shape 85"/>
          <p:cNvSpPr txBox="1"/>
          <p:nvPr>
            <p:ph idx="1" type="body"/>
          </p:nvPr>
        </p:nvSpPr>
        <p:spPr>
          <a:xfrm rot="5400000">
            <a:off x="-3505201" y="7950212"/>
            <a:ext cx="28041600" cy="17830800"/>
          </a:xfrm>
          <a:prstGeom prst="rect">
            <a:avLst/>
          </a:prstGeom>
          <a:noFill/>
          <a:ln>
            <a:noFill/>
          </a:ln>
        </p:spPr>
        <p:txBody>
          <a:bodyPr anchorCtr="0" anchor="t" bIns="91425" lIns="91425" spcFirstLastPara="1" rIns="91425" wrap="square" tIns="91425"/>
          <a:lstStyle>
            <a:lvl1pPr indent="-797560" lvl="0" marL="457200" marR="0" rtl="0" algn="l">
              <a:lnSpc>
                <a:spcPct val="100000"/>
              </a:lnSpc>
              <a:spcBef>
                <a:spcPts val="1000"/>
              </a:spcBef>
              <a:spcAft>
                <a:spcPts val="0"/>
              </a:spcAft>
              <a:buClr>
                <a:schemeClr val="accent1"/>
              </a:buClr>
              <a:buSzPts val="8960"/>
              <a:buFont typeface="Noto Sans Symbols"/>
              <a:buChar char="●"/>
              <a:defRPr b="0" i="0" sz="11200" u="none" cap="none" strike="noStrike">
                <a:solidFill>
                  <a:schemeClr val="dk1"/>
                </a:solidFill>
                <a:latin typeface="Verdana"/>
                <a:ea typeface="Verdana"/>
                <a:cs typeface="Verdana"/>
                <a:sym typeface="Verdana"/>
              </a:defRPr>
            </a:lvl1pPr>
            <a:lvl2pPr indent="-838200" lvl="1" marL="914400" marR="0" rtl="0" algn="l">
              <a:lnSpc>
                <a:spcPct val="100000"/>
              </a:lnSpc>
              <a:spcBef>
                <a:spcPts val="1000"/>
              </a:spcBef>
              <a:spcAft>
                <a:spcPts val="0"/>
              </a:spcAft>
              <a:buClr>
                <a:schemeClr val="accent1"/>
              </a:buClr>
              <a:buSzPts val="9600"/>
              <a:buFont typeface="Verdana"/>
              <a:buChar char="◦"/>
              <a:defRPr b="0" i="0" sz="9600" u="none" cap="none" strike="noStrike">
                <a:solidFill>
                  <a:schemeClr val="dk1"/>
                </a:solidFill>
                <a:latin typeface="Verdana"/>
                <a:ea typeface="Verdana"/>
                <a:cs typeface="Verdana"/>
                <a:sym typeface="Verdana"/>
              </a:defRPr>
            </a:lvl2pPr>
            <a:lvl3pPr indent="-787400" lvl="2" marL="1371600" marR="0" rtl="0" algn="l">
              <a:lnSpc>
                <a:spcPct val="100000"/>
              </a:lnSpc>
              <a:spcBef>
                <a:spcPts val="1000"/>
              </a:spcBef>
              <a:spcAft>
                <a:spcPts val="0"/>
              </a:spcAft>
              <a:buClr>
                <a:srgbClr val="E96D4D"/>
              </a:buClr>
              <a:buSzPts val="8800"/>
              <a:buFont typeface="Noto Sans Symbols"/>
              <a:buChar char="⚫"/>
              <a:defRPr b="0" i="0" sz="8800" u="none" cap="none" strike="noStrike">
                <a:solidFill>
                  <a:schemeClr val="dk1"/>
                </a:solidFill>
                <a:latin typeface="Verdana"/>
                <a:ea typeface="Verdana"/>
                <a:cs typeface="Verdana"/>
                <a:sym typeface="Verdana"/>
              </a:defRPr>
            </a:lvl3pPr>
            <a:lvl4pPr indent="-769112" lvl="3" marL="1828800" marR="0" rtl="0" algn="l">
              <a:lnSpc>
                <a:spcPct val="100000"/>
              </a:lnSpc>
              <a:spcBef>
                <a:spcPts val="925"/>
              </a:spcBef>
              <a:spcAft>
                <a:spcPts val="0"/>
              </a:spcAft>
              <a:buClr>
                <a:srgbClr val="E96D4D"/>
              </a:buClr>
              <a:buSzPts val="8512"/>
              <a:buFont typeface="Verdana"/>
              <a:buChar char="◦"/>
              <a:defRPr b="0" i="0" sz="76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86" name="Shape 86"/>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87" name="Shape 87"/>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88" name="Shape 88"/>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Shape 19"/>
          <p:cNvSpPr/>
          <p:nvPr/>
        </p:nvSpPr>
        <p:spPr>
          <a:xfrm>
            <a:off x="914400" y="1754716"/>
            <a:ext cx="25596000" cy="330495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20" name="Shape 20"/>
          <p:cNvSpPr/>
          <p:nvPr/>
        </p:nvSpPr>
        <p:spPr>
          <a:xfrm>
            <a:off x="1255789" y="2315531"/>
            <a:ext cx="24920400" cy="1658100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21" name="Shape 21"/>
          <p:cNvSpPr txBox="1"/>
          <p:nvPr>
            <p:ph type="ctrTitle"/>
          </p:nvPr>
        </p:nvSpPr>
        <p:spPr>
          <a:xfrm>
            <a:off x="2167127" y="9707766"/>
            <a:ext cx="23317200" cy="97536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FFB145"/>
              </a:buClr>
              <a:buSzPts val="1400"/>
              <a:buFont typeface="Verdana"/>
              <a:buNone/>
              <a:defRPr b="1" i="0" sz="18000" u="none" cap="none" strike="noStrike">
                <a:solidFill>
                  <a:srgbClr val="FFB145"/>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22" name="Shape 22"/>
          <p:cNvSpPr txBox="1"/>
          <p:nvPr>
            <p:ph idx="1" type="subTitle"/>
          </p:nvPr>
        </p:nvSpPr>
        <p:spPr>
          <a:xfrm>
            <a:off x="2167127" y="19653504"/>
            <a:ext cx="23317200" cy="48768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accent1"/>
              </a:buClr>
              <a:buSzPts val="8960"/>
              <a:buFont typeface="Noto Sans Symbols"/>
              <a:buNone/>
              <a:defRPr b="0" i="0" sz="8000" u="none" cap="none" strike="noStrike">
                <a:solidFill>
                  <a:srgbClr val="857E6B"/>
                </a:solidFill>
                <a:latin typeface="Verdana"/>
                <a:ea typeface="Verdana"/>
                <a:cs typeface="Verdana"/>
                <a:sym typeface="Verdana"/>
              </a:defRPr>
            </a:lvl1pPr>
            <a:lvl2pPr lvl="1" marR="0" rtl="0" algn="ctr">
              <a:lnSpc>
                <a:spcPct val="100000"/>
              </a:lnSpc>
              <a:spcBef>
                <a:spcPts val="1000"/>
              </a:spcBef>
              <a:spcAft>
                <a:spcPts val="0"/>
              </a:spcAft>
              <a:buClr>
                <a:schemeClr val="accent1"/>
              </a:buClr>
              <a:buSzPts val="9600"/>
              <a:buFont typeface="Verdana"/>
              <a:buNone/>
              <a:defRPr b="0" i="0" sz="9600" u="none" cap="none" strike="noStrike">
                <a:solidFill>
                  <a:schemeClr val="dk1"/>
                </a:solidFill>
                <a:latin typeface="Verdana"/>
                <a:ea typeface="Verdana"/>
                <a:cs typeface="Verdana"/>
                <a:sym typeface="Verdana"/>
              </a:defRPr>
            </a:lvl2pPr>
            <a:lvl3pPr lvl="2" marR="0" rtl="0" algn="ctr">
              <a:lnSpc>
                <a:spcPct val="100000"/>
              </a:lnSpc>
              <a:spcBef>
                <a:spcPts val="1000"/>
              </a:spcBef>
              <a:spcAft>
                <a:spcPts val="0"/>
              </a:spcAft>
              <a:buClr>
                <a:srgbClr val="E96D4D"/>
              </a:buClr>
              <a:buSzPts val="8800"/>
              <a:buFont typeface="Noto Sans Symbols"/>
              <a:buNone/>
              <a:defRPr b="0" i="0" sz="8800" u="none" cap="none" strike="noStrike">
                <a:solidFill>
                  <a:schemeClr val="dk1"/>
                </a:solidFill>
                <a:latin typeface="Verdana"/>
                <a:ea typeface="Verdana"/>
                <a:cs typeface="Verdana"/>
                <a:sym typeface="Verdana"/>
              </a:defRPr>
            </a:lvl3pPr>
            <a:lvl4pPr lvl="3" marR="0" rtl="0" algn="ctr">
              <a:lnSpc>
                <a:spcPct val="100000"/>
              </a:lnSpc>
              <a:spcBef>
                <a:spcPts val="925"/>
              </a:spcBef>
              <a:spcAft>
                <a:spcPts val="0"/>
              </a:spcAft>
              <a:buClr>
                <a:srgbClr val="E96D4D"/>
              </a:buClr>
              <a:buSzPts val="8512"/>
              <a:buFont typeface="Verdana"/>
              <a:buNone/>
              <a:defRPr b="0" i="0" sz="7600" u="none" cap="none" strike="noStrike">
                <a:solidFill>
                  <a:schemeClr val="dk1"/>
                </a:solidFill>
                <a:latin typeface="Verdana"/>
                <a:ea typeface="Verdana"/>
                <a:cs typeface="Verdana"/>
                <a:sym typeface="Verdana"/>
              </a:defRPr>
            </a:lvl4pPr>
            <a:lvl5pPr lvl="4" marR="0" rtl="0" algn="ctr">
              <a:lnSpc>
                <a:spcPct val="100000"/>
              </a:lnSpc>
              <a:spcBef>
                <a:spcPts val="1000"/>
              </a:spcBef>
              <a:spcAft>
                <a:spcPts val="0"/>
              </a:spcAft>
              <a:buClr>
                <a:srgbClr val="E48F7B"/>
              </a:buClr>
              <a:buSzPts val="7200"/>
              <a:buFont typeface="Noto Sans Symbols"/>
              <a:buNone/>
              <a:defRPr b="0" i="0" sz="7200" u="none" cap="none" strike="noStrike">
                <a:solidFill>
                  <a:schemeClr val="dk1"/>
                </a:solidFill>
                <a:latin typeface="Verdana"/>
                <a:ea typeface="Verdana"/>
                <a:cs typeface="Verdana"/>
                <a:sym typeface="Verdana"/>
              </a:defRPr>
            </a:lvl5pPr>
            <a:lvl6pPr lvl="5" marR="0" rtl="0" algn="ctr">
              <a:lnSpc>
                <a:spcPct val="100000"/>
              </a:lnSpc>
              <a:spcBef>
                <a:spcPts val="1000"/>
              </a:spcBef>
              <a:spcAft>
                <a:spcPts val="0"/>
              </a:spcAft>
              <a:buClr>
                <a:srgbClr val="E48E78"/>
              </a:buClr>
              <a:buSzPts val="6800"/>
              <a:buFont typeface="Verdana"/>
              <a:buNone/>
              <a:defRPr b="0" i="0" sz="6800" u="none" cap="none" strike="noStrike">
                <a:solidFill>
                  <a:schemeClr val="dk1"/>
                </a:solidFill>
                <a:latin typeface="Verdana"/>
                <a:ea typeface="Verdana"/>
                <a:cs typeface="Verdana"/>
                <a:sym typeface="Verdana"/>
              </a:defRPr>
            </a:lvl6pPr>
            <a:lvl7pPr lvl="6" marR="0" rtl="0" algn="ctr">
              <a:lnSpc>
                <a:spcPct val="100000"/>
              </a:lnSpc>
              <a:spcBef>
                <a:spcPts val="1020"/>
              </a:spcBef>
              <a:spcAft>
                <a:spcPts val="0"/>
              </a:spcAft>
              <a:buClr>
                <a:srgbClr val="E48E78"/>
              </a:buClr>
              <a:buSzPts val="6000"/>
              <a:buFont typeface="Noto Sans Symbols"/>
              <a:buNone/>
              <a:defRPr b="0" i="0" sz="6000" u="none" cap="none" strike="noStrike">
                <a:solidFill>
                  <a:schemeClr val="dk1"/>
                </a:solidFill>
                <a:latin typeface="Verdana"/>
                <a:ea typeface="Verdana"/>
                <a:cs typeface="Verdana"/>
                <a:sym typeface="Verdana"/>
              </a:defRPr>
            </a:lvl7pPr>
            <a:lvl8pPr lvl="7" marR="0" rtl="0" algn="ctr">
              <a:lnSpc>
                <a:spcPct val="100000"/>
              </a:lnSpc>
              <a:spcBef>
                <a:spcPts val="1028"/>
              </a:spcBef>
              <a:spcAft>
                <a:spcPts val="0"/>
              </a:spcAft>
              <a:buClr>
                <a:srgbClr val="E48E78"/>
              </a:buClr>
              <a:buSzPts val="6000"/>
              <a:buFont typeface="Verdana"/>
              <a:buNone/>
              <a:defRPr b="0" i="0" sz="6000" u="none" cap="none" strike="noStrike">
                <a:solidFill>
                  <a:schemeClr val="dk1"/>
                </a:solidFill>
                <a:latin typeface="Verdana"/>
                <a:ea typeface="Verdana"/>
                <a:cs typeface="Verdana"/>
                <a:sym typeface="Verdana"/>
              </a:defRPr>
            </a:lvl8pPr>
            <a:lvl9pPr lvl="8" marR="0" rtl="0" algn="ctr">
              <a:lnSpc>
                <a:spcPct val="100000"/>
              </a:lnSpc>
              <a:spcBef>
                <a:spcPts val="1020"/>
              </a:spcBef>
              <a:spcAft>
                <a:spcPts val="0"/>
              </a:spcAft>
              <a:buClr>
                <a:srgbClr val="E48E78"/>
              </a:buClr>
              <a:buSzPts val="6000"/>
              <a:buFont typeface="Noto Sans Symbols"/>
              <a:buNone/>
              <a:defRPr b="0" i="0" sz="6000" u="none" cap="none" strike="noStrike">
                <a:solidFill>
                  <a:schemeClr val="dk1"/>
                </a:solidFill>
                <a:latin typeface="Verdana"/>
                <a:ea typeface="Verdana"/>
                <a:cs typeface="Verdana"/>
                <a:sym typeface="Verdana"/>
              </a:defRPr>
            </a:lvl9pPr>
          </a:lstStyle>
          <a:p/>
        </p:txBody>
      </p:sp>
      <p:sp>
        <p:nvSpPr>
          <p:cNvPr id="23" name="Shape 23"/>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Shape 27"/>
          <p:cNvSpPr txBox="1"/>
          <p:nvPr>
            <p:ph type="title"/>
          </p:nvPr>
        </p:nvSpPr>
        <p:spPr>
          <a:xfrm>
            <a:off x="1508760" y="26578560"/>
            <a:ext cx="24551700" cy="5608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28" name="Shape 28"/>
          <p:cNvSpPr txBox="1"/>
          <p:nvPr>
            <p:ph idx="1" type="body"/>
          </p:nvPr>
        </p:nvSpPr>
        <p:spPr>
          <a:xfrm>
            <a:off x="1508760" y="2828544"/>
            <a:ext cx="24551700" cy="22335600"/>
          </a:xfrm>
          <a:prstGeom prst="rect">
            <a:avLst/>
          </a:prstGeom>
          <a:noFill/>
          <a:ln>
            <a:noFill/>
          </a:ln>
        </p:spPr>
        <p:txBody>
          <a:bodyPr anchorCtr="0" anchor="t" bIns="91425" lIns="91425" spcFirstLastPara="1" rIns="91425" wrap="square" tIns="91425"/>
          <a:lstStyle>
            <a:lvl1pPr indent="-797560" lvl="0" marL="457200" marR="0" rtl="0" algn="l">
              <a:lnSpc>
                <a:spcPct val="100000"/>
              </a:lnSpc>
              <a:spcBef>
                <a:spcPts val="1000"/>
              </a:spcBef>
              <a:spcAft>
                <a:spcPts val="0"/>
              </a:spcAft>
              <a:buClr>
                <a:schemeClr val="accent1"/>
              </a:buClr>
              <a:buSzPts val="8960"/>
              <a:buFont typeface="Noto Sans Symbols"/>
              <a:buChar char="●"/>
              <a:defRPr b="0" i="0" sz="11200" u="none" cap="none" strike="noStrike">
                <a:solidFill>
                  <a:schemeClr val="dk1"/>
                </a:solidFill>
                <a:latin typeface="Verdana"/>
                <a:ea typeface="Verdana"/>
                <a:cs typeface="Verdana"/>
                <a:sym typeface="Verdana"/>
              </a:defRPr>
            </a:lvl1pPr>
            <a:lvl2pPr indent="-838200" lvl="1" marL="914400" marR="0" rtl="0" algn="l">
              <a:lnSpc>
                <a:spcPct val="100000"/>
              </a:lnSpc>
              <a:spcBef>
                <a:spcPts val="1000"/>
              </a:spcBef>
              <a:spcAft>
                <a:spcPts val="0"/>
              </a:spcAft>
              <a:buClr>
                <a:schemeClr val="accent1"/>
              </a:buClr>
              <a:buSzPts val="9600"/>
              <a:buFont typeface="Verdana"/>
              <a:buChar char="◦"/>
              <a:defRPr b="0" i="0" sz="9600" u="none" cap="none" strike="noStrike">
                <a:solidFill>
                  <a:schemeClr val="dk1"/>
                </a:solidFill>
                <a:latin typeface="Verdana"/>
                <a:ea typeface="Verdana"/>
                <a:cs typeface="Verdana"/>
                <a:sym typeface="Verdana"/>
              </a:defRPr>
            </a:lvl2pPr>
            <a:lvl3pPr indent="-787400" lvl="2" marL="1371600" marR="0" rtl="0" algn="l">
              <a:lnSpc>
                <a:spcPct val="100000"/>
              </a:lnSpc>
              <a:spcBef>
                <a:spcPts val="1000"/>
              </a:spcBef>
              <a:spcAft>
                <a:spcPts val="0"/>
              </a:spcAft>
              <a:buClr>
                <a:srgbClr val="E96D4D"/>
              </a:buClr>
              <a:buSzPts val="8800"/>
              <a:buFont typeface="Noto Sans Symbols"/>
              <a:buChar char="⚫"/>
              <a:defRPr b="0" i="0" sz="8800" u="none" cap="none" strike="noStrike">
                <a:solidFill>
                  <a:schemeClr val="dk1"/>
                </a:solidFill>
                <a:latin typeface="Verdana"/>
                <a:ea typeface="Verdana"/>
                <a:cs typeface="Verdana"/>
                <a:sym typeface="Verdana"/>
              </a:defRPr>
            </a:lvl3pPr>
            <a:lvl4pPr indent="-769112" lvl="3" marL="1828800" marR="0" rtl="0" algn="l">
              <a:lnSpc>
                <a:spcPct val="100000"/>
              </a:lnSpc>
              <a:spcBef>
                <a:spcPts val="925"/>
              </a:spcBef>
              <a:spcAft>
                <a:spcPts val="0"/>
              </a:spcAft>
              <a:buClr>
                <a:srgbClr val="E96D4D"/>
              </a:buClr>
              <a:buSzPts val="8512"/>
              <a:buFont typeface="Verdana"/>
              <a:buChar char="◦"/>
              <a:defRPr b="0" i="0" sz="76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29" name="Shape 29"/>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Shape 33"/>
          <p:cNvSpPr/>
          <p:nvPr/>
        </p:nvSpPr>
        <p:spPr>
          <a:xfrm>
            <a:off x="914400" y="1754716"/>
            <a:ext cx="25596000" cy="330495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34" name="Shape 34"/>
          <p:cNvSpPr/>
          <p:nvPr/>
        </p:nvSpPr>
        <p:spPr>
          <a:xfrm>
            <a:off x="1255789" y="2315533"/>
            <a:ext cx="24920400" cy="231537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35" name="Shape 35"/>
          <p:cNvSpPr txBox="1"/>
          <p:nvPr>
            <p:ph type="title"/>
          </p:nvPr>
        </p:nvSpPr>
        <p:spPr>
          <a:xfrm>
            <a:off x="1405031" y="26285952"/>
            <a:ext cx="24551700" cy="3608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857E6B"/>
              </a:buClr>
              <a:buSzPts val="1400"/>
              <a:buFont typeface="Verdana"/>
              <a:buNone/>
              <a:defRPr b="0" i="0" sz="14400" u="none" cap="none" strike="noStrike">
                <a:solidFill>
                  <a:srgbClr val="857E6B"/>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36" name="Shape 36"/>
          <p:cNvSpPr txBox="1"/>
          <p:nvPr>
            <p:ph idx="1" type="body"/>
          </p:nvPr>
        </p:nvSpPr>
        <p:spPr>
          <a:xfrm>
            <a:off x="1405031" y="29997246"/>
            <a:ext cx="24551700" cy="2243400"/>
          </a:xfrm>
          <a:prstGeom prst="rect">
            <a:avLst/>
          </a:prstGeom>
          <a:noFill/>
          <a:ln>
            <a:noFill/>
          </a:ln>
        </p:spPr>
        <p:txBody>
          <a:bodyPr anchorCtr="0" anchor="t" bIns="91425" lIns="91425" spcFirstLastPara="1" rIns="91425" wrap="square" tIns="91425"/>
          <a:lstStyle>
            <a:lvl1pPr indent="-228600" lvl="0" marL="457200" marR="146304" rtl="0" algn="l">
              <a:lnSpc>
                <a:spcPct val="100000"/>
              </a:lnSpc>
              <a:spcBef>
                <a:spcPts val="0"/>
              </a:spcBef>
              <a:spcAft>
                <a:spcPts val="0"/>
              </a:spcAft>
              <a:buClr>
                <a:schemeClr val="accent1"/>
              </a:buClr>
              <a:buSzPts val="8960"/>
              <a:buFont typeface="Noto Sans Symbols"/>
              <a:buNone/>
              <a:defRPr b="0" i="0" sz="7200" u="none" cap="none" strike="noStrike">
                <a:solidFill>
                  <a:srgbClr val="B67719"/>
                </a:solidFill>
                <a:latin typeface="Verdana"/>
                <a:ea typeface="Verdana"/>
                <a:cs typeface="Verdana"/>
                <a:sym typeface="Verdana"/>
              </a:defRPr>
            </a:lvl1pPr>
            <a:lvl2pPr indent="-228600" lvl="1" marL="914400" marR="0" rtl="0" algn="l">
              <a:lnSpc>
                <a:spcPct val="100000"/>
              </a:lnSpc>
              <a:spcBef>
                <a:spcPts val="1000"/>
              </a:spcBef>
              <a:spcAft>
                <a:spcPts val="0"/>
              </a:spcAft>
              <a:buClr>
                <a:schemeClr val="accent1"/>
              </a:buClr>
              <a:buSzPts val="9600"/>
              <a:buFont typeface="Verdana"/>
              <a:buNone/>
              <a:defRPr b="0" i="0" sz="7200" u="none" cap="none" strike="noStrike">
                <a:solidFill>
                  <a:srgbClr val="888888"/>
                </a:solidFill>
                <a:latin typeface="Verdana"/>
                <a:ea typeface="Verdana"/>
                <a:cs typeface="Verdana"/>
                <a:sym typeface="Verdana"/>
              </a:defRPr>
            </a:lvl2pPr>
            <a:lvl3pPr indent="-228600" lvl="2" marL="1371600" marR="0" rtl="0" algn="l">
              <a:lnSpc>
                <a:spcPct val="100000"/>
              </a:lnSpc>
              <a:spcBef>
                <a:spcPts val="1000"/>
              </a:spcBef>
              <a:spcAft>
                <a:spcPts val="0"/>
              </a:spcAft>
              <a:buClr>
                <a:srgbClr val="E96D4D"/>
              </a:buClr>
              <a:buSzPts val="8800"/>
              <a:buFont typeface="Noto Sans Symbols"/>
              <a:buNone/>
              <a:defRPr b="0" i="0" sz="6400" u="none" cap="none" strike="noStrike">
                <a:solidFill>
                  <a:srgbClr val="888888"/>
                </a:solidFill>
                <a:latin typeface="Verdana"/>
                <a:ea typeface="Verdana"/>
                <a:cs typeface="Verdana"/>
                <a:sym typeface="Verdana"/>
              </a:defRPr>
            </a:lvl3pPr>
            <a:lvl4pPr indent="-228600" lvl="3" marL="1828800" marR="0" rtl="0" algn="l">
              <a:lnSpc>
                <a:spcPct val="100000"/>
              </a:lnSpc>
              <a:spcBef>
                <a:spcPts val="925"/>
              </a:spcBef>
              <a:spcAft>
                <a:spcPts val="0"/>
              </a:spcAft>
              <a:buClr>
                <a:srgbClr val="E96D4D"/>
              </a:buClr>
              <a:buSzPts val="8512"/>
              <a:buFont typeface="Verdana"/>
              <a:buNone/>
              <a:defRPr b="0" i="0" sz="5600" u="none" cap="none" strike="noStrike">
                <a:solidFill>
                  <a:srgbClr val="888888"/>
                </a:solidFill>
                <a:latin typeface="Verdana"/>
                <a:ea typeface="Verdana"/>
                <a:cs typeface="Verdana"/>
                <a:sym typeface="Verdana"/>
              </a:defRPr>
            </a:lvl4pPr>
            <a:lvl5pPr indent="-228600" lvl="4" marL="2286000" marR="0" rtl="0" algn="l">
              <a:lnSpc>
                <a:spcPct val="100000"/>
              </a:lnSpc>
              <a:spcBef>
                <a:spcPts val="1000"/>
              </a:spcBef>
              <a:spcAft>
                <a:spcPts val="0"/>
              </a:spcAft>
              <a:buClr>
                <a:srgbClr val="E48F7B"/>
              </a:buClr>
              <a:buSzPts val="7200"/>
              <a:buFont typeface="Noto Sans Symbols"/>
              <a:buNone/>
              <a:defRPr b="0" i="0" sz="5600" u="none" cap="none" strike="noStrike">
                <a:solidFill>
                  <a:srgbClr val="888888"/>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37" name="Shape 37"/>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1508522" y="26589567"/>
            <a:ext cx="24552000" cy="5609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42" name="Shape 42"/>
          <p:cNvSpPr txBox="1"/>
          <p:nvPr>
            <p:ph idx="1" type="body"/>
          </p:nvPr>
        </p:nvSpPr>
        <p:spPr>
          <a:xfrm>
            <a:off x="1543056" y="2828544"/>
            <a:ext cx="11795700" cy="23408700"/>
          </a:xfrm>
          <a:prstGeom prst="rect">
            <a:avLst/>
          </a:prstGeom>
          <a:noFill/>
          <a:ln>
            <a:noFill/>
          </a:ln>
        </p:spPr>
        <p:txBody>
          <a:bodyPr anchorCtr="0" anchor="t" bIns="91425" lIns="91425" spcFirstLastPara="1" rIns="91425" wrap="square" tIns="91425"/>
          <a:lstStyle>
            <a:lvl1pPr indent="-756920" lvl="0" marL="457200" marR="0" rtl="0" algn="l">
              <a:lnSpc>
                <a:spcPct val="100000"/>
              </a:lnSpc>
              <a:spcBef>
                <a:spcPts val="1000"/>
              </a:spcBef>
              <a:spcAft>
                <a:spcPts val="0"/>
              </a:spcAft>
              <a:buClr>
                <a:schemeClr val="accent1"/>
              </a:buClr>
              <a:buSzPts val="8320"/>
              <a:buFont typeface="Noto Sans Symbols"/>
              <a:buChar char="●"/>
              <a:defRPr b="0" i="0" sz="10400" u="none" cap="none" strike="noStrike">
                <a:solidFill>
                  <a:schemeClr val="dk1"/>
                </a:solidFill>
                <a:latin typeface="Verdana"/>
                <a:ea typeface="Verdana"/>
                <a:cs typeface="Verdana"/>
                <a:sym typeface="Verdana"/>
              </a:defRPr>
            </a:lvl1pPr>
            <a:lvl2pPr indent="-787400" lvl="1" marL="914400" marR="0" rtl="0" algn="l">
              <a:lnSpc>
                <a:spcPct val="100000"/>
              </a:lnSpc>
              <a:spcBef>
                <a:spcPts val="1000"/>
              </a:spcBef>
              <a:spcAft>
                <a:spcPts val="0"/>
              </a:spcAft>
              <a:buClr>
                <a:schemeClr val="accent1"/>
              </a:buClr>
              <a:buSzPts val="8800"/>
              <a:buFont typeface="Verdana"/>
              <a:buChar char="◦"/>
              <a:defRPr b="0" i="0" sz="8800" u="none" cap="none" strike="noStrike">
                <a:solidFill>
                  <a:schemeClr val="dk1"/>
                </a:solidFill>
                <a:latin typeface="Verdana"/>
                <a:ea typeface="Verdana"/>
                <a:cs typeface="Verdana"/>
                <a:sym typeface="Verdana"/>
              </a:defRPr>
            </a:lvl2pPr>
            <a:lvl3pPr indent="-736600" lvl="2" marL="1371600" marR="0" rtl="0" algn="l">
              <a:lnSpc>
                <a:spcPct val="100000"/>
              </a:lnSpc>
              <a:spcBef>
                <a:spcPts val="1000"/>
              </a:spcBef>
              <a:spcAft>
                <a:spcPts val="0"/>
              </a:spcAft>
              <a:buClr>
                <a:srgbClr val="E96D4D"/>
              </a:buClr>
              <a:buSzPts val="8000"/>
              <a:buFont typeface="Noto Sans Symbols"/>
              <a:buChar char="⚫"/>
              <a:defRPr b="0" i="0" sz="8000" u="none" cap="none" strike="noStrike">
                <a:solidFill>
                  <a:schemeClr val="dk1"/>
                </a:solidFill>
                <a:latin typeface="Verdana"/>
                <a:ea typeface="Verdana"/>
                <a:cs typeface="Verdana"/>
                <a:sym typeface="Verdana"/>
              </a:defRPr>
            </a:lvl3pPr>
            <a:lvl4pPr indent="-740664" lvl="3" marL="1828800" marR="0" rtl="0" algn="l">
              <a:lnSpc>
                <a:spcPct val="100000"/>
              </a:lnSpc>
              <a:spcBef>
                <a:spcPts val="925"/>
              </a:spcBef>
              <a:spcAft>
                <a:spcPts val="0"/>
              </a:spcAft>
              <a:buClr>
                <a:srgbClr val="E96D4D"/>
              </a:buClr>
              <a:buSzPts val="8064"/>
              <a:buFont typeface="Verdana"/>
              <a:buChar char="◦"/>
              <a:defRPr b="0" i="0" sz="72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43" name="Shape 43"/>
          <p:cNvSpPr txBox="1"/>
          <p:nvPr>
            <p:ph idx="2" type="body"/>
          </p:nvPr>
        </p:nvSpPr>
        <p:spPr>
          <a:xfrm>
            <a:off x="14266080" y="2828544"/>
            <a:ext cx="11795700" cy="23408700"/>
          </a:xfrm>
          <a:prstGeom prst="rect">
            <a:avLst/>
          </a:prstGeom>
          <a:noFill/>
          <a:ln>
            <a:noFill/>
          </a:ln>
        </p:spPr>
        <p:txBody>
          <a:bodyPr anchorCtr="0" anchor="t" bIns="91425" lIns="91425" spcFirstLastPara="1" rIns="91425" wrap="square" tIns="91425"/>
          <a:lstStyle>
            <a:lvl1pPr indent="-756920" lvl="0" marL="457200" marR="0" rtl="0" algn="l">
              <a:lnSpc>
                <a:spcPct val="100000"/>
              </a:lnSpc>
              <a:spcBef>
                <a:spcPts val="1000"/>
              </a:spcBef>
              <a:spcAft>
                <a:spcPts val="0"/>
              </a:spcAft>
              <a:buClr>
                <a:schemeClr val="accent1"/>
              </a:buClr>
              <a:buSzPts val="8320"/>
              <a:buFont typeface="Noto Sans Symbols"/>
              <a:buChar char="●"/>
              <a:defRPr b="0" i="0" sz="10400" u="none" cap="none" strike="noStrike">
                <a:solidFill>
                  <a:schemeClr val="dk1"/>
                </a:solidFill>
                <a:latin typeface="Verdana"/>
                <a:ea typeface="Verdana"/>
                <a:cs typeface="Verdana"/>
                <a:sym typeface="Verdana"/>
              </a:defRPr>
            </a:lvl1pPr>
            <a:lvl2pPr indent="-787400" lvl="1" marL="914400" marR="0" rtl="0" algn="l">
              <a:lnSpc>
                <a:spcPct val="100000"/>
              </a:lnSpc>
              <a:spcBef>
                <a:spcPts val="1000"/>
              </a:spcBef>
              <a:spcAft>
                <a:spcPts val="0"/>
              </a:spcAft>
              <a:buClr>
                <a:schemeClr val="accent1"/>
              </a:buClr>
              <a:buSzPts val="8800"/>
              <a:buFont typeface="Verdana"/>
              <a:buChar char="◦"/>
              <a:defRPr b="0" i="0" sz="8800" u="none" cap="none" strike="noStrike">
                <a:solidFill>
                  <a:schemeClr val="dk1"/>
                </a:solidFill>
                <a:latin typeface="Verdana"/>
                <a:ea typeface="Verdana"/>
                <a:cs typeface="Verdana"/>
                <a:sym typeface="Verdana"/>
              </a:defRPr>
            </a:lvl2pPr>
            <a:lvl3pPr indent="-736600" lvl="2" marL="1371600" marR="0" rtl="0" algn="l">
              <a:lnSpc>
                <a:spcPct val="100000"/>
              </a:lnSpc>
              <a:spcBef>
                <a:spcPts val="1000"/>
              </a:spcBef>
              <a:spcAft>
                <a:spcPts val="0"/>
              </a:spcAft>
              <a:buClr>
                <a:srgbClr val="E96D4D"/>
              </a:buClr>
              <a:buSzPts val="8000"/>
              <a:buFont typeface="Noto Sans Symbols"/>
              <a:buChar char="⚫"/>
              <a:defRPr b="0" i="0" sz="8000" u="none" cap="none" strike="noStrike">
                <a:solidFill>
                  <a:schemeClr val="dk1"/>
                </a:solidFill>
                <a:latin typeface="Verdana"/>
                <a:ea typeface="Verdana"/>
                <a:cs typeface="Verdana"/>
                <a:sym typeface="Verdana"/>
              </a:defRPr>
            </a:lvl3pPr>
            <a:lvl4pPr indent="-740664" lvl="3" marL="1828800" marR="0" rtl="0" algn="l">
              <a:lnSpc>
                <a:spcPct val="100000"/>
              </a:lnSpc>
              <a:spcBef>
                <a:spcPts val="925"/>
              </a:spcBef>
              <a:spcAft>
                <a:spcPts val="0"/>
              </a:spcAft>
              <a:buClr>
                <a:srgbClr val="E96D4D"/>
              </a:buClr>
              <a:buSzPts val="8064"/>
              <a:buFont typeface="Verdana"/>
              <a:buChar char="◦"/>
              <a:defRPr b="0" i="0" sz="72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44" name="Shape 44"/>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1508760" y="26578560"/>
            <a:ext cx="24551700" cy="5608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49" name="Shape 49"/>
          <p:cNvSpPr txBox="1"/>
          <p:nvPr>
            <p:ph idx="1" type="body"/>
          </p:nvPr>
        </p:nvSpPr>
        <p:spPr>
          <a:xfrm>
            <a:off x="1821672" y="3090335"/>
            <a:ext cx="11795700" cy="42249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00"/>
              </a:spcBef>
              <a:spcAft>
                <a:spcPts val="0"/>
              </a:spcAft>
              <a:buClr>
                <a:schemeClr val="accent1"/>
              </a:buClr>
              <a:buSzPts val="8960"/>
              <a:buFont typeface="Noto Sans Symbols"/>
              <a:buNone/>
              <a:defRPr b="1" i="0" sz="9600" u="none" cap="none" strike="noStrike">
                <a:solidFill>
                  <a:schemeClr val="dk1"/>
                </a:solidFill>
                <a:latin typeface="Verdana"/>
                <a:ea typeface="Verdana"/>
                <a:cs typeface="Verdana"/>
                <a:sym typeface="Verdana"/>
              </a:defRPr>
            </a:lvl1pPr>
            <a:lvl2pPr indent="-228600" lvl="1" marL="914400" marR="0" rtl="0" algn="l">
              <a:lnSpc>
                <a:spcPct val="100000"/>
              </a:lnSpc>
              <a:spcBef>
                <a:spcPts val="1000"/>
              </a:spcBef>
              <a:spcAft>
                <a:spcPts val="0"/>
              </a:spcAft>
              <a:buClr>
                <a:schemeClr val="accent1"/>
              </a:buClr>
              <a:buSzPts val="9600"/>
              <a:buFont typeface="Verdana"/>
              <a:buNone/>
              <a:defRPr b="1" i="0" sz="80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1000"/>
              </a:spcBef>
              <a:spcAft>
                <a:spcPts val="0"/>
              </a:spcAft>
              <a:buClr>
                <a:srgbClr val="E96D4D"/>
              </a:buClr>
              <a:buSzPts val="8800"/>
              <a:buFont typeface="Noto Sans Symbols"/>
              <a:buNone/>
              <a:defRPr b="1" i="0" sz="7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925"/>
              </a:spcBef>
              <a:spcAft>
                <a:spcPts val="0"/>
              </a:spcAft>
              <a:buClr>
                <a:srgbClr val="E96D4D"/>
              </a:buClr>
              <a:buSzPts val="8512"/>
              <a:buFont typeface="Verdana"/>
              <a:buNone/>
              <a:defRPr b="1" i="0" sz="64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1000"/>
              </a:spcBef>
              <a:spcAft>
                <a:spcPts val="0"/>
              </a:spcAft>
              <a:buClr>
                <a:srgbClr val="E48F7B"/>
              </a:buClr>
              <a:buSzPts val="7200"/>
              <a:buFont typeface="Noto Sans Symbols"/>
              <a:buNone/>
              <a:defRPr b="1" i="0" sz="64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50" name="Shape 50"/>
          <p:cNvSpPr txBox="1"/>
          <p:nvPr>
            <p:ph idx="2" type="body"/>
          </p:nvPr>
        </p:nvSpPr>
        <p:spPr>
          <a:xfrm>
            <a:off x="13956507" y="3090335"/>
            <a:ext cx="11795700" cy="42249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00"/>
              </a:spcBef>
              <a:spcAft>
                <a:spcPts val="0"/>
              </a:spcAft>
              <a:buClr>
                <a:schemeClr val="accent1"/>
              </a:buClr>
              <a:buSzPts val="8960"/>
              <a:buFont typeface="Noto Sans Symbols"/>
              <a:buNone/>
              <a:defRPr b="1" i="0" sz="9600" u="none" cap="none" strike="noStrike">
                <a:solidFill>
                  <a:schemeClr val="dk1"/>
                </a:solidFill>
                <a:latin typeface="Verdana"/>
                <a:ea typeface="Verdana"/>
                <a:cs typeface="Verdana"/>
                <a:sym typeface="Verdana"/>
              </a:defRPr>
            </a:lvl1pPr>
            <a:lvl2pPr indent="-228600" lvl="1" marL="914400" marR="0" rtl="0" algn="l">
              <a:lnSpc>
                <a:spcPct val="100000"/>
              </a:lnSpc>
              <a:spcBef>
                <a:spcPts val="1000"/>
              </a:spcBef>
              <a:spcAft>
                <a:spcPts val="0"/>
              </a:spcAft>
              <a:buClr>
                <a:schemeClr val="accent1"/>
              </a:buClr>
              <a:buSzPts val="9600"/>
              <a:buFont typeface="Verdana"/>
              <a:buNone/>
              <a:defRPr b="1" i="0" sz="80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1000"/>
              </a:spcBef>
              <a:spcAft>
                <a:spcPts val="0"/>
              </a:spcAft>
              <a:buClr>
                <a:srgbClr val="E96D4D"/>
              </a:buClr>
              <a:buSzPts val="8800"/>
              <a:buFont typeface="Noto Sans Symbols"/>
              <a:buNone/>
              <a:defRPr b="1" i="0" sz="7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925"/>
              </a:spcBef>
              <a:spcAft>
                <a:spcPts val="0"/>
              </a:spcAft>
              <a:buClr>
                <a:srgbClr val="E96D4D"/>
              </a:buClr>
              <a:buSzPts val="8512"/>
              <a:buFont typeface="Verdana"/>
              <a:buNone/>
              <a:defRPr b="1" i="0" sz="64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1000"/>
              </a:spcBef>
              <a:spcAft>
                <a:spcPts val="0"/>
              </a:spcAft>
              <a:buClr>
                <a:srgbClr val="E48F7B"/>
              </a:buClr>
              <a:buSzPts val="7200"/>
              <a:buFont typeface="Noto Sans Symbols"/>
              <a:buNone/>
              <a:defRPr b="1" i="0" sz="64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51" name="Shape 51"/>
          <p:cNvSpPr txBox="1"/>
          <p:nvPr>
            <p:ph idx="3" type="body"/>
          </p:nvPr>
        </p:nvSpPr>
        <p:spPr>
          <a:xfrm>
            <a:off x="1821672" y="7721600"/>
            <a:ext cx="11795700" cy="18613200"/>
          </a:xfrm>
          <a:prstGeom prst="rect">
            <a:avLst/>
          </a:prstGeom>
          <a:noFill/>
          <a:ln>
            <a:noFill/>
          </a:ln>
        </p:spPr>
        <p:txBody>
          <a:bodyPr anchorCtr="0" anchor="t" bIns="91425" lIns="91425" spcFirstLastPara="1" rIns="91425" wrap="square" tIns="91425"/>
          <a:lstStyle>
            <a:lvl1pPr indent="-716280" lvl="0" marL="457200" marR="0" rtl="0" algn="l">
              <a:lnSpc>
                <a:spcPct val="100000"/>
              </a:lnSpc>
              <a:spcBef>
                <a:spcPts val="1000"/>
              </a:spcBef>
              <a:spcAft>
                <a:spcPts val="0"/>
              </a:spcAft>
              <a:buClr>
                <a:schemeClr val="accent1"/>
              </a:buClr>
              <a:buSzPts val="7680"/>
              <a:buFont typeface="Noto Sans Symbols"/>
              <a:buChar char="●"/>
              <a:defRPr b="0" i="0" sz="9600" u="none" cap="none" strike="noStrike">
                <a:solidFill>
                  <a:schemeClr val="dk1"/>
                </a:solidFill>
                <a:latin typeface="Verdana"/>
                <a:ea typeface="Verdana"/>
                <a:cs typeface="Verdana"/>
                <a:sym typeface="Verdana"/>
              </a:defRPr>
            </a:lvl1pPr>
            <a:lvl2pPr indent="-736600" lvl="1" marL="914400" marR="0" rtl="0" algn="l">
              <a:lnSpc>
                <a:spcPct val="100000"/>
              </a:lnSpc>
              <a:spcBef>
                <a:spcPts val="1000"/>
              </a:spcBef>
              <a:spcAft>
                <a:spcPts val="0"/>
              </a:spcAft>
              <a:buClr>
                <a:schemeClr val="accent1"/>
              </a:buClr>
              <a:buSzPts val="8000"/>
              <a:buFont typeface="Verdana"/>
              <a:buChar char="◦"/>
              <a:defRPr b="0" i="0" sz="8000" u="none" cap="none" strike="noStrike">
                <a:solidFill>
                  <a:schemeClr val="dk1"/>
                </a:solidFill>
                <a:latin typeface="Verdana"/>
                <a:ea typeface="Verdana"/>
                <a:cs typeface="Verdana"/>
                <a:sym typeface="Verdana"/>
              </a:defRPr>
            </a:lvl2pPr>
            <a:lvl3pPr indent="-685800" lvl="2" marL="1371600" marR="0" rtl="0" algn="l">
              <a:lnSpc>
                <a:spcPct val="100000"/>
              </a:lnSpc>
              <a:spcBef>
                <a:spcPts val="1000"/>
              </a:spcBef>
              <a:spcAft>
                <a:spcPts val="0"/>
              </a:spcAft>
              <a:buClr>
                <a:srgbClr val="E96D4D"/>
              </a:buClr>
              <a:buSzPts val="7200"/>
              <a:buFont typeface="Noto Sans Symbols"/>
              <a:buChar char="⚫"/>
              <a:defRPr b="0" i="0" sz="7200" u="none" cap="none" strike="noStrike">
                <a:solidFill>
                  <a:schemeClr val="dk1"/>
                </a:solidFill>
                <a:latin typeface="Verdana"/>
                <a:ea typeface="Verdana"/>
                <a:cs typeface="Verdana"/>
                <a:sym typeface="Verdana"/>
              </a:defRPr>
            </a:lvl3pPr>
            <a:lvl4pPr indent="-683767" lvl="3" marL="1828800" marR="0" rtl="0" algn="l">
              <a:lnSpc>
                <a:spcPct val="100000"/>
              </a:lnSpc>
              <a:spcBef>
                <a:spcPts val="925"/>
              </a:spcBef>
              <a:spcAft>
                <a:spcPts val="0"/>
              </a:spcAft>
              <a:buClr>
                <a:srgbClr val="E96D4D"/>
              </a:buClr>
              <a:buSzPts val="7168"/>
              <a:buFont typeface="Verdana"/>
              <a:buChar char="◦"/>
              <a:defRPr b="0" i="0" sz="6400" u="none" cap="none" strike="noStrike">
                <a:solidFill>
                  <a:schemeClr val="dk1"/>
                </a:solidFill>
                <a:latin typeface="Verdana"/>
                <a:ea typeface="Verdana"/>
                <a:cs typeface="Verdana"/>
                <a:sym typeface="Verdana"/>
              </a:defRPr>
            </a:lvl4pPr>
            <a:lvl5pPr indent="-635000" lvl="4" marL="2286000" marR="0" rtl="0" algn="l">
              <a:lnSpc>
                <a:spcPct val="100000"/>
              </a:lnSpc>
              <a:spcBef>
                <a:spcPts val="1000"/>
              </a:spcBef>
              <a:spcAft>
                <a:spcPts val="0"/>
              </a:spcAft>
              <a:buClr>
                <a:srgbClr val="E48F7B"/>
              </a:buClr>
              <a:buSzPts val="6400"/>
              <a:buFont typeface="Noto Sans Symbols"/>
              <a:buChar char="⚫"/>
              <a:defRPr b="0" i="0" sz="64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52" name="Shape 52"/>
          <p:cNvSpPr txBox="1"/>
          <p:nvPr>
            <p:ph idx="4" type="body"/>
          </p:nvPr>
        </p:nvSpPr>
        <p:spPr>
          <a:xfrm>
            <a:off x="13956507" y="7721600"/>
            <a:ext cx="11795700" cy="18613200"/>
          </a:xfrm>
          <a:prstGeom prst="rect">
            <a:avLst/>
          </a:prstGeom>
          <a:noFill/>
          <a:ln>
            <a:noFill/>
          </a:ln>
        </p:spPr>
        <p:txBody>
          <a:bodyPr anchorCtr="0" anchor="t" bIns="91425" lIns="91425" spcFirstLastPara="1" rIns="91425" wrap="square" tIns="91425"/>
          <a:lstStyle>
            <a:lvl1pPr indent="-716280" lvl="0" marL="457200" marR="0" rtl="0" algn="l">
              <a:lnSpc>
                <a:spcPct val="100000"/>
              </a:lnSpc>
              <a:spcBef>
                <a:spcPts val="1000"/>
              </a:spcBef>
              <a:spcAft>
                <a:spcPts val="0"/>
              </a:spcAft>
              <a:buClr>
                <a:schemeClr val="accent1"/>
              </a:buClr>
              <a:buSzPts val="7680"/>
              <a:buFont typeface="Noto Sans Symbols"/>
              <a:buChar char="●"/>
              <a:defRPr b="0" i="0" sz="9600" u="none" cap="none" strike="noStrike">
                <a:solidFill>
                  <a:schemeClr val="dk1"/>
                </a:solidFill>
                <a:latin typeface="Verdana"/>
                <a:ea typeface="Verdana"/>
                <a:cs typeface="Verdana"/>
                <a:sym typeface="Verdana"/>
              </a:defRPr>
            </a:lvl1pPr>
            <a:lvl2pPr indent="-736600" lvl="1" marL="914400" marR="0" rtl="0" algn="l">
              <a:lnSpc>
                <a:spcPct val="100000"/>
              </a:lnSpc>
              <a:spcBef>
                <a:spcPts val="1000"/>
              </a:spcBef>
              <a:spcAft>
                <a:spcPts val="0"/>
              </a:spcAft>
              <a:buClr>
                <a:schemeClr val="accent1"/>
              </a:buClr>
              <a:buSzPts val="8000"/>
              <a:buFont typeface="Verdana"/>
              <a:buChar char="◦"/>
              <a:defRPr b="0" i="0" sz="8000" u="none" cap="none" strike="noStrike">
                <a:solidFill>
                  <a:schemeClr val="dk1"/>
                </a:solidFill>
                <a:latin typeface="Verdana"/>
                <a:ea typeface="Verdana"/>
                <a:cs typeface="Verdana"/>
                <a:sym typeface="Verdana"/>
              </a:defRPr>
            </a:lvl2pPr>
            <a:lvl3pPr indent="-685800" lvl="2" marL="1371600" marR="0" rtl="0" algn="l">
              <a:lnSpc>
                <a:spcPct val="100000"/>
              </a:lnSpc>
              <a:spcBef>
                <a:spcPts val="1000"/>
              </a:spcBef>
              <a:spcAft>
                <a:spcPts val="0"/>
              </a:spcAft>
              <a:buClr>
                <a:srgbClr val="E96D4D"/>
              </a:buClr>
              <a:buSzPts val="7200"/>
              <a:buFont typeface="Noto Sans Symbols"/>
              <a:buChar char="⚫"/>
              <a:defRPr b="0" i="0" sz="7200" u="none" cap="none" strike="noStrike">
                <a:solidFill>
                  <a:schemeClr val="dk1"/>
                </a:solidFill>
                <a:latin typeface="Verdana"/>
                <a:ea typeface="Verdana"/>
                <a:cs typeface="Verdana"/>
                <a:sym typeface="Verdana"/>
              </a:defRPr>
            </a:lvl3pPr>
            <a:lvl4pPr indent="-683767" lvl="3" marL="1828800" marR="0" rtl="0" algn="l">
              <a:lnSpc>
                <a:spcPct val="100000"/>
              </a:lnSpc>
              <a:spcBef>
                <a:spcPts val="925"/>
              </a:spcBef>
              <a:spcAft>
                <a:spcPts val="0"/>
              </a:spcAft>
              <a:buClr>
                <a:srgbClr val="E96D4D"/>
              </a:buClr>
              <a:buSzPts val="7168"/>
              <a:buFont typeface="Verdana"/>
              <a:buChar char="◦"/>
              <a:defRPr b="0" i="0" sz="6400" u="none" cap="none" strike="noStrike">
                <a:solidFill>
                  <a:schemeClr val="dk1"/>
                </a:solidFill>
                <a:latin typeface="Verdana"/>
                <a:ea typeface="Verdana"/>
                <a:cs typeface="Verdana"/>
                <a:sym typeface="Verdana"/>
              </a:defRPr>
            </a:lvl4pPr>
            <a:lvl5pPr indent="-635000" lvl="4" marL="2286000" marR="0" rtl="0" algn="l">
              <a:lnSpc>
                <a:spcPct val="100000"/>
              </a:lnSpc>
              <a:spcBef>
                <a:spcPts val="1000"/>
              </a:spcBef>
              <a:spcAft>
                <a:spcPts val="0"/>
              </a:spcAft>
              <a:buClr>
                <a:srgbClr val="E48F7B"/>
              </a:buClr>
              <a:buSzPts val="6400"/>
              <a:buFont typeface="Noto Sans Symbols"/>
              <a:buChar char="⚫"/>
              <a:defRPr b="0" i="0" sz="64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53" name="Shape 53"/>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Shape 57"/>
          <p:cNvSpPr txBox="1"/>
          <p:nvPr>
            <p:ph type="title"/>
          </p:nvPr>
        </p:nvSpPr>
        <p:spPr>
          <a:xfrm>
            <a:off x="1508522" y="26589567"/>
            <a:ext cx="24552000" cy="5609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58" name="Shape 58"/>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6616351" y="2844800"/>
            <a:ext cx="8915400" cy="4876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accent1"/>
              </a:buClr>
              <a:buSzPts val="1400"/>
              <a:buFont typeface="Verdana"/>
              <a:buNone/>
              <a:defRPr b="1" i="0" sz="8800" u="none" cap="none" strike="noStrike">
                <a:solidFill>
                  <a:schemeClr val="accent1"/>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63" name="Shape 63"/>
          <p:cNvSpPr txBox="1"/>
          <p:nvPr>
            <p:ph idx="1" type="body"/>
          </p:nvPr>
        </p:nvSpPr>
        <p:spPr>
          <a:xfrm>
            <a:off x="16616541" y="7721609"/>
            <a:ext cx="8915400" cy="22432500"/>
          </a:xfrm>
          <a:prstGeom prst="rect">
            <a:avLst/>
          </a:prstGeom>
          <a:noFill/>
          <a:ln>
            <a:noFill/>
          </a:ln>
        </p:spPr>
        <p:txBody>
          <a:bodyPr anchorCtr="0" anchor="t" bIns="91425" lIns="91425" spcFirstLastPara="1" rIns="91425" wrap="square" tIns="91425"/>
          <a:lstStyle>
            <a:lvl1pPr indent="-228600" lvl="0" marL="457200" marR="73152" rtl="0" algn="l">
              <a:lnSpc>
                <a:spcPct val="100000"/>
              </a:lnSpc>
              <a:spcBef>
                <a:spcPts val="0"/>
              </a:spcBef>
              <a:spcAft>
                <a:spcPts val="0"/>
              </a:spcAft>
              <a:buClr>
                <a:schemeClr val="accent1"/>
              </a:buClr>
              <a:buSzPts val="8960"/>
              <a:buFont typeface="Noto Sans Symbols"/>
              <a:buNone/>
              <a:defRPr b="0" i="0" sz="5600" u="none" cap="none" strike="noStrike">
                <a:solidFill>
                  <a:schemeClr val="dk1"/>
                </a:solidFill>
                <a:latin typeface="Verdana"/>
                <a:ea typeface="Verdana"/>
                <a:cs typeface="Verdana"/>
                <a:sym typeface="Verdana"/>
              </a:defRPr>
            </a:lvl1pPr>
            <a:lvl2pPr indent="-228600" lvl="1" marL="914400" marR="0" rtl="0" algn="l">
              <a:lnSpc>
                <a:spcPct val="100000"/>
              </a:lnSpc>
              <a:spcBef>
                <a:spcPts val="1000"/>
              </a:spcBef>
              <a:spcAft>
                <a:spcPts val="0"/>
              </a:spcAft>
              <a:buClr>
                <a:schemeClr val="accent1"/>
              </a:buClr>
              <a:buSzPts val="9600"/>
              <a:buFont typeface="Verdana"/>
              <a:buNone/>
              <a:defRPr b="0" i="0" sz="48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1000"/>
              </a:spcBef>
              <a:spcAft>
                <a:spcPts val="0"/>
              </a:spcAft>
              <a:buClr>
                <a:srgbClr val="E96D4D"/>
              </a:buClr>
              <a:buSzPts val="8800"/>
              <a:buFont typeface="Noto Sans Symbols"/>
              <a:buNone/>
              <a:defRPr b="0" i="0" sz="40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925"/>
              </a:spcBef>
              <a:spcAft>
                <a:spcPts val="0"/>
              </a:spcAft>
              <a:buClr>
                <a:srgbClr val="E96D4D"/>
              </a:buClr>
              <a:buSzPts val="8512"/>
              <a:buFont typeface="Verdana"/>
              <a:buNone/>
              <a:defRPr b="0" i="0" sz="36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1000"/>
              </a:spcBef>
              <a:spcAft>
                <a:spcPts val="0"/>
              </a:spcAft>
              <a:buClr>
                <a:srgbClr val="E48F7B"/>
              </a:buClr>
              <a:buSzPts val="7200"/>
              <a:buFont typeface="Noto Sans Symbols"/>
              <a:buNone/>
              <a:defRPr b="0" i="0" sz="36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64" name="Shape 64"/>
          <p:cNvSpPr txBox="1"/>
          <p:nvPr>
            <p:ph idx="2" type="body"/>
          </p:nvPr>
        </p:nvSpPr>
        <p:spPr>
          <a:xfrm>
            <a:off x="2284118" y="4960768"/>
            <a:ext cx="13878600" cy="25196700"/>
          </a:xfrm>
          <a:prstGeom prst="rect">
            <a:avLst/>
          </a:prstGeom>
          <a:noFill/>
          <a:ln>
            <a:noFill/>
          </a:ln>
        </p:spPr>
        <p:txBody>
          <a:bodyPr anchorCtr="0" anchor="t" bIns="91425" lIns="91425" spcFirstLastPara="1" rIns="91425" wrap="square" tIns="91425"/>
          <a:lstStyle>
            <a:lvl1pPr indent="-797560" lvl="0" marL="457200" marR="0" rtl="0" algn="l">
              <a:lnSpc>
                <a:spcPct val="100000"/>
              </a:lnSpc>
              <a:spcBef>
                <a:spcPts val="1000"/>
              </a:spcBef>
              <a:spcAft>
                <a:spcPts val="0"/>
              </a:spcAft>
              <a:buClr>
                <a:schemeClr val="accent1"/>
              </a:buClr>
              <a:buSzPts val="8960"/>
              <a:buFont typeface="Noto Sans Symbols"/>
              <a:buChar char="●"/>
              <a:defRPr b="0" i="0" sz="11200" u="none" cap="none" strike="noStrike">
                <a:solidFill>
                  <a:schemeClr val="dk1"/>
                </a:solidFill>
                <a:latin typeface="Verdana"/>
                <a:ea typeface="Verdana"/>
                <a:cs typeface="Verdana"/>
                <a:sym typeface="Verdana"/>
              </a:defRPr>
            </a:lvl1pPr>
            <a:lvl2pPr indent="-889000" lvl="1" marL="914400" marR="0" rtl="0" algn="l">
              <a:lnSpc>
                <a:spcPct val="100000"/>
              </a:lnSpc>
              <a:spcBef>
                <a:spcPts val="1000"/>
              </a:spcBef>
              <a:spcAft>
                <a:spcPts val="0"/>
              </a:spcAft>
              <a:buClr>
                <a:schemeClr val="accent1"/>
              </a:buClr>
              <a:buSzPts val="10400"/>
              <a:buFont typeface="Verdana"/>
              <a:buChar char="◦"/>
              <a:defRPr b="0" i="0" sz="10400" u="none" cap="none" strike="noStrike">
                <a:solidFill>
                  <a:schemeClr val="dk1"/>
                </a:solidFill>
                <a:latin typeface="Verdana"/>
                <a:ea typeface="Verdana"/>
                <a:cs typeface="Verdana"/>
                <a:sym typeface="Verdana"/>
              </a:defRPr>
            </a:lvl2pPr>
            <a:lvl3pPr indent="-838200" lvl="2" marL="1371600" marR="0" rtl="0" algn="l">
              <a:lnSpc>
                <a:spcPct val="100000"/>
              </a:lnSpc>
              <a:spcBef>
                <a:spcPts val="1000"/>
              </a:spcBef>
              <a:spcAft>
                <a:spcPts val="0"/>
              </a:spcAft>
              <a:buClr>
                <a:srgbClr val="E96D4D"/>
              </a:buClr>
              <a:buSzPts val="9600"/>
              <a:buFont typeface="Noto Sans Symbols"/>
              <a:buChar char="⚫"/>
              <a:defRPr b="0" i="0" sz="9600" u="none" cap="none" strike="noStrike">
                <a:solidFill>
                  <a:schemeClr val="dk1"/>
                </a:solidFill>
                <a:latin typeface="Verdana"/>
                <a:ea typeface="Verdana"/>
                <a:cs typeface="Verdana"/>
                <a:sym typeface="Verdana"/>
              </a:defRPr>
            </a:lvl3pPr>
            <a:lvl4pPr indent="-797560" lvl="3" marL="1828800" marR="0" rtl="0" algn="l">
              <a:lnSpc>
                <a:spcPct val="100000"/>
              </a:lnSpc>
              <a:spcBef>
                <a:spcPts val="925"/>
              </a:spcBef>
              <a:spcAft>
                <a:spcPts val="0"/>
              </a:spcAft>
              <a:buClr>
                <a:srgbClr val="E96D4D"/>
              </a:buClr>
              <a:buSzPts val="8960"/>
              <a:buFont typeface="Verdana"/>
              <a:buChar char="◦"/>
              <a:defRPr b="0" i="0" sz="8000" u="none" cap="none" strike="noStrike">
                <a:solidFill>
                  <a:schemeClr val="dk1"/>
                </a:solidFill>
                <a:latin typeface="Verdana"/>
                <a:ea typeface="Verdana"/>
                <a:cs typeface="Verdana"/>
                <a:sym typeface="Verdana"/>
              </a:defRPr>
            </a:lvl4pPr>
            <a:lvl5pPr indent="-736600" lvl="4" marL="2286000" marR="0" rtl="0" algn="l">
              <a:lnSpc>
                <a:spcPct val="100000"/>
              </a:lnSpc>
              <a:spcBef>
                <a:spcPts val="1000"/>
              </a:spcBef>
              <a:spcAft>
                <a:spcPts val="0"/>
              </a:spcAft>
              <a:buClr>
                <a:srgbClr val="E48F7B"/>
              </a:buClr>
              <a:buSzPts val="8000"/>
              <a:buFont typeface="Noto Sans Symbols"/>
              <a:buChar char="⚫"/>
              <a:defRPr b="0" i="0" sz="80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1000"/>
              </a:spcBef>
              <a:spcAft>
                <a:spcPts val="0"/>
              </a:spcAft>
              <a:buClr>
                <a:srgbClr val="E48E78"/>
              </a:buClr>
              <a:buSzPts val="6800"/>
              <a:buFont typeface="Verdana"/>
              <a:buNone/>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65" name="Shape 65"/>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Shape 69"/>
          <p:cNvSpPr/>
          <p:nvPr/>
        </p:nvSpPr>
        <p:spPr>
          <a:xfrm>
            <a:off x="914400" y="1754716"/>
            <a:ext cx="25596000" cy="330495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70" name="Shape 70"/>
          <p:cNvSpPr/>
          <p:nvPr/>
        </p:nvSpPr>
        <p:spPr>
          <a:xfrm>
            <a:off x="19202400" y="2315633"/>
            <a:ext cx="6973500" cy="23164800"/>
          </a:xfrm>
          <a:prstGeom prst="round1Rect">
            <a:avLst>
              <a:gd fmla="val 2748" name="adj"/>
            </a:avLst>
          </a:prstGeom>
          <a:solidFill>
            <a:srgbClr val="1C1C1C"/>
          </a:solidFill>
          <a:ln>
            <a:noFill/>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71" name="Shape 71"/>
          <p:cNvSpPr txBox="1"/>
          <p:nvPr>
            <p:ph type="title"/>
          </p:nvPr>
        </p:nvSpPr>
        <p:spPr>
          <a:xfrm>
            <a:off x="1371600" y="26730965"/>
            <a:ext cx="24688800" cy="5608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57E6B"/>
              </a:buClr>
              <a:buSzPts val="1400"/>
              <a:buFont typeface="Verdana"/>
              <a:buNone/>
              <a:defRPr b="0" i="0" sz="14400" u="none" cap="none" strike="noStrike">
                <a:solidFill>
                  <a:srgbClr val="857E6B"/>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72" name="Shape 72"/>
          <p:cNvSpPr txBox="1"/>
          <p:nvPr>
            <p:ph idx="1" type="body"/>
          </p:nvPr>
        </p:nvSpPr>
        <p:spPr>
          <a:xfrm>
            <a:off x="19388136" y="2844800"/>
            <a:ext cx="6720900" cy="22461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1"/>
              </a:buClr>
              <a:buSzPts val="8960"/>
              <a:buFont typeface="Noto Sans Symbols"/>
              <a:buNone/>
              <a:defRPr b="0" i="0" sz="5600" u="none" cap="none" strike="noStrike">
                <a:solidFill>
                  <a:srgbClr val="FFFFFF"/>
                </a:solidFill>
                <a:latin typeface="Verdana"/>
                <a:ea typeface="Verdana"/>
                <a:cs typeface="Verdana"/>
                <a:sym typeface="Verdana"/>
              </a:defRPr>
            </a:lvl1pPr>
            <a:lvl2pPr indent="-533400" lvl="1" marL="914400" marR="0" rtl="0" algn="l">
              <a:lnSpc>
                <a:spcPct val="100000"/>
              </a:lnSpc>
              <a:spcBef>
                <a:spcPts val="1000"/>
              </a:spcBef>
              <a:spcAft>
                <a:spcPts val="0"/>
              </a:spcAft>
              <a:buClr>
                <a:schemeClr val="accent1"/>
              </a:buClr>
              <a:buSzPts val="4800"/>
              <a:buFont typeface="Verdana"/>
              <a:buChar char="◦"/>
              <a:defRPr b="0" i="0" sz="4800" u="none" cap="none" strike="noStrike">
                <a:solidFill>
                  <a:srgbClr val="FFFFFF"/>
                </a:solidFill>
                <a:latin typeface="Verdana"/>
                <a:ea typeface="Verdana"/>
                <a:cs typeface="Verdana"/>
                <a:sym typeface="Verdana"/>
              </a:defRPr>
            </a:lvl2pPr>
            <a:lvl3pPr indent="-482600" lvl="2" marL="1371600" marR="0" rtl="0" algn="l">
              <a:lnSpc>
                <a:spcPct val="100000"/>
              </a:lnSpc>
              <a:spcBef>
                <a:spcPts val="1000"/>
              </a:spcBef>
              <a:spcAft>
                <a:spcPts val="0"/>
              </a:spcAft>
              <a:buClr>
                <a:srgbClr val="E96D4D"/>
              </a:buClr>
              <a:buSzPts val="4000"/>
              <a:buFont typeface="Noto Sans Symbols"/>
              <a:buChar char="⚫"/>
              <a:defRPr b="0" i="0" sz="4000" u="none" cap="none" strike="noStrike">
                <a:solidFill>
                  <a:srgbClr val="FFFFFF"/>
                </a:solidFill>
                <a:latin typeface="Verdana"/>
                <a:ea typeface="Verdana"/>
                <a:cs typeface="Verdana"/>
                <a:sym typeface="Verdana"/>
              </a:defRPr>
            </a:lvl3pPr>
            <a:lvl4pPr indent="-484632" lvl="3" marL="1828800" marR="0" rtl="0" algn="l">
              <a:lnSpc>
                <a:spcPct val="100000"/>
              </a:lnSpc>
              <a:spcBef>
                <a:spcPts val="925"/>
              </a:spcBef>
              <a:spcAft>
                <a:spcPts val="0"/>
              </a:spcAft>
              <a:buClr>
                <a:srgbClr val="E96D4D"/>
              </a:buClr>
              <a:buSzPts val="4032"/>
              <a:buFont typeface="Verdana"/>
              <a:buChar char="◦"/>
              <a:defRPr b="0" i="0" sz="3600" u="none" cap="none" strike="noStrike">
                <a:solidFill>
                  <a:srgbClr val="FFFFFF"/>
                </a:solidFill>
                <a:latin typeface="Verdana"/>
                <a:ea typeface="Verdana"/>
                <a:cs typeface="Verdana"/>
                <a:sym typeface="Verdana"/>
              </a:defRPr>
            </a:lvl4pPr>
            <a:lvl5pPr indent="-457200" lvl="4" marL="2286000" marR="0" rtl="0" algn="l">
              <a:lnSpc>
                <a:spcPct val="100000"/>
              </a:lnSpc>
              <a:spcBef>
                <a:spcPts val="1000"/>
              </a:spcBef>
              <a:spcAft>
                <a:spcPts val="0"/>
              </a:spcAft>
              <a:buClr>
                <a:srgbClr val="E48F7B"/>
              </a:buClr>
              <a:buSzPts val="3600"/>
              <a:buFont typeface="Noto Sans Symbols"/>
              <a:buChar char="⚫"/>
              <a:defRPr b="0" i="0" sz="3600" u="none" cap="none" strike="noStrike">
                <a:solidFill>
                  <a:srgbClr val="FFFFFF"/>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73" name="Shape 73"/>
          <p:cNvSpPr/>
          <p:nvPr>
            <p:ph idx="2" type="pic"/>
          </p:nvPr>
        </p:nvSpPr>
        <p:spPr>
          <a:xfrm>
            <a:off x="1264439" y="2324096"/>
            <a:ext cx="17775900" cy="23164800"/>
          </a:xfrm>
          <a:prstGeom prst="snipRoundRect">
            <a:avLst>
              <a:gd fmla="val 1040" name="adj1"/>
              <a:gd fmla="val 0" name="adj2"/>
            </a:avLst>
          </a:prstGeom>
          <a:solidFill>
            <a:srgbClr val="585346"/>
          </a:solidFill>
          <a:ln>
            <a:noFill/>
          </a:ln>
        </p:spPr>
        <p:txBody>
          <a:bodyPr anchorCtr="0" anchor="t" bIns="91425" lIns="91425" spcFirstLastPara="1" rIns="91425" wrap="square" tIns="91425"/>
          <a:lstStyle>
            <a:lvl1pPr lvl="0" marR="0" rtl="0" algn="l">
              <a:lnSpc>
                <a:spcPct val="100000"/>
              </a:lnSpc>
              <a:spcBef>
                <a:spcPts val="1000"/>
              </a:spcBef>
              <a:spcAft>
                <a:spcPts val="0"/>
              </a:spcAft>
              <a:buClr>
                <a:schemeClr val="accent1"/>
              </a:buClr>
              <a:buSzPts val="1400"/>
              <a:buFont typeface="Noto Sans Symbols"/>
              <a:buNone/>
              <a:defRPr b="0" i="0" sz="12800" u="none" cap="none" strike="noStrike">
                <a:solidFill>
                  <a:schemeClr val="dk1"/>
                </a:solidFill>
                <a:latin typeface="Verdana"/>
                <a:ea typeface="Verdana"/>
                <a:cs typeface="Verdana"/>
                <a:sym typeface="Verdana"/>
              </a:defRPr>
            </a:lvl1pPr>
            <a:lvl2pPr lvl="1" marR="0" rtl="0" algn="l">
              <a:lnSpc>
                <a:spcPct val="100000"/>
              </a:lnSpc>
              <a:spcBef>
                <a:spcPts val="1000"/>
              </a:spcBef>
              <a:spcAft>
                <a:spcPts val="0"/>
              </a:spcAft>
              <a:buClr>
                <a:schemeClr val="accent1"/>
              </a:buClr>
              <a:buSzPts val="9600"/>
              <a:buFont typeface="Verdana"/>
              <a:buChar char="◦"/>
              <a:defRPr b="0" i="0" sz="9600" u="none" cap="none" strike="noStrike">
                <a:solidFill>
                  <a:schemeClr val="dk1"/>
                </a:solidFill>
                <a:latin typeface="Verdana"/>
                <a:ea typeface="Verdana"/>
                <a:cs typeface="Verdana"/>
                <a:sym typeface="Verdana"/>
              </a:defRPr>
            </a:lvl2pPr>
            <a:lvl3pPr lvl="2" marR="0" rtl="0" algn="l">
              <a:lnSpc>
                <a:spcPct val="100000"/>
              </a:lnSpc>
              <a:spcBef>
                <a:spcPts val="1000"/>
              </a:spcBef>
              <a:spcAft>
                <a:spcPts val="0"/>
              </a:spcAft>
              <a:buClr>
                <a:srgbClr val="E96D4D"/>
              </a:buClr>
              <a:buSzPts val="8800"/>
              <a:buFont typeface="Noto Sans Symbols"/>
              <a:buChar char="⚫"/>
              <a:defRPr b="0" i="0" sz="8800" u="none" cap="none" strike="noStrike">
                <a:solidFill>
                  <a:schemeClr val="dk1"/>
                </a:solidFill>
                <a:latin typeface="Verdana"/>
                <a:ea typeface="Verdana"/>
                <a:cs typeface="Verdana"/>
                <a:sym typeface="Verdana"/>
              </a:defRPr>
            </a:lvl3pPr>
            <a:lvl4pPr lvl="3" marR="0" rtl="0" algn="l">
              <a:lnSpc>
                <a:spcPct val="100000"/>
              </a:lnSpc>
              <a:spcBef>
                <a:spcPts val="925"/>
              </a:spcBef>
              <a:spcAft>
                <a:spcPts val="0"/>
              </a:spcAft>
              <a:buClr>
                <a:srgbClr val="E96D4D"/>
              </a:buClr>
              <a:buSzPts val="8512"/>
              <a:buFont typeface="Verdana"/>
              <a:buChar char="◦"/>
              <a:defRPr b="0" i="0" sz="7600" u="none" cap="none" strike="noStrike">
                <a:solidFill>
                  <a:schemeClr val="dk1"/>
                </a:solidFill>
                <a:latin typeface="Verdana"/>
                <a:ea typeface="Verdana"/>
                <a:cs typeface="Verdana"/>
                <a:sym typeface="Verdana"/>
              </a:defRPr>
            </a:lvl4pPr>
            <a:lvl5pPr lvl="4"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lvl="5"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lvl="6"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lvl="7"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lvl="8"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74" name="Shape 74"/>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p:nvPr/>
        </p:nvSpPr>
        <p:spPr>
          <a:xfrm>
            <a:off x="914400" y="1754716"/>
            <a:ext cx="25596000" cy="330495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7" name="Shape 7"/>
          <p:cNvSpPr/>
          <p:nvPr/>
        </p:nvSpPr>
        <p:spPr>
          <a:xfrm>
            <a:off x="1255789" y="2315531"/>
            <a:ext cx="24920400" cy="292608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182875" lIns="365750" spcFirstLastPara="1" rIns="365750" wrap="square" tIns="182875">
            <a:noAutofit/>
          </a:bodyPr>
          <a:lstStyle/>
          <a:p>
            <a:pPr indent="0" lvl="0" marL="0" marR="0" rtl="0" algn="ctr">
              <a:lnSpc>
                <a:spcPct val="100000"/>
              </a:lnSpc>
              <a:spcBef>
                <a:spcPts val="0"/>
              </a:spcBef>
              <a:spcAft>
                <a:spcPts val="0"/>
              </a:spcAft>
              <a:buClr>
                <a:srgbClr val="000000"/>
              </a:buClr>
              <a:buSzPts val="7600"/>
              <a:buFont typeface="Arial"/>
              <a:buNone/>
            </a:pPr>
            <a:r>
              <a:t/>
            </a:r>
            <a:endParaRPr b="0" i="0" sz="7600" u="none" cap="none" strike="noStrike">
              <a:solidFill>
                <a:schemeClr val="lt1"/>
              </a:solidFill>
              <a:latin typeface="Arial"/>
              <a:ea typeface="Arial"/>
              <a:cs typeface="Arial"/>
              <a:sym typeface="Arial"/>
            </a:endParaRPr>
          </a:p>
        </p:txBody>
      </p:sp>
      <p:sp>
        <p:nvSpPr>
          <p:cNvPr id="8" name="Shape 8"/>
          <p:cNvSpPr txBox="1"/>
          <p:nvPr>
            <p:ph type="title"/>
          </p:nvPr>
        </p:nvSpPr>
        <p:spPr>
          <a:xfrm>
            <a:off x="1508522" y="26589567"/>
            <a:ext cx="24552000" cy="5609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1pPr>
            <a:lvl2pPr lvl="1"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2pPr>
            <a:lvl3pPr lvl="2"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3pPr>
            <a:lvl4pPr lvl="3"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4pPr>
            <a:lvl5pPr lvl="4"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5pPr>
            <a:lvl6pPr lvl="5"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6pPr>
            <a:lvl7pPr lvl="6"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7pPr>
            <a:lvl8pPr lvl="7"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8pPr>
            <a:lvl9pPr lvl="8" marR="0" rtl="0" algn="l">
              <a:lnSpc>
                <a:spcPct val="100000"/>
              </a:lnSpc>
              <a:spcBef>
                <a:spcPts val="0"/>
              </a:spcBef>
              <a:spcAft>
                <a:spcPts val="0"/>
              </a:spcAft>
              <a:buClr>
                <a:srgbClr val="FFB248"/>
              </a:buClr>
              <a:buSzPts val="1400"/>
              <a:buFont typeface="Verdana"/>
              <a:buNone/>
              <a:defRPr b="1" i="0" sz="14400" u="none" cap="none" strike="noStrike">
                <a:solidFill>
                  <a:srgbClr val="FFB248"/>
                </a:solidFill>
                <a:latin typeface="Verdana"/>
                <a:ea typeface="Verdana"/>
                <a:cs typeface="Verdana"/>
                <a:sym typeface="Verdana"/>
              </a:defRPr>
            </a:lvl9pPr>
          </a:lstStyle>
          <a:p/>
        </p:txBody>
      </p:sp>
      <p:sp>
        <p:nvSpPr>
          <p:cNvPr id="9" name="Shape 9"/>
          <p:cNvSpPr txBox="1"/>
          <p:nvPr>
            <p:ph idx="1" type="body"/>
          </p:nvPr>
        </p:nvSpPr>
        <p:spPr>
          <a:xfrm>
            <a:off x="1508522" y="2827867"/>
            <a:ext cx="24552000" cy="22337100"/>
          </a:xfrm>
          <a:prstGeom prst="rect">
            <a:avLst/>
          </a:prstGeom>
          <a:noFill/>
          <a:ln>
            <a:noFill/>
          </a:ln>
        </p:spPr>
        <p:txBody>
          <a:bodyPr anchorCtr="0" anchor="t" bIns="91425" lIns="91425" spcFirstLastPara="1" rIns="91425" wrap="square" tIns="91425"/>
          <a:lstStyle>
            <a:lvl1pPr indent="-797560" lvl="0" marL="457200" marR="0" rtl="0" algn="l">
              <a:lnSpc>
                <a:spcPct val="100000"/>
              </a:lnSpc>
              <a:spcBef>
                <a:spcPts val="1000"/>
              </a:spcBef>
              <a:spcAft>
                <a:spcPts val="0"/>
              </a:spcAft>
              <a:buClr>
                <a:schemeClr val="accent1"/>
              </a:buClr>
              <a:buSzPts val="8960"/>
              <a:buFont typeface="Noto Sans Symbols"/>
              <a:buChar char="●"/>
              <a:defRPr b="0" i="0" sz="11200" u="none" cap="none" strike="noStrike">
                <a:solidFill>
                  <a:schemeClr val="dk1"/>
                </a:solidFill>
                <a:latin typeface="Verdana"/>
                <a:ea typeface="Verdana"/>
                <a:cs typeface="Verdana"/>
                <a:sym typeface="Verdana"/>
              </a:defRPr>
            </a:lvl1pPr>
            <a:lvl2pPr indent="-838200" lvl="1" marL="914400" marR="0" rtl="0" algn="l">
              <a:lnSpc>
                <a:spcPct val="100000"/>
              </a:lnSpc>
              <a:spcBef>
                <a:spcPts val="1000"/>
              </a:spcBef>
              <a:spcAft>
                <a:spcPts val="0"/>
              </a:spcAft>
              <a:buClr>
                <a:schemeClr val="accent1"/>
              </a:buClr>
              <a:buSzPts val="9600"/>
              <a:buFont typeface="Verdana"/>
              <a:buChar char="◦"/>
              <a:defRPr b="0" i="0" sz="9600" u="none" cap="none" strike="noStrike">
                <a:solidFill>
                  <a:schemeClr val="dk1"/>
                </a:solidFill>
                <a:latin typeface="Verdana"/>
                <a:ea typeface="Verdana"/>
                <a:cs typeface="Verdana"/>
                <a:sym typeface="Verdana"/>
              </a:defRPr>
            </a:lvl2pPr>
            <a:lvl3pPr indent="-787400" lvl="2" marL="1371600" marR="0" rtl="0" algn="l">
              <a:lnSpc>
                <a:spcPct val="100000"/>
              </a:lnSpc>
              <a:spcBef>
                <a:spcPts val="1000"/>
              </a:spcBef>
              <a:spcAft>
                <a:spcPts val="0"/>
              </a:spcAft>
              <a:buClr>
                <a:srgbClr val="E96D4D"/>
              </a:buClr>
              <a:buSzPts val="8800"/>
              <a:buFont typeface="Noto Sans Symbols"/>
              <a:buChar char="⚫"/>
              <a:defRPr b="0" i="0" sz="8800" u="none" cap="none" strike="noStrike">
                <a:solidFill>
                  <a:schemeClr val="dk1"/>
                </a:solidFill>
                <a:latin typeface="Verdana"/>
                <a:ea typeface="Verdana"/>
                <a:cs typeface="Verdana"/>
                <a:sym typeface="Verdana"/>
              </a:defRPr>
            </a:lvl3pPr>
            <a:lvl4pPr indent="-769112" lvl="3" marL="1828800" marR="0" rtl="0" algn="l">
              <a:lnSpc>
                <a:spcPct val="100000"/>
              </a:lnSpc>
              <a:spcBef>
                <a:spcPts val="925"/>
              </a:spcBef>
              <a:spcAft>
                <a:spcPts val="0"/>
              </a:spcAft>
              <a:buClr>
                <a:srgbClr val="E96D4D"/>
              </a:buClr>
              <a:buSzPts val="8512"/>
              <a:buFont typeface="Verdana"/>
              <a:buChar char="◦"/>
              <a:defRPr b="0" i="0" sz="7600" u="none" cap="none" strike="noStrike">
                <a:solidFill>
                  <a:schemeClr val="dk1"/>
                </a:solidFill>
                <a:latin typeface="Verdana"/>
                <a:ea typeface="Verdana"/>
                <a:cs typeface="Verdana"/>
                <a:sym typeface="Verdana"/>
              </a:defRPr>
            </a:lvl4pPr>
            <a:lvl5pPr indent="-685800" lvl="4" marL="2286000" marR="0" rtl="0" algn="l">
              <a:lnSpc>
                <a:spcPct val="100000"/>
              </a:lnSpc>
              <a:spcBef>
                <a:spcPts val="1000"/>
              </a:spcBef>
              <a:spcAft>
                <a:spcPts val="0"/>
              </a:spcAft>
              <a:buClr>
                <a:srgbClr val="E48F7B"/>
              </a:buClr>
              <a:buSzPts val="7200"/>
              <a:buFont typeface="Noto Sans Symbols"/>
              <a:buChar char="⚫"/>
              <a:defRPr b="0" i="0" sz="7200" u="none" cap="none" strike="noStrike">
                <a:solidFill>
                  <a:schemeClr val="dk1"/>
                </a:solidFill>
                <a:latin typeface="Verdana"/>
                <a:ea typeface="Verdana"/>
                <a:cs typeface="Verdana"/>
                <a:sym typeface="Verdana"/>
              </a:defRPr>
            </a:lvl5pPr>
            <a:lvl6pPr indent="-660400" lvl="5" marL="2743200" marR="0" rtl="0" algn="l">
              <a:lnSpc>
                <a:spcPct val="100000"/>
              </a:lnSpc>
              <a:spcBef>
                <a:spcPts val="1000"/>
              </a:spcBef>
              <a:spcAft>
                <a:spcPts val="0"/>
              </a:spcAft>
              <a:buClr>
                <a:srgbClr val="E48E78"/>
              </a:buClr>
              <a:buSzPts val="6800"/>
              <a:buFont typeface="Verdana"/>
              <a:buChar char="◦"/>
              <a:defRPr b="0" i="0" sz="6800" u="none" cap="none" strike="noStrike">
                <a:solidFill>
                  <a:schemeClr val="dk1"/>
                </a:solidFill>
                <a:latin typeface="Verdana"/>
                <a:ea typeface="Verdana"/>
                <a:cs typeface="Verdana"/>
                <a:sym typeface="Verdana"/>
              </a:defRPr>
            </a:lvl6pPr>
            <a:lvl7pPr indent="-609600" lvl="6" marL="32004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7pPr>
            <a:lvl8pPr indent="-609600" lvl="7" marL="3657600" marR="0" rtl="0" algn="l">
              <a:lnSpc>
                <a:spcPct val="100000"/>
              </a:lnSpc>
              <a:spcBef>
                <a:spcPts val="1028"/>
              </a:spcBef>
              <a:spcAft>
                <a:spcPts val="0"/>
              </a:spcAft>
              <a:buClr>
                <a:srgbClr val="E48E78"/>
              </a:buClr>
              <a:buSzPts val="6000"/>
              <a:buFont typeface="Verdana"/>
              <a:buChar char="◦"/>
              <a:defRPr b="0" i="0" sz="6000" u="none" cap="none" strike="noStrike">
                <a:solidFill>
                  <a:schemeClr val="dk1"/>
                </a:solidFill>
                <a:latin typeface="Verdana"/>
                <a:ea typeface="Verdana"/>
                <a:cs typeface="Verdana"/>
                <a:sym typeface="Verdana"/>
              </a:defRPr>
            </a:lvl8pPr>
            <a:lvl9pPr indent="-609600" lvl="8" marL="4114800" marR="0" rtl="0" algn="l">
              <a:lnSpc>
                <a:spcPct val="100000"/>
              </a:lnSpc>
              <a:spcBef>
                <a:spcPts val="1020"/>
              </a:spcBef>
              <a:spcAft>
                <a:spcPts val="0"/>
              </a:spcAft>
              <a:buClr>
                <a:srgbClr val="E48E78"/>
              </a:buClr>
              <a:buSzPts val="6000"/>
              <a:buFont typeface="Noto Sans Symbols"/>
              <a:buChar char="⚫"/>
              <a:defRPr b="0" i="0" sz="6000" u="none" cap="none" strike="noStrike">
                <a:solidFill>
                  <a:schemeClr val="dk1"/>
                </a:solidFill>
                <a:latin typeface="Verdana"/>
                <a:ea typeface="Verdana"/>
                <a:cs typeface="Verdana"/>
                <a:sym typeface="Verdana"/>
              </a:defRPr>
            </a:lvl9pPr>
          </a:lstStyle>
          <a:p/>
        </p:txBody>
      </p:sp>
      <p:sp>
        <p:nvSpPr>
          <p:cNvPr id="10" name="Shape 10"/>
          <p:cNvSpPr txBox="1"/>
          <p:nvPr>
            <p:ph idx="10" type="dt"/>
          </p:nvPr>
        </p:nvSpPr>
        <p:spPr>
          <a:xfrm>
            <a:off x="11328797" y="32596667"/>
            <a:ext cx="6858000" cy="19473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18186797" y="32596667"/>
            <a:ext cx="6858000" cy="19473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AD92"/>
              </a:buClr>
              <a:buSzPts val="1400"/>
              <a:buFont typeface="Arial"/>
              <a:buNone/>
              <a:defRPr b="0" i="0" sz="4000" u="none" cap="none" strike="noStrike">
                <a:solidFill>
                  <a:srgbClr val="B7AD92"/>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76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25044797" y="32596667"/>
            <a:ext cx="1371600" cy="1947300"/>
          </a:xfrm>
          <a:prstGeom prst="rect">
            <a:avLst/>
          </a:prstGeom>
          <a:noFill/>
          <a:ln>
            <a:noFill/>
          </a:ln>
        </p:spPr>
        <p:txBody>
          <a:bodyPr anchorCtr="0" anchor="b" bIns="182875" lIns="365750" spcFirstLastPara="1" rIns="365750" wrap="square" tIns="182875">
            <a:noAutofit/>
          </a:bodyPr>
          <a:lstStyle>
            <a:lvl1pPr indent="0" lvl="0"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1pPr>
            <a:lvl2pPr indent="0" lvl="1"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2pPr>
            <a:lvl3pPr indent="0" lvl="2"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3pPr>
            <a:lvl4pPr indent="0" lvl="3"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4pPr>
            <a:lvl5pPr indent="0" lvl="4"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5pPr>
            <a:lvl6pPr indent="0" lvl="5"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6pPr>
            <a:lvl7pPr indent="0" lvl="6"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7pPr>
            <a:lvl8pPr indent="0" lvl="7"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8pPr>
            <a:lvl9pPr indent="0" lvl="8" marL="0" marR="0" rtl="0" algn="r">
              <a:lnSpc>
                <a:spcPct val="100000"/>
              </a:lnSpc>
              <a:spcBef>
                <a:spcPts val="0"/>
              </a:spcBef>
              <a:spcAft>
                <a:spcPts val="0"/>
              </a:spcAft>
              <a:buClr>
                <a:srgbClr val="B9AF93"/>
              </a:buClr>
              <a:buSzPts val="4000"/>
              <a:buFont typeface="Arial"/>
              <a:buNone/>
              <a:defRPr b="0" i="0" sz="4000" u="none" cap="none" strike="noStrike">
                <a:solidFill>
                  <a:srgbClr val="B9AF93"/>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9.png"/><Relationship Id="rId13" Type="http://schemas.openxmlformats.org/officeDocument/2006/relationships/image" Target="../media/image13.png"/><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1.png"/><Relationship Id="rId15" Type="http://schemas.openxmlformats.org/officeDocument/2006/relationships/image" Target="../media/image7.jpg"/><Relationship Id="rId14" Type="http://schemas.openxmlformats.org/officeDocument/2006/relationships/image" Target="../media/image6.jp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92" name="Shape 92"/>
        <p:cNvGrpSpPr/>
        <p:nvPr/>
      </p:nvGrpSpPr>
      <p:grpSpPr>
        <a:xfrm>
          <a:off x="0" y="0"/>
          <a:ext cx="0" cy="0"/>
          <a:chOff x="0" y="0"/>
          <a:chExt cx="0" cy="0"/>
        </a:xfrm>
      </p:grpSpPr>
      <p:graphicFrame>
        <p:nvGraphicFramePr>
          <p:cNvPr id="93" name="Shape 93"/>
          <p:cNvGraphicFramePr/>
          <p:nvPr/>
        </p:nvGraphicFramePr>
        <p:xfrm>
          <a:off x="952500" y="3527000"/>
          <a:ext cx="3000000" cy="3000000"/>
        </p:xfrm>
        <a:graphic>
          <a:graphicData uri="http://schemas.openxmlformats.org/drawingml/2006/table">
            <a:tbl>
              <a:tblPr>
                <a:noFill/>
                <a:tableStyleId>{70BF501B-BDD3-4EB9-B281-53D94DE5E151}</a:tableStyleId>
              </a:tblPr>
              <a:tblGrid>
                <a:gridCol w="8130975"/>
                <a:gridCol w="739700"/>
                <a:gridCol w="8089300"/>
                <a:gridCol w="719250"/>
                <a:gridCol w="7847775"/>
              </a:tblGrid>
              <a:tr h="24185600">
                <a:tc>
                  <a:txBody>
                    <a:bodyPr>
                      <a:noAutofit/>
                    </a:bodyPr>
                    <a:lstStyle/>
                    <a:p>
                      <a:pPr indent="0" lvl="0" marL="0" marR="0" rtl="0" algn="l">
                        <a:lnSpc>
                          <a:spcPct val="112000"/>
                        </a:lnSpc>
                        <a:spcBef>
                          <a:spcPts val="0"/>
                        </a:spcBef>
                        <a:spcAft>
                          <a:spcPts val="0"/>
                        </a:spcAft>
                        <a:buClr>
                          <a:srgbClr val="000000"/>
                        </a:buClr>
                        <a:buSzPts val="1100"/>
                        <a:buFont typeface="Arial"/>
                        <a:buNone/>
                      </a:pPr>
                      <a:r>
                        <a:rPr b="1" lang="en-US" sz="4400">
                          <a:solidFill>
                            <a:srgbClr val="146EB4"/>
                          </a:solidFill>
                          <a:latin typeface="Open Sans"/>
                          <a:ea typeface="Open Sans"/>
                          <a:cs typeface="Open Sans"/>
                          <a:sym typeface="Open Sans"/>
                        </a:rPr>
                        <a:t>Motivation:</a:t>
                      </a:r>
                      <a:r>
                        <a:rPr b="1" lang="en-US" sz="4400">
                          <a:solidFill>
                            <a:srgbClr val="855309"/>
                          </a:solidFill>
                          <a:latin typeface="Open Sans"/>
                          <a:ea typeface="Open Sans"/>
                          <a:cs typeface="Open Sans"/>
                          <a:sym typeface="Open Sans"/>
                        </a:rPr>
                        <a:t> </a:t>
                      </a:r>
                      <a:endParaRPr b="1" sz="2400">
                        <a:solidFill>
                          <a:schemeClr val="dk1"/>
                        </a:solidFill>
                        <a:latin typeface="Open Sans"/>
                        <a:ea typeface="Open Sans"/>
                        <a:cs typeface="Open Sans"/>
                        <a:sym typeface="Open Sans"/>
                      </a:endParaRPr>
                    </a:p>
                    <a:p>
                      <a:pPr indent="0" lvl="0" marL="0" marR="0" rtl="0" algn="just">
                        <a:lnSpc>
                          <a:spcPct val="100000"/>
                        </a:lnSpc>
                        <a:spcBef>
                          <a:spcPts val="600"/>
                        </a:spcBef>
                        <a:spcAft>
                          <a:spcPts val="0"/>
                        </a:spcAft>
                        <a:buNone/>
                      </a:pPr>
                      <a:r>
                        <a:rPr lang="en-US" sz="2400">
                          <a:solidFill>
                            <a:schemeClr val="dk1"/>
                          </a:solidFill>
                          <a:latin typeface="Open Sans"/>
                          <a:ea typeface="Open Sans"/>
                          <a:cs typeface="Open Sans"/>
                          <a:sym typeface="Open Sans"/>
                        </a:rPr>
                        <a:t>In today’s world of ubiquitous digital content, the number of choices we have are overwhelming. In an effort to understand how </a:t>
                      </a:r>
                      <a:r>
                        <a:rPr lang="en-US" sz="2400">
                          <a:latin typeface="Open Sans"/>
                          <a:ea typeface="Open Sans"/>
                          <a:cs typeface="Open Sans"/>
                          <a:sym typeface="Open Sans"/>
                        </a:rPr>
                        <a:t>recommender</a:t>
                      </a:r>
                      <a:r>
                        <a:rPr lang="en-US" sz="2400">
                          <a:solidFill>
                            <a:schemeClr val="dk1"/>
                          </a:solidFill>
                          <a:latin typeface="Open Sans"/>
                          <a:ea typeface="Open Sans"/>
                          <a:cs typeface="Open Sans"/>
                          <a:sym typeface="Open Sans"/>
                        </a:rPr>
                        <a:t> systems can make better predictions, we decided to explore the impact of review text on suggesting relevant items to users and helping them discover the content they are looking for. We hypothesized that using review text would produce better recommendations than traditional ratings-only based approaches to recommendation systems.</a:t>
                      </a:r>
                      <a:endParaRPr>
                        <a:latin typeface="Roboto"/>
                        <a:ea typeface="Roboto"/>
                        <a:cs typeface="Roboto"/>
                        <a:sym typeface="Roboto"/>
                      </a:endParaRPr>
                    </a:p>
                    <a:p>
                      <a:pPr indent="0" lvl="0" marL="0" marR="0" rtl="0" algn="l">
                        <a:lnSpc>
                          <a:spcPct val="113000"/>
                        </a:lnSpc>
                        <a:spcBef>
                          <a:spcPts val="2400"/>
                        </a:spcBef>
                        <a:spcAft>
                          <a:spcPts val="0"/>
                        </a:spcAft>
                        <a:buNone/>
                      </a:pPr>
                      <a:r>
                        <a:rPr b="1" lang="en-US" sz="4400">
                          <a:solidFill>
                            <a:srgbClr val="146EB4"/>
                          </a:solidFill>
                          <a:latin typeface="Open Sans"/>
                          <a:ea typeface="Open Sans"/>
                          <a:cs typeface="Open Sans"/>
                          <a:sym typeface="Open Sans"/>
                        </a:rPr>
                        <a:t>Dataset:</a:t>
                      </a:r>
                      <a:endParaRPr>
                        <a:latin typeface="Roboto"/>
                        <a:ea typeface="Roboto"/>
                        <a:cs typeface="Roboto"/>
                        <a:sym typeface="Roboto"/>
                      </a:endParaRPr>
                    </a:p>
                    <a:p>
                      <a:pPr indent="0" lvl="0" marL="0" marR="0" rtl="0" algn="just">
                        <a:lnSpc>
                          <a:spcPct val="100000"/>
                        </a:lnSpc>
                        <a:spcBef>
                          <a:spcPts val="600"/>
                        </a:spcBef>
                        <a:spcAft>
                          <a:spcPts val="0"/>
                        </a:spcAft>
                        <a:buNone/>
                      </a:pPr>
                      <a:r>
                        <a:rPr lang="en-US" sz="2400">
                          <a:latin typeface="Open Sans"/>
                          <a:ea typeface="Open Sans"/>
                          <a:cs typeface="Open Sans"/>
                          <a:sym typeface="Open Sans"/>
                        </a:rPr>
                        <a:t>We used the “Apps for Android” 5-core Dataset which contains both product ratings and reviews. The dataset contains 752,937 entries with 87,271 users and 13,209 products (mobile apps). The data is from Amazon.com and has been collected by Julian McAuley, UCSD.</a:t>
                      </a:r>
                      <a:endParaRPr sz="2400">
                        <a:latin typeface="Open Sans"/>
                        <a:ea typeface="Open Sans"/>
                        <a:cs typeface="Open Sans"/>
                        <a:sym typeface="Open Sans"/>
                      </a:endParaRPr>
                    </a:p>
                    <a:p>
                      <a:pPr indent="0" lvl="0" marL="0" rtl="0">
                        <a:lnSpc>
                          <a:spcPct val="113000"/>
                        </a:lnSpc>
                        <a:spcBef>
                          <a:spcPts val="2400"/>
                        </a:spcBef>
                        <a:spcAft>
                          <a:spcPts val="0"/>
                        </a:spcAft>
                        <a:buClr>
                          <a:schemeClr val="dk1"/>
                        </a:buClr>
                        <a:buSzPts val="1100"/>
                        <a:buFont typeface="Arial"/>
                        <a:buNone/>
                      </a:pPr>
                      <a:r>
                        <a:rPr b="1" lang="en-US" sz="4400">
                          <a:solidFill>
                            <a:srgbClr val="146EB4"/>
                          </a:solidFill>
                          <a:latin typeface="Open Sans"/>
                          <a:ea typeface="Open Sans"/>
                          <a:cs typeface="Open Sans"/>
                          <a:sym typeface="Open Sans"/>
                        </a:rPr>
                        <a:t>Methodology:</a:t>
                      </a:r>
                      <a:endParaRPr b="1" sz="4400">
                        <a:solidFill>
                          <a:srgbClr val="855309"/>
                        </a:solidFill>
                        <a:latin typeface="Open Sans"/>
                        <a:ea typeface="Open Sans"/>
                        <a:cs typeface="Open Sans"/>
                        <a:sym typeface="Open Sans"/>
                      </a:endParaRPr>
                    </a:p>
                    <a:p>
                      <a:pPr indent="0" lvl="0" marL="0" rtl="0" algn="just">
                        <a:spcBef>
                          <a:spcPts val="600"/>
                        </a:spcBef>
                        <a:spcAft>
                          <a:spcPts val="0"/>
                        </a:spcAft>
                        <a:buNone/>
                      </a:pPr>
                      <a:r>
                        <a:rPr lang="en-US" sz="2400">
                          <a:solidFill>
                            <a:schemeClr val="dk1"/>
                          </a:solidFill>
                          <a:latin typeface="Open Sans"/>
                          <a:ea typeface="Open Sans"/>
                          <a:cs typeface="Open Sans"/>
                          <a:sym typeface="Open Sans"/>
                        </a:rPr>
                        <a:t>The </a:t>
                      </a:r>
                      <a:r>
                        <a:rPr b="1" lang="en-US" sz="2400">
                          <a:solidFill>
                            <a:srgbClr val="FFB145"/>
                          </a:solidFill>
                          <a:latin typeface="Open Sans"/>
                          <a:ea typeface="Open Sans"/>
                          <a:cs typeface="Open Sans"/>
                          <a:sym typeface="Open Sans"/>
                        </a:rPr>
                        <a:t>Hidden Factors and Hidden Topics</a:t>
                      </a:r>
                      <a:r>
                        <a:rPr lang="en-US" sz="2400">
                          <a:solidFill>
                            <a:schemeClr val="dk1"/>
                          </a:solidFill>
                          <a:latin typeface="Open Sans"/>
                          <a:ea typeface="Open Sans"/>
                          <a:cs typeface="Open Sans"/>
                          <a:sym typeface="Open Sans"/>
                        </a:rPr>
                        <a:t> model (HFT) combines latent rating dimensions with latent review topics [1].The hidden topics allow us to make predictions with high accuracy, even with a few reviews. We implemented the following models and compared their results to that of the HFT model on 2 datasets - The 5-core App dataset and a subset of it with 20k reviews:</a:t>
                      </a:r>
                      <a:endParaRPr sz="24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2400">
                        <a:solidFill>
                          <a:schemeClr val="dk1"/>
                        </a:solidFill>
                        <a:latin typeface="Roboto"/>
                        <a:ea typeface="Roboto"/>
                        <a:cs typeface="Roboto"/>
                        <a:sym typeface="Roboto"/>
                      </a:endParaRPr>
                    </a:p>
                    <a:p>
                      <a:pPr indent="-342900" lvl="0" marL="342900" rtl="0" algn="just">
                        <a:spcBef>
                          <a:spcPts val="0"/>
                        </a:spcBef>
                        <a:spcAft>
                          <a:spcPts val="0"/>
                        </a:spcAft>
                        <a:buClr>
                          <a:srgbClr val="6D9EEB"/>
                        </a:buClr>
                        <a:buSzPts val="2400"/>
                        <a:buFont typeface="Open Sans"/>
                        <a:buChar char="●"/>
                      </a:pPr>
                      <a:r>
                        <a:rPr b="1" lang="en-US" sz="2400">
                          <a:solidFill>
                            <a:srgbClr val="6D9EEB"/>
                          </a:solidFill>
                          <a:latin typeface="Open Sans"/>
                          <a:ea typeface="Open Sans"/>
                          <a:cs typeface="Open Sans"/>
                          <a:sym typeface="Open Sans"/>
                        </a:rPr>
                        <a:t>Global Mean Rating</a:t>
                      </a:r>
                      <a:endParaRPr b="1" sz="2400">
                        <a:solidFill>
                          <a:srgbClr val="6D9EEB"/>
                        </a:solidFill>
                        <a:latin typeface="Open Sans"/>
                        <a:ea typeface="Open Sans"/>
                        <a:cs typeface="Open Sans"/>
                        <a:sym typeface="Open Sans"/>
                      </a:endParaRPr>
                    </a:p>
                    <a:p>
                      <a:pPr indent="-342900" lvl="0" marL="342900" rtl="0" algn="just">
                        <a:spcBef>
                          <a:spcPts val="0"/>
                        </a:spcBef>
                        <a:spcAft>
                          <a:spcPts val="0"/>
                        </a:spcAft>
                        <a:buClr>
                          <a:srgbClr val="6D9EEB"/>
                        </a:buClr>
                        <a:buSzPts val="2400"/>
                        <a:buFont typeface="Open Sans"/>
                        <a:buChar char="●"/>
                      </a:pPr>
                      <a:r>
                        <a:rPr b="1" lang="en-US" sz="2400">
                          <a:solidFill>
                            <a:srgbClr val="6D9EEB"/>
                          </a:solidFill>
                          <a:latin typeface="Open Sans"/>
                          <a:ea typeface="Open Sans"/>
                          <a:cs typeface="Open Sans"/>
                          <a:sym typeface="Open Sans"/>
                        </a:rPr>
                        <a:t>Mean Rating with Biases</a:t>
                      </a:r>
                      <a:endParaRPr b="1" sz="2400">
                        <a:solidFill>
                          <a:srgbClr val="6D9EEB"/>
                        </a:solidFill>
                        <a:latin typeface="Open Sans"/>
                        <a:ea typeface="Open Sans"/>
                        <a:cs typeface="Open Sans"/>
                        <a:sym typeface="Open Sans"/>
                      </a:endParaRPr>
                    </a:p>
                    <a:p>
                      <a:pPr indent="-342900" lvl="0" marL="342900" rtl="0" algn="just">
                        <a:spcBef>
                          <a:spcPts val="0"/>
                        </a:spcBef>
                        <a:spcAft>
                          <a:spcPts val="0"/>
                        </a:spcAft>
                        <a:buClr>
                          <a:srgbClr val="6D9EEB"/>
                        </a:buClr>
                        <a:buSzPts val="2400"/>
                        <a:buFont typeface="Open Sans"/>
                        <a:buChar char="●"/>
                      </a:pPr>
                      <a:r>
                        <a:rPr b="1" lang="en-US" sz="2400">
                          <a:solidFill>
                            <a:srgbClr val="6D9EEB"/>
                          </a:solidFill>
                          <a:latin typeface="Open Sans"/>
                          <a:ea typeface="Open Sans"/>
                          <a:cs typeface="Open Sans"/>
                          <a:sym typeface="Open Sans"/>
                        </a:rPr>
                        <a:t>Collaborative Filtering (CF)</a:t>
                      </a:r>
                      <a:endParaRPr b="1" sz="2400">
                        <a:solidFill>
                          <a:srgbClr val="6D9EEB"/>
                        </a:solidFill>
                        <a:latin typeface="Open Sans"/>
                        <a:ea typeface="Open Sans"/>
                        <a:cs typeface="Open Sans"/>
                        <a:sym typeface="Open Sans"/>
                      </a:endParaRPr>
                    </a:p>
                    <a:p>
                      <a:pPr indent="-342900" lvl="0" marL="342900" rtl="0" algn="just">
                        <a:spcBef>
                          <a:spcPts val="0"/>
                        </a:spcBef>
                        <a:spcAft>
                          <a:spcPts val="0"/>
                        </a:spcAft>
                        <a:buClr>
                          <a:srgbClr val="6D9EEB"/>
                        </a:buClr>
                        <a:buSzPts val="2400"/>
                        <a:buFont typeface="Open Sans"/>
                        <a:buChar char="●"/>
                      </a:pPr>
                      <a:r>
                        <a:rPr b="1" lang="en-US" sz="2400">
                          <a:solidFill>
                            <a:srgbClr val="6D9EEB"/>
                          </a:solidFill>
                          <a:latin typeface="Open Sans"/>
                          <a:ea typeface="Open Sans"/>
                          <a:cs typeface="Open Sans"/>
                          <a:sym typeface="Open Sans"/>
                        </a:rPr>
                        <a:t>Singular-Value Decomposition (SVD)</a:t>
                      </a:r>
                      <a:endParaRPr b="1" sz="2400">
                        <a:solidFill>
                          <a:srgbClr val="6D9EEB"/>
                        </a:solidFill>
                        <a:latin typeface="Open Sans"/>
                        <a:ea typeface="Open Sans"/>
                        <a:cs typeface="Open Sans"/>
                        <a:sym typeface="Open Sans"/>
                      </a:endParaRPr>
                    </a:p>
                    <a:p>
                      <a:pPr indent="-342900" lvl="0" marL="342900" rtl="0" algn="just">
                        <a:spcBef>
                          <a:spcPts val="0"/>
                        </a:spcBef>
                        <a:spcAft>
                          <a:spcPts val="0"/>
                        </a:spcAft>
                        <a:buClr>
                          <a:srgbClr val="6D9EEB"/>
                        </a:buClr>
                        <a:buSzPts val="2400"/>
                        <a:buFont typeface="Open Sans"/>
                        <a:buChar char="●"/>
                      </a:pPr>
                      <a:r>
                        <a:rPr b="1" lang="en-US" sz="2400">
                          <a:solidFill>
                            <a:srgbClr val="6D9EEB"/>
                          </a:solidFill>
                          <a:latin typeface="Open Sans"/>
                          <a:ea typeface="Open Sans"/>
                          <a:cs typeface="Open Sans"/>
                          <a:sym typeface="Open Sans"/>
                        </a:rPr>
                        <a:t>Latent Dirichlet Allocation (LDA)</a:t>
                      </a:r>
                      <a:endParaRPr sz="2400">
                        <a:solidFill>
                          <a:srgbClr val="6D9EEB"/>
                        </a:solidFill>
                        <a:latin typeface="Open Sans"/>
                        <a:ea typeface="Open Sans"/>
                        <a:cs typeface="Open Sans"/>
                        <a:sym typeface="Open Sans"/>
                      </a:endParaRPr>
                    </a:p>
                    <a:p>
                      <a:pPr indent="0" lvl="0" marL="0" rtl="0">
                        <a:lnSpc>
                          <a:spcPct val="114000"/>
                        </a:lnSpc>
                        <a:spcBef>
                          <a:spcPts val="2400"/>
                        </a:spcBef>
                        <a:spcAft>
                          <a:spcPts val="0"/>
                        </a:spcAft>
                        <a:buClr>
                          <a:schemeClr val="dk1"/>
                        </a:buClr>
                        <a:buSzPts val="1100"/>
                        <a:buFont typeface="Arial"/>
                        <a:buNone/>
                      </a:pPr>
                      <a:r>
                        <a:rPr b="1" lang="en-US" sz="4400">
                          <a:solidFill>
                            <a:srgbClr val="146EB4"/>
                          </a:solidFill>
                          <a:latin typeface="Open Sans"/>
                          <a:ea typeface="Open Sans"/>
                          <a:cs typeface="Open Sans"/>
                          <a:sym typeface="Open Sans"/>
                        </a:rPr>
                        <a:t>Example Recommendation:</a:t>
                      </a:r>
                      <a:endParaRPr b="1" sz="4000">
                        <a:solidFill>
                          <a:srgbClr val="855309"/>
                        </a:solidFill>
                        <a:latin typeface="Open Sans"/>
                        <a:ea typeface="Open Sans"/>
                        <a:cs typeface="Open Sans"/>
                        <a:sym typeface="Open Sans"/>
                      </a:endParaRPr>
                    </a:p>
                    <a:p>
                      <a:pPr indent="0" lvl="0" marL="0" rtl="0" algn="just">
                        <a:spcBef>
                          <a:spcPts val="600"/>
                        </a:spcBef>
                        <a:spcAft>
                          <a:spcPts val="0"/>
                        </a:spcAft>
                        <a:buNone/>
                      </a:pPr>
                      <a:r>
                        <a:rPr lang="en-US" sz="2400">
                          <a:solidFill>
                            <a:schemeClr val="dk1"/>
                          </a:solidFill>
                          <a:latin typeface="Open Sans"/>
                          <a:ea typeface="Open Sans"/>
                          <a:cs typeface="Open Sans"/>
                          <a:sym typeface="Open Sans"/>
                        </a:rPr>
                        <a:t>For a user who had rated highly on mostly </a:t>
                      </a:r>
                      <a:r>
                        <a:rPr b="1" lang="en-US" sz="2400">
                          <a:solidFill>
                            <a:srgbClr val="FFB145"/>
                          </a:solidFill>
                          <a:latin typeface="Open Sans"/>
                          <a:ea typeface="Open Sans"/>
                          <a:cs typeface="Open Sans"/>
                          <a:sym typeface="Open Sans"/>
                        </a:rPr>
                        <a:t>children’s games</a:t>
                      </a:r>
                      <a:r>
                        <a:rPr lang="en-US" sz="2400">
                          <a:solidFill>
                            <a:schemeClr val="dk1"/>
                          </a:solidFill>
                          <a:latin typeface="Open Sans"/>
                          <a:ea typeface="Open Sans"/>
                          <a:cs typeface="Open Sans"/>
                          <a:sym typeface="Open Sans"/>
                        </a:rPr>
                        <a:t> as well as reward-based games such as the popular game show </a:t>
                      </a:r>
                      <a:r>
                        <a:rPr b="1" lang="en-US" sz="2400">
                          <a:solidFill>
                            <a:srgbClr val="FFB145"/>
                          </a:solidFill>
                          <a:latin typeface="Open Sans"/>
                          <a:ea typeface="Open Sans"/>
                          <a:cs typeface="Open Sans"/>
                          <a:sym typeface="Open Sans"/>
                        </a:rPr>
                        <a:t>“Wheel of Fortune”</a:t>
                      </a:r>
                      <a:r>
                        <a:rPr b="1" lang="en-US" sz="2400">
                          <a:solidFill>
                            <a:schemeClr val="dk1"/>
                          </a:solidFill>
                          <a:latin typeface="Open Sans"/>
                          <a:ea typeface="Open Sans"/>
                          <a:cs typeface="Open Sans"/>
                          <a:sym typeface="Open Sans"/>
                        </a:rPr>
                        <a:t>,</a:t>
                      </a:r>
                      <a:r>
                        <a:rPr lang="en-US" sz="2400">
                          <a:solidFill>
                            <a:schemeClr val="dk1"/>
                          </a:solidFill>
                          <a:latin typeface="Open Sans"/>
                          <a:ea typeface="Open Sans"/>
                          <a:cs typeface="Open Sans"/>
                          <a:sym typeface="Open Sans"/>
                        </a:rPr>
                        <a:t> we were given the below suggestions:-</a:t>
                      </a:r>
                      <a:endParaRPr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400">
                        <a:solidFill>
                          <a:schemeClr val="dk1"/>
                        </a:solidFill>
                        <a:latin typeface="Open Sans"/>
                        <a:ea typeface="Open Sans"/>
                        <a:cs typeface="Open Sans"/>
                        <a:sym typeface="Open Sans"/>
                      </a:endParaRPr>
                    </a:p>
                    <a:p>
                      <a:pPr indent="0" lvl="0" marL="0" rtl="0" algn="l">
                        <a:spcBef>
                          <a:spcPts val="0"/>
                        </a:spcBef>
                        <a:spcAft>
                          <a:spcPts val="0"/>
                        </a:spcAft>
                        <a:buNone/>
                      </a:pPr>
                      <a:r>
                        <a:rPr b="1" lang="en-US" sz="2400">
                          <a:solidFill>
                            <a:srgbClr val="6D9EEB"/>
                          </a:solidFill>
                          <a:latin typeface="Open Sans"/>
                          <a:ea typeface="Open Sans"/>
                          <a:cs typeface="Open Sans"/>
                          <a:sym typeface="Open Sans"/>
                        </a:rPr>
                        <a:t>Global Mean Rating:</a:t>
                      </a:r>
                      <a:endParaRPr b="1" sz="2400">
                        <a:solidFill>
                          <a:srgbClr val="6D9EEB"/>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rPr b="1" lang="en-US" sz="2400">
                          <a:solidFill>
                            <a:srgbClr val="6D9EEB"/>
                          </a:solidFill>
                          <a:latin typeface="Open Sans"/>
                          <a:ea typeface="Open Sans"/>
                          <a:cs typeface="Open Sans"/>
                          <a:sym typeface="Open Sans"/>
                        </a:rPr>
                        <a:t>Collaborative Filtering:</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400">
                        <a:solidFill>
                          <a:schemeClr val="dk1"/>
                        </a:solidFill>
                        <a:latin typeface="Open Sans"/>
                        <a:ea typeface="Open Sans"/>
                        <a:cs typeface="Open Sans"/>
                        <a:sym typeface="Open Sans"/>
                      </a:endParaRPr>
                    </a:p>
                    <a:p>
                      <a:pPr indent="0" lvl="0" marL="0" rtl="0" algn="l">
                        <a:spcBef>
                          <a:spcPts val="0"/>
                        </a:spcBef>
                        <a:spcAft>
                          <a:spcPts val="0"/>
                        </a:spcAft>
                        <a:buNone/>
                      </a:pPr>
                      <a:r>
                        <a:rPr b="1" lang="en-US" sz="2400">
                          <a:solidFill>
                            <a:srgbClr val="6D9EEB"/>
                          </a:solidFill>
                          <a:latin typeface="Open Sans"/>
                          <a:ea typeface="Open Sans"/>
                          <a:cs typeface="Open Sans"/>
                          <a:sym typeface="Open Sans"/>
                        </a:rPr>
                        <a:t>Hidden Factors and Hidden Topics:</a:t>
                      </a:r>
                      <a:endParaRPr b="1" sz="2400">
                        <a:solidFill>
                          <a:srgbClr val="6D9EEB"/>
                        </a:solidFill>
                        <a:latin typeface="Open Sans"/>
                        <a:ea typeface="Open Sans"/>
                        <a:cs typeface="Open Sans"/>
                        <a:sym typeface="Open Sans"/>
                      </a:endParaRPr>
                    </a:p>
                    <a:p>
                      <a:pPr indent="0" lvl="0" marL="0" rtl="0" algn="l">
                        <a:spcBef>
                          <a:spcPts val="0"/>
                        </a:spcBef>
                        <a:spcAft>
                          <a:spcPts val="0"/>
                        </a:spcAft>
                        <a:buNone/>
                      </a:pPr>
                      <a:r>
                        <a:t/>
                      </a:r>
                      <a:endParaRPr b="1" sz="2400">
                        <a:solidFill>
                          <a:srgbClr val="6D9EEB"/>
                        </a:solidFill>
                        <a:latin typeface="Open Sans"/>
                        <a:ea typeface="Open Sans"/>
                        <a:cs typeface="Open Sans"/>
                        <a:sym typeface="Open Sans"/>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b="1" sz="1200">
                        <a:solidFill>
                          <a:srgbClr val="855309"/>
                        </a:solidFill>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100"/>
                        <a:buFont typeface="Arial"/>
                        <a:buNone/>
                      </a:pPr>
                      <a:r>
                        <a:t/>
                      </a:r>
                      <a:endParaRPr sz="4000">
                        <a:solidFill>
                          <a:srgbClr val="855309"/>
                        </a:solidFill>
                        <a:latin typeface="Open Sans"/>
                        <a:ea typeface="Open Sans"/>
                        <a:cs typeface="Open Sans"/>
                        <a:sym typeface="Open Sans"/>
                      </a:endParaRPr>
                    </a:p>
                    <a:p>
                      <a:pPr indent="0" lvl="0" marL="0" rtl="0">
                        <a:spcBef>
                          <a:spcPts val="60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a:spcBef>
                          <a:spcPts val="0"/>
                        </a:spcBef>
                        <a:spcAft>
                          <a:spcPts val="0"/>
                        </a:spcAft>
                        <a:buNone/>
                      </a:pPr>
                      <a:r>
                        <a:t/>
                      </a:r>
                      <a:endParaRPr>
                        <a:latin typeface="Open Sans"/>
                        <a:ea typeface="Open Sans"/>
                        <a:cs typeface="Open Sans"/>
                        <a:sym typeface="Open Sans"/>
                      </a:endParaRPr>
                    </a:p>
                    <a:p>
                      <a:pPr indent="0" lvl="0" marL="0" rtl="0">
                        <a:spcBef>
                          <a:spcPts val="0"/>
                        </a:spcBef>
                        <a:spcAft>
                          <a:spcPts val="0"/>
                        </a:spcAft>
                        <a:buNone/>
                      </a:pPr>
                      <a:r>
                        <a:t/>
                      </a:r>
                      <a:endParaRPr>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100"/>
                        <a:buFont typeface="Arial"/>
                        <a:buNone/>
                      </a:pPr>
                      <a:r>
                        <a:t/>
                      </a:r>
                      <a:endParaRPr sz="4400">
                        <a:solidFill>
                          <a:srgbClr val="855309"/>
                        </a:solidFill>
                        <a:latin typeface="Open Sans"/>
                        <a:ea typeface="Open Sans"/>
                        <a:cs typeface="Open Sans"/>
                        <a:sym typeface="Open Sans"/>
                      </a:endParaRPr>
                    </a:p>
                    <a:p>
                      <a:pPr indent="0" lvl="0" marL="0" rtl="0" algn="ctr">
                        <a:spcBef>
                          <a:spcPts val="600"/>
                        </a:spcBef>
                        <a:spcAft>
                          <a:spcPts val="0"/>
                        </a:spcAft>
                        <a:buNone/>
                      </a:pPr>
                      <a:r>
                        <a:t/>
                      </a:r>
                      <a:endParaRPr sz="2400">
                        <a:solidFill>
                          <a:schemeClr val="dk1"/>
                        </a:solidFill>
                        <a:latin typeface="Open Sans"/>
                        <a:ea typeface="Open Sans"/>
                        <a:cs typeface="Open Sans"/>
                        <a:sym typeface="Open Sans"/>
                      </a:endParaRPr>
                    </a:p>
                    <a:p>
                      <a:pPr indent="0" lvl="0" marL="0" rtl="0">
                        <a:lnSpc>
                          <a:spcPct val="114000"/>
                        </a:lnSpc>
                        <a:spcBef>
                          <a:spcPts val="2400"/>
                        </a:spcBef>
                        <a:spcAft>
                          <a:spcPts val="0"/>
                        </a:spcAft>
                        <a:buNone/>
                      </a:pPr>
                      <a:r>
                        <a:rPr b="1" lang="en-US" sz="4400">
                          <a:solidFill>
                            <a:srgbClr val="146EB4"/>
                          </a:solidFill>
                          <a:latin typeface="Open Sans"/>
                          <a:ea typeface="Open Sans"/>
                          <a:cs typeface="Open Sans"/>
                          <a:sym typeface="Open Sans"/>
                        </a:rPr>
                        <a:t>Results:</a:t>
                      </a:r>
                      <a:endParaRPr b="1" sz="4400">
                        <a:solidFill>
                          <a:srgbClr val="855309"/>
                        </a:solidFill>
                        <a:latin typeface="Open Sans"/>
                        <a:ea typeface="Open Sans"/>
                        <a:cs typeface="Open Sans"/>
                        <a:sym typeface="Open Sans"/>
                      </a:endParaRPr>
                    </a:p>
                    <a:p>
                      <a:pPr indent="0" lvl="0" marL="0" rtl="0" algn="just">
                        <a:spcBef>
                          <a:spcPts val="600"/>
                        </a:spcBef>
                        <a:spcAft>
                          <a:spcPts val="0"/>
                        </a:spcAft>
                        <a:buClr>
                          <a:schemeClr val="dk1"/>
                        </a:buClr>
                        <a:buSzPts val="1100"/>
                        <a:buFont typeface="Arial"/>
                        <a:buNone/>
                      </a:pPr>
                      <a:r>
                        <a:rPr lang="en-US" sz="2400">
                          <a:solidFill>
                            <a:schemeClr val="dk1"/>
                          </a:solidFill>
                          <a:latin typeface="Open Sans"/>
                          <a:ea typeface="Open Sans"/>
                          <a:cs typeface="Open Sans"/>
                          <a:sym typeface="Open Sans"/>
                        </a:rPr>
                        <a:t>As visible from the table below, using the review text in combination with the numerical ratings hailed better results in terms of both RMSE and MAE. The HFT model performed the best with an RMSE of </a:t>
                      </a:r>
                      <a:r>
                        <a:rPr b="1" lang="en-US" sz="2400">
                          <a:solidFill>
                            <a:schemeClr val="dk1"/>
                          </a:solidFill>
                          <a:latin typeface="Open Sans"/>
                          <a:ea typeface="Open Sans"/>
                          <a:cs typeface="Open Sans"/>
                          <a:sym typeface="Open Sans"/>
                        </a:rPr>
                        <a:t>1.1</a:t>
                      </a:r>
                      <a:r>
                        <a:rPr lang="en-US" sz="2400">
                          <a:solidFill>
                            <a:schemeClr val="dk1"/>
                          </a:solidFill>
                          <a:latin typeface="Open Sans"/>
                          <a:ea typeface="Open Sans"/>
                          <a:cs typeface="Open Sans"/>
                          <a:sym typeface="Open Sans"/>
                        </a:rPr>
                        <a:t> on the whole 750K reviews, and an RMSE of </a:t>
                      </a:r>
                      <a:r>
                        <a:rPr b="1" lang="en-US" sz="2400">
                          <a:solidFill>
                            <a:schemeClr val="dk1"/>
                          </a:solidFill>
                          <a:latin typeface="Open Sans"/>
                          <a:ea typeface="Open Sans"/>
                          <a:cs typeface="Open Sans"/>
                          <a:sym typeface="Open Sans"/>
                        </a:rPr>
                        <a:t>1.02</a:t>
                      </a:r>
                      <a:r>
                        <a:rPr lang="en-US" sz="2400">
                          <a:solidFill>
                            <a:schemeClr val="dk1"/>
                          </a:solidFill>
                          <a:latin typeface="Open Sans"/>
                          <a:ea typeface="Open Sans"/>
                          <a:cs typeface="Open Sans"/>
                          <a:sym typeface="Open Sans"/>
                        </a:rPr>
                        <a:t> on 20K reviews. We did not run the Collaborative Filtering model or Latent Dirichlet Allocation model on the 750K dataset. Additionally, it is interesting to note that most of our baseline methods (using only ratings) performed either better or roughly the same on the larger dataset, whereas the HFT model performed slightly </a:t>
                      </a:r>
                      <a:r>
                        <a:rPr i="1" lang="en-US" sz="2400">
                          <a:solidFill>
                            <a:schemeClr val="dk1"/>
                          </a:solidFill>
                          <a:latin typeface="Open Sans"/>
                          <a:ea typeface="Open Sans"/>
                          <a:cs typeface="Open Sans"/>
                          <a:sym typeface="Open Sans"/>
                        </a:rPr>
                        <a:t>worse</a:t>
                      </a:r>
                      <a:r>
                        <a:rPr lang="en-US" sz="2400">
                          <a:solidFill>
                            <a:schemeClr val="dk1"/>
                          </a:solidFill>
                          <a:latin typeface="Open Sans"/>
                          <a:ea typeface="Open Sans"/>
                          <a:cs typeface="Open Sans"/>
                          <a:sym typeface="Open Sans"/>
                        </a:rPr>
                        <a:t>.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Open Sans"/>
                        <a:ea typeface="Open Sans"/>
                        <a:cs typeface="Open Sans"/>
                        <a:sym typeface="Open Sans"/>
                      </a:endParaRPr>
                    </a:p>
                    <a:p>
                      <a:pPr indent="0" lvl="0" marL="0" rtl="0">
                        <a:lnSpc>
                          <a:spcPct val="114000"/>
                        </a:lnSpc>
                        <a:spcBef>
                          <a:spcPts val="2400"/>
                        </a:spcBef>
                        <a:spcAft>
                          <a:spcPts val="0"/>
                        </a:spcAft>
                        <a:buClr>
                          <a:schemeClr val="dk1"/>
                        </a:buClr>
                        <a:buSzPts val="1100"/>
                        <a:buFont typeface="Arial"/>
                        <a:buNone/>
                      </a:pPr>
                      <a:r>
                        <a:rPr b="1" lang="en-US" sz="4400">
                          <a:solidFill>
                            <a:srgbClr val="146EB4"/>
                          </a:solidFill>
                          <a:latin typeface="Open Sans"/>
                          <a:ea typeface="Open Sans"/>
                          <a:cs typeface="Open Sans"/>
                          <a:sym typeface="Open Sans"/>
                        </a:rPr>
                        <a:t>Challenges:</a:t>
                      </a:r>
                      <a:endParaRPr b="1" sz="4400">
                        <a:solidFill>
                          <a:srgbClr val="146EB4"/>
                        </a:solidFill>
                        <a:latin typeface="Open Sans"/>
                        <a:ea typeface="Open Sans"/>
                        <a:cs typeface="Open Sans"/>
                        <a:sym typeface="Open Sans"/>
                      </a:endParaRPr>
                    </a:p>
                    <a:p>
                      <a:pPr indent="-381000" lvl="0" marL="457200" rtl="0">
                        <a:spcBef>
                          <a:spcPts val="60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Creating a train-test split having each user and app from the test set present in the train set.</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LDA Topics are not clearly distinguishable for our dataset</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No ground truth for the predictions by using review texts only</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Creating an automated Amazon ASIN lookup tool which is usually a paid service</a:t>
                      </a:r>
                      <a:endParaRPr sz="2400">
                        <a:solidFill>
                          <a:schemeClr val="dk1"/>
                        </a:solidFill>
                        <a:latin typeface="Open Sans"/>
                        <a:ea typeface="Open Sans"/>
                        <a:cs typeface="Open Sans"/>
                        <a:sym typeface="Open Sans"/>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b="1" sz="1200">
                        <a:solidFill>
                          <a:srgbClr val="855309"/>
                        </a:solidFill>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marR="0" rtl="0" algn="l">
                        <a:lnSpc>
                          <a:spcPct val="114000"/>
                        </a:lnSpc>
                        <a:spcBef>
                          <a:spcPts val="2400"/>
                        </a:spcBef>
                        <a:spcAft>
                          <a:spcPts val="0"/>
                        </a:spcAft>
                        <a:buNone/>
                      </a:pPr>
                      <a:r>
                        <a:t/>
                      </a:r>
                      <a:endParaRPr/>
                    </a:p>
                    <a:p>
                      <a:pPr indent="0" lvl="0" marL="0" marR="0" rtl="0" algn="l">
                        <a:lnSpc>
                          <a:spcPct val="112000"/>
                        </a:lnSpc>
                        <a:spcBef>
                          <a:spcPts val="3200"/>
                        </a:spcBef>
                        <a:spcAft>
                          <a:spcPts val="0"/>
                        </a:spcAft>
                        <a:buNone/>
                      </a:pPr>
                      <a:r>
                        <a:rPr b="1" lang="en-US" sz="4400">
                          <a:solidFill>
                            <a:srgbClr val="146EB4"/>
                          </a:solidFill>
                          <a:latin typeface="Open Sans"/>
                          <a:ea typeface="Open Sans"/>
                          <a:cs typeface="Open Sans"/>
                          <a:sym typeface="Open Sans"/>
                        </a:rPr>
                        <a:t>Takeaways:</a:t>
                      </a:r>
                      <a:endParaRPr sz="2400">
                        <a:solidFill>
                          <a:srgbClr val="150F08"/>
                        </a:solidFill>
                        <a:latin typeface="Open Sans"/>
                        <a:ea typeface="Open Sans"/>
                        <a:cs typeface="Open Sans"/>
                        <a:sym typeface="Open Sans"/>
                      </a:endParaRPr>
                    </a:p>
                    <a:p>
                      <a:pPr indent="-381000" lvl="0" marL="457200" rtl="0">
                        <a:spcBef>
                          <a:spcPts val="60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Using review topics in conjunction with ratings gives better recommendations than traditional methods</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It is difficult to make accurate predictions by relying on review text and biases alone (LDA) </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HFT is dataset dependent - some categories of items have reviews that better express the subjective tastes of the user/properties of the item</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Beyond a certain value, increasing the number of topics gives negligible improvements in RMSE</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App reviews are short and to-the-point, and mostly positive</a:t>
                      </a:r>
                      <a:endParaRPr sz="2400">
                        <a:solidFill>
                          <a:srgbClr val="150F08"/>
                        </a:solidFill>
                        <a:latin typeface="Open Sans"/>
                        <a:ea typeface="Open Sans"/>
                        <a:cs typeface="Open Sans"/>
                        <a:sym typeface="Open Sans"/>
                      </a:endParaRPr>
                    </a:p>
                    <a:p>
                      <a:pPr indent="0" lvl="0" marL="0" rtl="0">
                        <a:lnSpc>
                          <a:spcPct val="114000"/>
                        </a:lnSpc>
                        <a:spcBef>
                          <a:spcPts val="2400"/>
                        </a:spcBef>
                        <a:spcAft>
                          <a:spcPts val="0"/>
                        </a:spcAft>
                        <a:buNone/>
                      </a:pPr>
                      <a:r>
                        <a:rPr b="1" lang="en-US" sz="4400">
                          <a:solidFill>
                            <a:srgbClr val="146EB4"/>
                          </a:solidFill>
                          <a:latin typeface="Open Sans"/>
                          <a:ea typeface="Open Sans"/>
                          <a:cs typeface="Open Sans"/>
                          <a:sym typeface="Open Sans"/>
                        </a:rPr>
                        <a:t>Potential ethical issues:</a:t>
                      </a:r>
                      <a:endParaRPr b="1" sz="4400">
                        <a:solidFill>
                          <a:srgbClr val="146EB4"/>
                        </a:solidFill>
                        <a:latin typeface="Open Sans"/>
                        <a:ea typeface="Open Sans"/>
                        <a:cs typeface="Open Sans"/>
                        <a:sym typeface="Open Sans"/>
                      </a:endParaRPr>
                    </a:p>
                    <a:p>
                      <a:pPr indent="-381000" lvl="0" marL="457200" rtl="0">
                        <a:spcBef>
                          <a:spcPts val="60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Recommending violent/inappropriate apps to children.</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Profile injection is a possible attack to push or nuke items.</a:t>
                      </a:r>
                      <a:endParaRPr sz="2400">
                        <a:solidFill>
                          <a:srgbClr val="150F08"/>
                        </a:solidFill>
                        <a:latin typeface="Open Sans"/>
                        <a:ea typeface="Open Sans"/>
                        <a:cs typeface="Open Sans"/>
                        <a:sym typeface="Open Sans"/>
                      </a:endParaRPr>
                    </a:p>
                    <a:p>
                      <a:pPr indent="0" lvl="0" marL="0" rtl="0">
                        <a:lnSpc>
                          <a:spcPct val="114000"/>
                        </a:lnSpc>
                        <a:spcBef>
                          <a:spcPts val="2400"/>
                        </a:spcBef>
                        <a:spcAft>
                          <a:spcPts val="0"/>
                        </a:spcAft>
                        <a:buClr>
                          <a:schemeClr val="dk1"/>
                        </a:buClr>
                        <a:buSzPts val="1100"/>
                        <a:buFont typeface="Arial"/>
                        <a:buNone/>
                      </a:pPr>
                      <a:r>
                        <a:rPr b="1" lang="en-US" sz="4400">
                          <a:solidFill>
                            <a:srgbClr val="146EB4"/>
                          </a:solidFill>
                          <a:latin typeface="Open Sans"/>
                          <a:ea typeface="Open Sans"/>
                          <a:cs typeface="Open Sans"/>
                          <a:sym typeface="Open Sans"/>
                        </a:rPr>
                        <a:t>What’s next?</a:t>
                      </a:r>
                      <a:endParaRPr b="1" sz="4400">
                        <a:solidFill>
                          <a:srgbClr val="146EB4"/>
                        </a:solidFill>
                        <a:latin typeface="Open Sans"/>
                        <a:ea typeface="Open Sans"/>
                        <a:cs typeface="Open Sans"/>
                        <a:sym typeface="Open Sans"/>
                      </a:endParaRPr>
                    </a:p>
                    <a:p>
                      <a:pPr indent="-381000" lvl="0" marL="457200" rtl="0">
                        <a:spcBef>
                          <a:spcPts val="60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Word2Vec or GloVe can be used as part of hidden topic extraction from reviews</a:t>
                      </a:r>
                      <a:endParaRPr sz="2400">
                        <a:solidFill>
                          <a:srgbClr val="150F08"/>
                        </a:solidFill>
                        <a:latin typeface="Open Sans"/>
                        <a:ea typeface="Open Sans"/>
                        <a:cs typeface="Open Sans"/>
                        <a:sym typeface="Open Sans"/>
                      </a:endParaRPr>
                    </a:p>
                    <a:p>
                      <a:pPr indent="-381000" lvl="0" marL="457200" rtl="0">
                        <a:spcBef>
                          <a:spcPts val="0"/>
                        </a:spcBef>
                        <a:spcAft>
                          <a:spcPts val="0"/>
                        </a:spcAft>
                        <a:buClr>
                          <a:srgbClr val="FFB248"/>
                        </a:buClr>
                        <a:buSzPts val="2400"/>
                        <a:buFont typeface="Open Sans"/>
                        <a:buChar char="●"/>
                      </a:pPr>
                      <a:r>
                        <a:rPr lang="en-US" sz="2400">
                          <a:solidFill>
                            <a:srgbClr val="150F08"/>
                          </a:solidFill>
                          <a:latin typeface="Open Sans"/>
                          <a:ea typeface="Open Sans"/>
                          <a:cs typeface="Open Sans"/>
                          <a:sym typeface="Open Sans"/>
                        </a:rPr>
                        <a:t>The HFT model may be adapted to work with implicit data instead of ratings, along with reviews.</a:t>
                      </a:r>
                      <a:endParaRPr sz="2400">
                        <a:solidFill>
                          <a:srgbClr val="150F08"/>
                        </a:solidFill>
                        <a:latin typeface="Open Sans"/>
                        <a:ea typeface="Open Sans"/>
                        <a:cs typeface="Open Sans"/>
                        <a:sym typeface="Open Sans"/>
                      </a:endParaRPr>
                    </a:p>
                    <a:p>
                      <a:pPr indent="0" lvl="0" marL="0">
                        <a:spcBef>
                          <a:spcPts val="0"/>
                        </a:spcBef>
                        <a:spcAft>
                          <a:spcPts val="0"/>
                        </a:spcAft>
                        <a:buNone/>
                      </a:pPr>
                      <a:r>
                        <a:t/>
                      </a:r>
                      <a:endParaRPr sz="2400">
                        <a:solidFill>
                          <a:srgbClr val="150F08"/>
                        </a:solidFill>
                        <a:latin typeface="Open Sans"/>
                        <a:ea typeface="Open Sans"/>
                        <a:cs typeface="Open Sans"/>
                        <a:sym typeface="Open Sans"/>
                      </a:endParaRPr>
                    </a:p>
                    <a:p>
                      <a:pPr indent="0" lvl="0" marL="0" rtl="0">
                        <a:lnSpc>
                          <a:spcPct val="114000"/>
                        </a:lnSpc>
                        <a:spcBef>
                          <a:spcPts val="2400"/>
                        </a:spcBef>
                        <a:spcAft>
                          <a:spcPts val="0"/>
                        </a:spcAft>
                        <a:buNone/>
                      </a:pPr>
                      <a:r>
                        <a:rPr b="1" lang="en-US" sz="4400">
                          <a:solidFill>
                            <a:srgbClr val="146EB4"/>
                          </a:solidFill>
                          <a:latin typeface="Open Sans"/>
                          <a:ea typeface="Open Sans"/>
                          <a:cs typeface="Open Sans"/>
                          <a:sym typeface="Open Sans"/>
                        </a:rPr>
                        <a:t>References:</a:t>
                      </a:r>
                      <a:endParaRPr sz="2400">
                        <a:solidFill>
                          <a:srgbClr val="150F08"/>
                        </a:solidFill>
                        <a:latin typeface="Open Sans"/>
                        <a:ea typeface="Open Sans"/>
                        <a:cs typeface="Open Sans"/>
                        <a:sym typeface="Open Sans"/>
                      </a:endParaRPr>
                    </a:p>
                    <a:p>
                      <a:pPr indent="0" lvl="0" marL="0" rtl="0">
                        <a:spcBef>
                          <a:spcPts val="600"/>
                        </a:spcBef>
                        <a:spcAft>
                          <a:spcPts val="0"/>
                        </a:spcAft>
                        <a:buClr>
                          <a:srgbClr val="000000"/>
                        </a:buClr>
                        <a:buSzPts val="1100"/>
                        <a:buFont typeface="Arial"/>
                        <a:buNone/>
                      </a:pPr>
                      <a:r>
                        <a:rPr lang="en-US" sz="1600">
                          <a:solidFill>
                            <a:srgbClr val="150F08"/>
                          </a:solidFill>
                          <a:latin typeface="Open Sans"/>
                          <a:ea typeface="Open Sans"/>
                          <a:cs typeface="Open Sans"/>
                          <a:sym typeface="Open Sans"/>
                        </a:rPr>
                        <a:t>[1] McAuley, Julian, and Jure Leskovec. "Hidden factors and hidden topics: understanding rating dimensions with review text." Proceedings of the 7th ACM conference on Recommender systems. ACM, 2013.</a:t>
                      </a:r>
                      <a:endParaRPr sz="1600">
                        <a:solidFill>
                          <a:srgbClr val="150F08"/>
                        </a:solidFill>
                        <a:latin typeface="Open Sans"/>
                        <a:ea typeface="Open Sans"/>
                        <a:cs typeface="Open Sans"/>
                        <a:sym typeface="Open Sans"/>
                      </a:endParaRPr>
                    </a:p>
                    <a:p>
                      <a:pPr indent="0" lvl="0" marL="0" rtl="0">
                        <a:spcBef>
                          <a:spcPts val="0"/>
                        </a:spcBef>
                        <a:spcAft>
                          <a:spcPts val="0"/>
                        </a:spcAft>
                        <a:buClr>
                          <a:srgbClr val="000000"/>
                        </a:buClr>
                        <a:buSzPts val="1100"/>
                        <a:buFont typeface="Arial"/>
                        <a:buNone/>
                      </a:pPr>
                      <a:r>
                        <a:rPr lang="en-US" sz="1600">
                          <a:solidFill>
                            <a:srgbClr val="150F08"/>
                          </a:solidFill>
                          <a:latin typeface="Open Sans"/>
                          <a:ea typeface="Open Sans"/>
                          <a:cs typeface="Open Sans"/>
                          <a:sym typeface="Open Sans"/>
                        </a:rPr>
                        <a:t>[2] Yu, Kuifei, et al. "Towards personalized context-aware recommendation by mining context logs through topic models." Pacific-Asia Conference on Knowledge Discovery and Data Mining. Springer, Berlin, Heidelberg, 2012.</a:t>
                      </a:r>
                      <a:endParaRPr sz="1600">
                        <a:solidFill>
                          <a:srgbClr val="150F08"/>
                        </a:solidFill>
                        <a:latin typeface="Open Sans"/>
                        <a:ea typeface="Open Sans"/>
                        <a:cs typeface="Open Sans"/>
                        <a:sym typeface="Open Sans"/>
                      </a:endParaRPr>
                    </a:p>
                    <a:p>
                      <a:pPr indent="0" lvl="0" marL="0" rtl="0" algn="just">
                        <a:spcBef>
                          <a:spcPts val="0"/>
                        </a:spcBef>
                        <a:spcAft>
                          <a:spcPts val="0"/>
                        </a:spcAft>
                        <a:buNone/>
                      </a:pPr>
                      <a:r>
                        <a:t/>
                      </a:r>
                      <a:endParaRPr sz="24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b="1" sz="2400">
                        <a:solidFill>
                          <a:schemeClr val="dk1"/>
                        </a:solidFill>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r h="8110800">
                <a:tc>
                  <a:txBody>
                    <a:bodyPr>
                      <a:noAutofit/>
                    </a:bodyPr>
                    <a:lstStyle/>
                    <a:p>
                      <a:pPr indent="0" lvl="0" marL="0" rtl="0">
                        <a:spcBef>
                          <a:spcPts val="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0"/>
                        </a:spcAft>
                        <a:buNone/>
                      </a:pPr>
                      <a:r>
                        <a:t/>
                      </a:r>
                      <a:endParaRPr b="1" sz="4400">
                        <a:solidFill>
                          <a:srgbClr val="855309"/>
                        </a:solidFill>
                        <a:latin typeface="Georgia"/>
                        <a:ea typeface="Georgia"/>
                        <a:cs typeface="Georgia"/>
                        <a:sym typeface="Georgia"/>
                      </a:endParaRPr>
                    </a:p>
                    <a:p>
                      <a:pPr indent="0" lvl="0" marL="0" rtl="0">
                        <a:spcBef>
                          <a:spcPts val="600"/>
                        </a:spcBef>
                        <a:spcAft>
                          <a:spcPts val="600"/>
                        </a:spcAft>
                        <a:buNone/>
                      </a:pPr>
                      <a:r>
                        <a:t/>
                      </a:r>
                      <a:endParaRPr b="1" sz="4400">
                        <a:solidFill>
                          <a:srgbClr val="855309"/>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b="1" sz="1200">
                        <a:solidFill>
                          <a:srgbClr val="85530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lnSpc>
                          <a:spcPct val="115000"/>
                        </a:lnSpc>
                        <a:spcBef>
                          <a:spcPts val="0"/>
                        </a:spcBef>
                        <a:spcAft>
                          <a:spcPts val="600"/>
                        </a:spcAft>
                        <a:buNone/>
                      </a:pPr>
                      <a:r>
                        <a:t/>
                      </a:r>
                      <a:endParaRPr b="1" sz="4400">
                        <a:solidFill>
                          <a:srgbClr val="85530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b="1" sz="1200">
                        <a:solidFill>
                          <a:srgbClr val="85530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600"/>
                        </a:spcAft>
                        <a:buNone/>
                      </a:pPr>
                      <a:r>
                        <a:t/>
                      </a:r>
                      <a:endParaRPr b="1" sz="4400">
                        <a:solidFill>
                          <a:srgbClr val="85530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94" name="Shape 94"/>
          <p:cNvGraphicFramePr/>
          <p:nvPr/>
        </p:nvGraphicFramePr>
        <p:xfrm>
          <a:off x="9823175" y="19116525"/>
          <a:ext cx="3000000" cy="3000000"/>
        </p:xfrm>
        <a:graphic>
          <a:graphicData uri="http://schemas.openxmlformats.org/drawingml/2006/table">
            <a:tbl>
              <a:tblPr>
                <a:noFill/>
                <a:tableStyleId>{70BF501B-BDD3-4EB9-B281-53D94DE5E151}</a:tableStyleId>
              </a:tblPr>
              <a:tblGrid>
                <a:gridCol w="1011175"/>
                <a:gridCol w="1011175"/>
                <a:gridCol w="1011175"/>
                <a:gridCol w="1011175"/>
                <a:gridCol w="1011175"/>
                <a:gridCol w="1011175"/>
                <a:gridCol w="1011175"/>
                <a:gridCol w="1011175"/>
              </a:tblGrid>
              <a:tr h="477400">
                <a:tc gridSpan="8">
                  <a:txBody>
                    <a:bodyPr>
                      <a:noAutofit/>
                    </a:bodyPr>
                    <a:lstStyle/>
                    <a:p>
                      <a:pPr indent="0" lvl="0" marL="0" rtl="0" algn="ctr">
                        <a:spcBef>
                          <a:spcPts val="0"/>
                        </a:spcBef>
                        <a:spcAft>
                          <a:spcPts val="0"/>
                        </a:spcAft>
                        <a:buNone/>
                      </a:pPr>
                      <a:r>
                        <a:rPr b="1" lang="en-US" sz="2100">
                          <a:solidFill>
                            <a:srgbClr val="FFFFFF"/>
                          </a:solidFill>
                          <a:latin typeface="Open Sans"/>
                          <a:ea typeface="Open Sans"/>
                          <a:cs typeface="Open Sans"/>
                          <a:sym typeface="Open Sans"/>
                        </a:rPr>
                        <a:t>750K Reviews</a:t>
                      </a:r>
                      <a:endParaRPr b="1" sz="2100">
                        <a:solidFill>
                          <a:srgbClr val="FFFFFF"/>
                        </a:solidFill>
                        <a:latin typeface="Open Sans"/>
                        <a:ea typeface="Open Sans"/>
                        <a:cs typeface="Open Sans"/>
                        <a:sym typeface="Open Sans"/>
                      </a:endParaRPr>
                    </a:p>
                  </a:txBody>
                  <a:tcPr marT="60975" marB="60975"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D9EEB"/>
                    </a:solidFill>
                  </a:tcPr>
                </a:tc>
                <a:tc hMerge="1"/>
                <a:tc hMerge="1"/>
                <a:tc hMerge="1"/>
                <a:tc hMerge="1"/>
                <a:tc hMerge="1"/>
                <a:tc hMerge="1"/>
                <a:tc hMerge="1"/>
              </a:tr>
              <a:tr h="475250">
                <a:tc>
                  <a:txBody>
                    <a:bodyPr>
                      <a:noAutofit/>
                    </a:bodyPr>
                    <a:lstStyle/>
                    <a:p>
                      <a:pPr indent="0" lvl="0" marL="0" marR="0" rtl="0" algn="ctr">
                        <a:lnSpc>
                          <a:spcPct val="100000"/>
                        </a:lnSpc>
                        <a:spcBef>
                          <a:spcPts val="0"/>
                        </a:spcBef>
                        <a:spcAft>
                          <a:spcPts val="0"/>
                        </a:spcAft>
                        <a:buClr>
                          <a:srgbClr val="000000"/>
                        </a:buClr>
                        <a:buSzPts val="2100"/>
                        <a:buFont typeface="Arial"/>
                        <a:buNone/>
                      </a:pPr>
                      <a:r>
                        <a:rPr b="1" lang="en-US" sz="1600">
                          <a:latin typeface="Open Sans"/>
                          <a:ea typeface="Open Sans"/>
                          <a:cs typeface="Open Sans"/>
                          <a:sym typeface="Open Sans"/>
                        </a:rPr>
                        <a:t>Metric</a:t>
                      </a:r>
                      <a:endParaRPr i="0" sz="1600" u="none" cap="none" strike="noStrike">
                        <a:solidFill>
                          <a:srgbClr val="000000"/>
                        </a:solidFill>
                        <a:latin typeface="Open Sans"/>
                        <a:ea typeface="Open Sans"/>
                        <a:cs typeface="Open Sans"/>
                        <a:sym typeface="Open Sans"/>
                      </a:endParaRPr>
                    </a:p>
                  </a:txBody>
                  <a:tcPr marT="60975" marB="60975" marR="68600" marL="686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Clr>
                          <a:srgbClr val="000000"/>
                        </a:buClr>
                        <a:buSzPts val="2100"/>
                        <a:buFont typeface="Arial"/>
                        <a:buNone/>
                      </a:pPr>
                      <a:r>
                        <a:rPr b="1" lang="en-US" sz="1600">
                          <a:latin typeface="Open Sans"/>
                          <a:ea typeface="Open Sans"/>
                          <a:cs typeface="Open Sans"/>
                          <a:sym typeface="Open Sans"/>
                        </a:rPr>
                        <a:t>Mean</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Biases</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CF</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SVD</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LDA</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HFT</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c>
                  <a:txBody>
                    <a:bodyPr>
                      <a:noAutofit/>
                    </a:bodyPr>
                    <a:lstStyle/>
                    <a:p>
                      <a:pPr indent="0" lvl="0" marL="0" rtl="0" algn="ctr">
                        <a:spcBef>
                          <a:spcPts val="0"/>
                        </a:spcBef>
                        <a:spcAft>
                          <a:spcPts val="0"/>
                        </a:spcAft>
                        <a:buNone/>
                      </a:pPr>
                      <a:r>
                        <a:rPr b="1" lang="en-US" sz="1600">
                          <a:latin typeface="Open Sans"/>
                          <a:ea typeface="Open Sans"/>
                          <a:cs typeface="Open Sans"/>
                          <a:sym typeface="Open Sans"/>
                        </a:rPr>
                        <a:t>% improve</a:t>
                      </a:r>
                      <a:endParaRPr b="1" sz="1600">
                        <a:latin typeface="Open Sans"/>
                        <a:ea typeface="Open Sans"/>
                        <a:cs typeface="Open Sans"/>
                        <a:sym typeface="Open Sans"/>
                      </a:endParaRPr>
                    </a:p>
                  </a:txBody>
                  <a:tcPr marT="60975" marB="60975" marR="68600" marL="686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alpha val="61540"/>
                      </a:srgbClr>
                    </a:solidFill>
                  </a:tcPr>
                </a:tc>
              </a:tr>
              <a:tr h="496450">
                <a:tc>
                  <a:txBody>
                    <a:bodyPr>
                      <a:noAutofit/>
                    </a:bodyPr>
                    <a:lstStyle/>
                    <a:p>
                      <a:pPr indent="0" lvl="0" marL="0" marR="0" rtl="0" algn="ctr">
                        <a:lnSpc>
                          <a:spcPct val="100000"/>
                        </a:lnSpc>
                        <a:spcBef>
                          <a:spcPts val="0"/>
                        </a:spcBef>
                        <a:spcAft>
                          <a:spcPts val="0"/>
                        </a:spcAft>
                        <a:buClr>
                          <a:srgbClr val="000000"/>
                        </a:buClr>
                        <a:buSzPts val="2100"/>
                        <a:buFont typeface="Arial"/>
                        <a:buNone/>
                      </a:pPr>
                      <a:r>
                        <a:rPr b="1" lang="en-US" sz="2000">
                          <a:solidFill>
                            <a:srgbClr val="000000"/>
                          </a:solidFill>
                          <a:latin typeface="Open Sans"/>
                          <a:ea typeface="Open Sans"/>
                          <a:cs typeface="Open Sans"/>
                          <a:sym typeface="Open Sans"/>
                        </a:rPr>
                        <a:t>RMSE</a:t>
                      </a:r>
                      <a:endParaRPr b="1" i="0" sz="20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alpha val="49230"/>
                      </a:srgbClr>
                    </a:solidFill>
                  </a:tcPr>
                </a:tc>
                <a:tc>
                  <a:txBody>
                    <a:bodyPr>
                      <a:noAutofit/>
                    </a:bodyPr>
                    <a:lstStyle/>
                    <a:p>
                      <a:pPr indent="0" lvl="0" marL="0" marR="0" rtl="0" algn="ctr">
                        <a:lnSpc>
                          <a:spcPct val="100000"/>
                        </a:lnSpc>
                        <a:spcBef>
                          <a:spcPts val="0"/>
                        </a:spcBef>
                        <a:spcAft>
                          <a:spcPts val="0"/>
                        </a:spcAft>
                        <a:buClr>
                          <a:srgbClr val="000000"/>
                        </a:buClr>
                        <a:buSzPts val="2100"/>
                        <a:buFont typeface="Arial"/>
                        <a:buNone/>
                      </a:pPr>
                      <a:r>
                        <a:rPr lang="en-US" sz="2100">
                          <a:solidFill>
                            <a:srgbClr val="000000"/>
                          </a:solidFill>
                          <a:latin typeface="Open Sans"/>
                          <a:ea typeface="Open Sans"/>
                          <a:cs typeface="Open Sans"/>
                          <a:sym typeface="Open Sans"/>
                        </a:rPr>
                        <a:t>1.32</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1.23</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1.18</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1.1</a:t>
                      </a:r>
                      <a:endParaRPr i="0" sz="2100" u="none" cap="none" strike="noStrike">
                        <a:solidFill>
                          <a:srgbClr val="000000"/>
                        </a:solidFill>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BD52">
                        <a:alpha val="30000"/>
                      </a:srgbClr>
                    </a:solidFill>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6.9%</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BD52">
                        <a:alpha val="30000"/>
                      </a:srgbClr>
                    </a:solidFill>
                  </a:tcPr>
                </a:tc>
              </a:tr>
              <a:tr h="496450">
                <a:tc>
                  <a:txBody>
                    <a:bodyPr>
                      <a:noAutofit/>
                    </a:bodyPr>
                    <a:lstStyle/>
                    <a:p>
                      <a:pPr indent="0" lvl="0" marL="0" marR="0" rtl="0" algn="ctr">
                        <a:lnSpc>
                          <a:spcPct val="100000"/>
                        </a:lnSpc>
                        <a:spcBef>
                          <a:spcPts val="0"/>
                        </a:spcBef>
                        <a:spcAft>
                          <a:spcPts val="0"/>
                        </a:spcAft>
                        <a:buClr>
                          <a:srgbClr val="000000"/>
                        </a:buClr>
                        <a:buSzPts val="2100"/>
                        <a:buFont typeface="Arial"/>
                        <a:buNone/>
                      </a:pPr>
                      <a:r>
                        <a:rPr b="1" lang="en-US" sz="2000">
                          <a:solidFill>
                            <a:srgbClr val="000000"/>
                          </a:solidFill>
                          <a:latin typeface="Open Sans"/>
                          <a:ea typeface="Open Sans"/>
                          <a:cs typeface="Open Sans"/>
                          <a:sym typeface="Open Sans"/>
                        </a:rPr>
                        <a:t>MAE</a:t>
                      </a:r>
                      <a:endParaRPr b="1" i="0" sz="20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C9DAF8">
                        <a:alpha val="49230"/>
                      </a:srgbClr>
                    </a:solidFill>
                  </a:tcPr>
                </a:tc>
                <a:tc>
                  <a:txBody>
                    <a:bodyPr>
                      <a:noAutofit/>
                    </a:bodyPr>
                    <a:lstStyle/>
                    <a:p>
                      <a:pPr indent="0" lvl="0" marL="0" marR="0" rtl="0" algn="ctr">
                        <a:lnSpc>
                          <a:spcPct val="100000"/>
                        </a:lnSpc>
                        <a:spcBef>
                          <a:spcPts val="0"/>
                        </a:spcBef>
                        <a:spcAft>
                          <a:spcPts val="0"/>
                        </a:spcAft>
                        <a:buClr>
                          <a:srgbClr val="000000"/>
                        </a:buClr>
                        <a:buSzPts val="2100"/>
                        <a:buFont typeface="Arial"/>
                        <a:buNone/>
                      </a:pPr>
                      <a:r>
                        <a:rPr lang="en-US" sz="2100">
                          <a:solidFill>
                            <a:srgbClr val="000000"/>
                          </a:solidFill>
                          <a:latin typeface="Open Sans"/>
                          <a:ea typeface="Open Sans"/>
                          <a:cs typeface="Open Sans"/>
                          <a:sym typeface="Open Sans"/>
                        </a:rPr>
                        <a:t>1.06</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0.93</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0.91</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0.85</a:t>
                      </a:r>
                      <a:endParaRPr i="0" sz="2100" u="none" cap="none" strike="noStrike">
                        <a:solidFill>
                          <a:srgbClr val="000000"/>
                        </a:solidFill>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FFBD52">
                        <a:alpha val="30000"/>
                      </a:srgbClr>
                    </a:solidFill>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6.5%</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FFBD52">
                        <a:alpha val="30000"/>
                      </a:srgbClr>
                    </a:solidFill>
                  </a:tcPr>
                </a:tc>
              </a:tr>
              <a:tr h="496450">
                <a:tc gridSpan="8">
                  <a:txBody>
                    <a:bodyPr>
                      <a:noAutofit/>
                    </a:bodyPr>
                    <a:lstStyle/>
                    <a:p>
                      <a:pPr indent="0" lvl="0" marL="0" marR="0" rtl="0" algn="ctr">
                        <a:lnSpc>
                          <a:spcPct val="100000"/>
                        </a:lnSpc>
                        <a:spcBef>
                          <a:spcPts val="0"/>
                        </a:spcBef>
                        <a:spcAft>
                          <a:spcPts val="0"/>
                        </a:spcAft>
                        <a:buNone/>
                      </a:pPr>
                      <a:r>
                        <a:rPr b="1" lang="en-US" sz="2100">
                          <a:solidFill>
                            <a:srgbClr val="FFFFFF"/>
                          </a:solidFill>
                          <a:latin typeface="Open Sans"/>
                          <a:ea typeface="Open Sans"/>
                          <a:cs typeface="Open Sans"/>
                          <a:sym typeface="Open Sans"/>
                        </a:rPr>
                        <a:t>20K</a:t>
                      </a:r>
                      <a:r>
                        <a:rPr b="1" lang="en-US" sz="2100">
                          <a:solidFill>
                            <a:srgbClr val="FFFFFF"/>
                          </a:solidFill>
                          <a:latin typeface="Open Sans"/>
                          <a:ea typeface="Open Sans"/>
                          <a:cs typeface="Open Sans"/>
                          <a:sym typeface="Open Sans"/>
                        </a:rPr>
                        <a:t> Reviews</a:t>
                      </a:r>
                      <a:endParaRPr b="1" sz="2100">
                        <a:solidFill>
                          <a:srgbClr val="FFFFFF"/>
                        </a:solidFill>
                        <a:latin typeface="Open Sans"/>
                        <a:ea typeface="Open Sans"/>
                        <a:cs typeface="Open Sans"/>
                        <a:sym typeface="Open Sans"/>
                      </a:endParaRPr>
                    </a:p>
                  </a:txBody>
                  <a:tcPr marT="60975" marB="60975" marR="68600" marL="686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D9EEB"/>
                    </a:solidFill>
                  </a:tcPr>
                </a:tc>
                <a:tc hMerge="1"/>
                <a:tc hMerge="1"/>
                <a:tc hMerge="1"/>
                <a:tc hMerge="1"/>
                <a:tc hMerge="1"/>
                <a:tc hMerge="1"/>
                <a:tc hMerge="1"/>
              </a:tr>
              <a:tr h="496450">
                <a:tc>
                  <a:txBody>
                    <a:bodyPr>
                      <a:noAutofit/>
                    </a:bodyPr>
                    <a:lstStyle/>
                    <a:p>
                      <a:pPr indent="0" lvl="0" marL="0" marR="0" rtl="0" algn="ctr">
                        <a:lnSpc>
                          <a:spcPct val="100000"/>
                        </a:lnSpc>
                        <a:spcBef>
                          <a:spcPts val="0"/>
                        </a:spcBef>
                        <a:spcAft>
                          <a:spcPts val="0"/>
                        </a:spcAft>
                        <a:buClr>
                          <a:srgbClr val="000000"/>
                        </a:buClr>
                        <a:buSzPts val="2100"/>
                        <a:buFont typeface="Arial"/>
                        <a:buNone/>
                      </a:pPr>
                      <a:r>
                        <a:rPr b="1" lang="en-US" sz="2000">
                          <a:solidFill>
                            <a:srgbClr val="000000"/>
                          </a:solidFill>
                          <a:latin typeface="Open Sans"/>
                          <a:ea typeface="Open Sans"/>
                          <a:cs typeface="Open Sans"/>
                          <a:sym typeface="Open Sans"/>
                        </a:rPr>
                        <a:t>RMSE</a:t>
                      </a:r>
                      <a:endParaRPr b="1" i="0" sz="20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alpha val="49230"/>
                      </a:srgbClr>
                    </a:solidFill>
                  </a:tcPr>
                </a:tc>
                <a:tc>
                  <a:txBody>
                    <a:bodyPr>
                      <a:noAutofit/>
                    </a:bodyPr>
                    <a:lstStyle/>
                    <a:p>
                      <a:pPr indent="0" lvl="0" marL="0" marR="0" rtl="0" algn="ctr">
                        <a:lnSpc>
                          <a:spcPct val="100000"/>
                        </a:lnSpc>
                        <a:spcBef>
                          <a:spcPts val="0"/>
                        </a:spcBef>
                        <a:spcAft>
                          <a:spcPts val="0"/>
                        </a:spcAft>
                        <a:buClr>
                          <a:srgbClr val="000000"/>
                        </a:buClr>
                        <a:buSzPts val="2100"/>
                        <a:buFont typeface="Arial"/>
                        <a:buNone/>
                      </a:pPr>
                      <a:r>
                        <a:rPr lang="en-US" sz="2100">
                          <a:solidFill>
                            <a:srgbClr val="000000"/>
                          </a:solidFill>
                          <a:latin typeface="Open Sans"/>
                          <a:ea typeface="Open Sans"/>
                          <a:cs typeface="Open Sans"/>
                          <a:sym typeface="Open Sans"/>
                        </a:rPr>
                        <a:t>1.</a:t>
                      </a:r>
                      <a:r>
                        <a:rPr lang="en-US" sz="2100">
                          <a:latin typeface="Open Sans"/>
                          <a:ea typeface="Open Sans"/>
                          <a:cs typeface="Open Sans"/>
                          <a:sym typeface="Open Sans"/>
                        </a:rPr>
                        <a:t>26</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1.</a:t>
                      </a:r>
                      <a:r>
                        <a:rPr lang="en-US" sz="2100">
                          <a:latin typeface="Open Sans"/>
                          <a:ea typeface="Open Sans"/>
                          <a:cs typeface="Open Sans"/>
                          <a:sym typeface="Open Sans"/>
                        </a:rPr>
                        <a:t>37</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a:ea typeface="Open Sans"/>
                          <a:cs typeface="Open Sans"/>
                          <a:sym typeface="Open Sans"/>
                        </a:rPr>
                        <a:t>1.33</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1.</a:t>
                      </a:r>
                      <a:r>
                        <a:rPr lang="en-US" sz="2100">
                          <a:latin typeface="Open Sans"/>
                          <a:ea typeface="Open Sans"/>
                          <a:cs typeface="Open Sans"/>
                          <a:sym typeface="Open Sans"/>
                        </a:rPr>
                        <a:t>18</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a:ea typeface="Open Sans"/>
                          <a:cs typeface="Open Sans"/>
                          <a:sym typeface="Open Sans"/>
                        </a:rPr>
                        <a:t>1.4</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1.02</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BD52">
                        <a:alpha val="30000"/>
                      </a:srgbClr>
                    </a:solidFill>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13.5%</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BD52">
                        <a:alpha val="30000"/>
                      </a:srgbClr>
                    </a:solidFill>
                  </a:tcPr>
                </a:tc>
              </a:tr>
              <a:tr h="496450">
                <a:tc>
                  <a:txBody>
                    <a:bodyPr>
                      <a:noAutofit/>
                    </a:bodyPr>
                    <a:lstStyle/>
                    <a:p>
                      <a:pPr indent="0" lvl="0" marL="0" marR="0" rtl="0" algn="ctr">
                        <a:lnSpc>
                          <a:spcPct val="100000"/>
                        </a:lnSpc>
                        <a:spcBef>
                          <a:spcPts val="0"/>
                        </a:spcBef>
                        <a:spcAft>
                          <a:spcPts val="0"/>
                        </a:spcAft>
                        <a:buClr>
                          <a:srgbClr val="000000"/>
                        </a:buClr>
                        <a:buSzPts val="2100"/>
                        <a:buFont typeface="Arial"/>
                        <a:buNone/>
                      </a:pPr>
                      <a:r>
                        <a:rPr b="1" lang="en-US" sz="2000">
                          <a:solidFill>
                            <a:srgbClr val="000000"/>
                          </a:solidFill>
                          <a:latin typeface="Open Sans"/>
                          <a:ea typeface="Open Sans"/>
                          <a:cs typeface="Open Sans"/>
                          <a:sym typeface="Open Sans"/>
                        </a:rPr>
                        <a:t>MAE</a:t>
                      </a:r>
                      <a:endParaRPr b="1" i="0" sz="20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C9DAF8">
                        <a:alpha val="49230"/>
                      </a:srgbClr>
                    </a:solidFill>
                  </a:tcPr>
                </a:tc>
                <a:tc>
                  <a:txBody>
                    <a:bodyPr>
                      <a:noAutofit/>
                    </a:bodyPr>
                    <a:lstStyle/>
                    <a:p>
                      <a:pPr indent="0" lvl="0" marL="0" marR="0" rtl="0" algn="ctr">
                        <a:lnSpc>
                          <a:spcPct val="100000"/>
                        </a:lnSpc>
                        <a:spcBef>
                          <a:spcPts val="0"/>
                        </a:spcBef>
                        <a:spcAft>
                          <a:spcPts val="0"/>
                        </a:spcAft>
                        <a:buClr>
                          <a:srgbClr val="000000"/>
                        </a:buClr>
                        <a:buSzPts val="2100"/>
                        <a:buFont typeface="Arial"/>
                        <a:buNone/>
                      </a:pPr>
                      <a:r>
                        <a:rPr lang="en-US" sz="2100">
                          <a:latin typeface="Open Sans"/>
                          <a:ea typeface="Open Sans"/>
                          <a:cs typeface="Open Sans"/>
                          <a:sym typeface="Open Sans"/>
                        </a:rPr>
                        <a:t>0.98</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a:ea typeface="Open Sans"/>
                          <a:cs typeface="Open Sans"/>
                          <a:sym typeface="Open Sans"/>
                        </a:rPr>
                        <a:t>1.0</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a:ea typeface="Open Sans"/>
                          <a:cs typeface="Open Sans"/>
                          <a:sym typeface="Open Sans"/>
                        </a:rPr>
                        <a:t>0.93</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solidFill>
                            <a:srgbClr val="000000"/>
                          </a:solidFill>
                          <a:latin typeface="Open Sans"/>
                          <a:ea typeface="Open Sans"/>
                          <a:cs typeface="Open Sans"/>
                          <a:sym typeface="Open Sans"/>
                        </a:rPr>
                        <a:t>0.91</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a:ea typeface="Open Sans"/>
                          <a:cs typeface="Open Sans"/>
                          <a:sym typeface="Open Sans"/>
                        </a:rPr>
                        <a:t>1.03</a:t>
                      </a:r>
                      <a:endParaRPr i="0" sz="2100" u="none" cap="none" strike="noStrike">
                        <a:solidFill>
                          <a:srgbClr val="000000"/>
                        </a:solidFill>
                        <a:latin typeface="Open Sans"/>
                        <a:ea typeface="Open Sans"/>
                        <a:cs typeface="Open Sans"/>
                        <a:sym typeface="Open Sans"/>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0.76</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FFBD52">
                        <a:alpha val="30000"/>
                      </a:srgbClr>
                    </a:solidFill>
                  </a:tcPr>
                </a:tc>
                <a:tc>
                  <a:txBody>
                    <a:bodyPr>
                      <a:noAutofit/>
                    </a:bodyPr>
                    <a:lstStyle/>
                    <a:p>
                      <a:pPr indent="0" lvl="0" marL="0" marR="0" rtl="0" algn="ctr">
                        <a:lnSpc>
                          <a:spcPct val="100000"/>
                        </a:lnSpc>
                        <a:spcBef>
                          <a:spcPts val="0"/>
                        </a:spcBef>
                        <a:spcAft>
                          <a:spcPts val="0"/>
                        </a:spcAft>
                        <a:buNone/>
                      </a:pPr>
                      <a:r>
                        <a:rPr lang="en-US" sz="2100">
                          <a:latin typeface="Open Sans SemiBold"/>
                          <a:ea typeface="Open Sans SemiBold"/>
                          <a:cs typeface="Open Sans SemiBold"/>
                          <a:sym typeface="Open Sans SemiBold"/>
                        </a:rPr>
                        <a:t>19.7%</a:t>
                      </a:r>
                      <a:endParaRPr sz="2100">
                        <a:latin typeface="Open Sans SemiBold"/>
                        <a:ea typeface="Open Sans SemiBold"/>
                        <a:cs typeface="Open Sans SemiBold"/>
                        <a:sym typeface="Open Sans SemiBold"/>
                      </a:endParaRPr>
                    </a:p>
                  </a:txBody>
                  <a:tcPr marT="60975" marB="60975" marR="68600" marL="68600" anchor="ctr">
                    <a:lnL cap="flat" cmpd="sng" w="12700">
                      <a:solidFill>
                        <a:srgbClr val="000000"/>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FFBD52">
                        <a:alpha val="30000"/>
                      </a:srgbClr>
                    </a:solidFill>
                  </a:tcPr>
                </a:tc>
              </a:tr>
            </a:tbl>
          </a:graphicData>
        </a:graphic>
      </p:graphicFrame>
      <p:cxnSp>
        <p:nvCxnSpPr>
          <p:cNvPr id="95" name="Shape 95"/>
          <p:cNvCxnSpPr/>
          <p:nvPr/>
        </p:nvCxnSpPr>
        <p:spPr>
          <a:xfrm>
            <a:off x="1066800" y="27851100"/>
            <a:ext cx="25298400" cy="0"/>
          </a:xfrm>
          <a:prstGeom prst="straightConnector1">
            <a:avLst/>
          </a:prstGeom>
          <a:noFill/>
          <a:ln cap="flat" cmpd="sng" w="9525">
            <a:solidFill>
              <a:srgbClr val="FFB145"/>
            </a:solidFill>
            <a:prstDash val="solid"/>
            <a:round/>
            <a:headEnd len="med" w="med" type="none"/>
            <a:tailEnd len="med" w="med" type="none"/>
          </a:ln>
        </p:spPr>
      </p:cxnSp>
      <p:sp>
        <p:nvSpPr>
          <p:cNvPr id="96" name="Shape 96"/>
          <p:cNvSpPr txBox="1"/>
          <p:nvPr/>
        </p:nvSpPr>
        <p:spPr>
          <a:xfrm>
            <a:off x="10053175" y="3527000"/>
            <a:ext cx="16345800" cy="853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lang="en-US" sz="4400">
                <a:solidFill>
                  <a:srgbClr val="146EB4"/>
                </a:solidFill>
                <a:latin typeface="Open Sans"/>
                <a:ea typeface="Open Sans"/>
                <a:cs typeface="Open Sans"/>
                <a:sym typeface="Open Sans"/>
              </a:rPr>
              <a:t>Topic modeling from review text</a:t>
            </a:r>
            <a:endParaRPr b="1" sz="4400">
              <a:solidFill>
                <a:srgbClr val="146EB4"/>
              </a:solidFill>
              <a:latin typeface="Open Sans"/>
              <a:ea typeface="Open Sans"/>
              <a:cs typeface="Open Sans"/>
              <a:sym typeface="Open Sans"/>
            </a:endParaRPr>
          </a:p>
          <a:p>
            <a:pPr indent="0" lvl="0" marL="0">
              <a:spcBef>
                <a:spcPts val="600"/>
              </a:spcBef>
              <a:spcAft>
                <a:spcPts val="0"/>
              </a:spcAft>
              <a:buNone/>
            </a:pPr>
            <a:r>
              <a:t/>
            </a:r>
            <a:endParaRPr/>
          </a:p>
        </p:txBody>
      </p:sp>
      <p:pic>
        <p:nvPicPr>
          <p:cNvPr id="97" name="Shape 97"/>
          <p:cNvPicPr preferRelativeResize="0"/>
          <p:nvPr/>
        </p:nvPicPr>
        <p:blipFill>
          <a:blip r:embed="rId3">
            <a:alphaModFix/>
          </a:blip>
          <a:stretch>
            <a:fillRect/>
          </a:stretch>
        </p:blipFill>
        <p:spPr>
          <a:xfrm>
            <a:off x="9823175" y="4389764"/>
            <a:ext cx="16542024" cy="8943036"/>
          </a:xfrm>
          <a:prstGeom prst="rect">
            <a:avLst/>
          </a:prstGeom>
          <a:noFill/>
          <a:ln>
            <a:noFill/>
          </a:ln>
        </p:spPr>
      </p:pic>
      <p:sp>
        <p:nvSpPr>
          <p:cNvPr id="98" name="Shape 98"/>
          <p:cNvSpPr txBox="1"/>
          <p:nvPr/>
        </p:nvSpPr>
        <p:spPr>
          <a:xfrm>
            <a:off x="428700" y="89075"/>
            <a:ext cx="26574600" cy="3249000"/>
          </a:xfrm>
          <a:prstGeom prst="rect">
            <a:avLst/>
          </a:prstGeom>
          <a:solidFill>
            <a:srgbClr val="6D9EEB"/>
          </a:solidFill>
          <a:ln>
            <a:noFill/>
          </a:ln>
        </p:spPr>
        <p:txBody>
          <a:bodyPr anchorCtr="0" anchor="ctr" bIns="320025" lIns="84400" spcFirstLastPara="1" rIns="84400" wrap="square" tIns="411475">
            <a:noAutofit/>
          </a:bodyPr>
          <a:lstStyle/>
          <a:p>
            <a:pPr indent="0" lvl="0" marL="0" rtl="0" algn="ctr">
              <a:spcBef>
                <a:spcPts val="0"/>
              </a:spcBef>
              <a:spcAft>
                <a:spcPts val="0"/>
              </a:spcAft>
              <a:buNone/>
            </a:pPr>
            <a:r>
              <a:t/>
            </a:r>
            <a:endParaRPr sz="4400">
              <a:solidFill>
                <a:srgbClr val="FFB145"/>
              </a:solidFill>
              <a:latin typeface="Open Sans"/>
              <a:ea typeface="Open Sans"/>
              <a:cs typeface="Open Sans"/>
              <a:sym typeface="Open Sans"/>
            </a:endParaRPr>
          </a:p>
          <a:p>
            <a:pPr indent="0" lvl="0" marL="0" rtl="0" algn="ctr">
              <a:spcBef>
                <a:spcPts val="1000"/>
              </a:spcBef>
              <a:spcAft>
                <a:spcPts val="0"/>
              </a:spcAft>
              <a:buNone/>
            </a:pPr>
            <a:r>
              <a:rPr lang="en-US" sz="3600">
                <a:solidFill>
                  <a:srgbClr val="FFFFFF"/>
                </a:solidFill>
                <a:latin typeface="Open Sans SemiBold"/>
                <a:ea typeface="Open Sans SemiBold"/>
                <a:cs typeface="Open Sans SemiBold"/>
                <a:sym typeface="Open Sans SemiBold"/>
              </a:rPr>
              <a:t>Bhavesh Munot, </a:t>
            </a:r>
            <a:r>
              <a:rPr lang="en-US" sz="3600">
                <a:solidFill>
                  <a:srgbClr val="FFFFFF"/>
                </a:solidFill>
                <a:latin typeface="Open Sans SemiBold"/>
                <a:ea typeface="Open Sans SemiBold"/>
                <a:cs typeface="Open Sans SemiBold"/>
                <a:sym typeface="Open Sans SemiBold"/>
              </a:rPr>
              <a:t>Christopher Mureekan, </a:t>
            </a:r>
            <a:r>
              <a:rPr lang="en-US" sz="3600">
                <a:solidFill>
                  <a:srgbClr val="FFFFFF"/>
                </a:solidFill>
                <a:latin typeface="Open Sans SemiBold"/>
                <a:ea typeface="Open Sans SemiBold"/>
                <a:cs typeface="Open Sans SemiBold"/>
                <a:sym typeface="Open Sans SemiBold"/>
              </a:rPr>
              <a:t>Puneet Kohli, </a:t>
            </a:r>
            <a:r>
              <a:rPr lang="en-US" sz="3600">
                <a:solidFill>
                  <a:srgbClr val="FFFFFF"/>
                </a:solidFill>
                <a:latin typeface="Open Sans SemiBold"/>
                <a:ea typeface="Open Sans SemiBold"/>
                <a:cs typeface="Open Sans SemiBold"/>
                <a:sym typeface="Open Sans SemiBold"/>
              </a:rPr>
              <a:t>Sukhdeep Gill</a:t>
            </a:r>
            <a:endParaRPr sz="3600">
              <a:solidFill>
                <a:srgbClr val="FFFFFF"/>
              </a:solidFill>
              <a:latin typeface="Open Sans SemiBold"/>
              <a:ea typeface="Open Sans SemiBold"/>
              <a:cs typeface="Open Sans SemiBold"/>
              <a:sym typeface="Open Sans SemiBold"/>
            </a:endParaRPr>
          </a:p>
          <a:p>
            <a:pPr indent="0" lvl="0" marL="0" rtl="0" algn="ctr">
              <a:spcBef>
                <a:spcPts val="0"/>
              </a:spcBef>
              <a:spcAft>
                <a:spcPts val="0"/>
              </a:spcAft>
              <a:buNone/>
            </a:pPr>
            <a:r>
              <a:rPr lang="en-US" sz="3000">
                <a:solidFill>
                  <a:srgbClr val="FFB145"/>
                </a:solidFill>
                <a:latin typeface="Open Sans SemiBold"/>
                <a:ea typeface="Open Sans SemiBold"/>
                <a:cs typeface="Open Sans SemiBold"/>
                <a:sym typeface="Open Sans SemiBold"/>
              </a:rPr>
              <a:t>CSCE 670 - Information Storage and Retrieval (Spring ‘18)</a:t>
            </a:r>
            <a:endParaRPr sz="3000">
              <a:solidFill>
                <a:srgbClr val="FFB145"/>
              </a:solidFill>
              <a:latin typeface="Open Sans SemiBold"/>
              <a:ea typeface="Open Sans SemiBold"/>
              <a:cs typeface="Open Sans SemiBold"/>
              <a:sym typeface="Open Sans SemiBold"/>
            </a:endParaRPr>
          </a:p>
        </p:txBody>
      </p:sp>
      <p:graphicFrame>
        <p:nvGraphicFramePr>
          <p:cNvPr id="99" name="Shape 99"/>
          <p:cNvGraphicFramePr/>
          <p:nvPr/>
        </p:nvGraphicFramePr>
        <p:xfrm>
          <a:off x="952500" y="342900"/>
          <a:ext cx="3000000" cy="3000000"/>
        </p:xfrm>
        <a:graphic>
          <a:graphicData uri="http://schemas.openxmlformats.org/drawingml/2006/table">
            <a:tbl>
              <a:tblPr>
                <a:noFill/>
                <a:tableStyleId>{70BF501B-BDD3-4EB9-B281-53D94DE5E151}</a:tableStyleId>
              </a:tblPr>
              <a:tblGrid>
                <a:gridCol w="7786350"/>
                <a:gridCol w="17740650"/>
              </a:tblGrid>
              <a:tr h="1230600">
                <a:tc>
                  <a:txBody>
                    <a:bodyPr>
                      <a:noAutofit/>
                    </a:bodyPr>
                    <a:lstStyle/>
                    <a:p>
                      <a:pPr indent="0" lvl="0" marL="0" rtl="0" algn="r">
                        <a:spcBef>
                          <a:spcPts val="0"/>
                        </a:spcBef>
                        <a:spcAft>
                          <a:spcPts val="0"/>
                        </a:spcAft>
                        <a:buNone/>
                      </a:pPr>
                      <a:r>
                        <a:rPr b="1" lang="en-US" sz="8600">
                          <a:solidFill>
                            <a:srgbClr val="FFB145"/>
                          </a:solidFill>
                          <a:latin typeface="Open Sans"/>
                          <a:ea typeface="Open Sans"/>
                          <a:cs typeface="Open Sans"/>
                          <a:sym typeface="Open Sans"/>
                        </a:rPr>
                        <a:t>Get Recced!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b="1" lang="en-US" sz="7600">
                          <a:solidFill>
                            <a:schemeClr val="lt1"/>
                          </a:solidFill>
                          <a:latin typeface="Open Sans"/>
                          <a:ea typeface="Open Sans"/>
                          <a:cs typeface="Open Sans"/>
                          <a:sym typeface="Open Sans"/>
                        </a:rPr>
                        <a:t> </a:t>
                      </a:r>
                      <a:r>
                        <a:rPr b="1" lang="en-US" sz="5000">
                          <a:solidFill>
                            <a:srgbClr val="FFFFFF"/>
                          </a:solidFill>
                          <a:latin typeface="Open Sans"/>
                          <a:ea typeface="Open Sans"/>
                          <a:cs typeface="Open Sans"/>
                          <a:sym typeface="Open Sans"/>
                        </a:rPr>
                        <a:t>App Recommendations using Reviews and Ratings</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0" name="Shape 100"/>
          <p:cNvSpPr txBox="1"/>
          <p:nvPr/>
        </p:nvSpPr>
        <p:spPr>
          <a:xfrm>
            <a:off x="1143975" y="34502675"/>
            <a:ext cx="53433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More than 50% of apps have a rating of 5</a:t>
            </a:r>
            <a:endParaRPr sz="2400">
              <a:latin typeface="Open Sans"/>
              <a:ea typeface="Open Sans"/>
              <a:cs typeface="Open Sans"/>
              <a:sym typeface="Open Sans"/>
            </a:endParaRPr>
          </a:p>
        </p:txBody>
      </p:sp>
      <p:pic>
        <p:nvPicPr>
          <p:cNvPr id="101" name="Shape 101"/>
          <p:cNvPicPr preferRelativeResize="0"/>
          <p:nvPr/>
        </p:nvPicPr>
        <p:blipFill>
          <a:blip r:embed="rId4">
            <a:alphaModFix/>
          </a:blip>
          <a:stretch>
            <a:fillRect/>
          </a:stretch>
        </p:blipFill>
        <p:spPr>
          <a:xfrm>
            <a:off x="954650" y="29122500"/>
            <a:ext cx="5486335" cy="5375699"/>
          </a:xfrm>
          <a:prstGeom prst="rect">
            <a:avLst/>
          </a:prstGeom>
          <a:noFill/>
          <a:ln>
            <a:noFill/>
          </a:ln>
        </p:spPr>
      </p:pic>
      <p:sp>
        <p:nvSpPr>
          <p:cNvPr id="102" name="Shape 102"/>
          <p:cNvSpPr txBox="1"/>
          <p:nvPr/>
        </p:nvSpPr>
        <p:spPr>
          <a:xfrm>
            <a:off x="914972" y="28291222"/>
            <a:ext cx="55722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rgbClr val="6D9EEB"/>
                </a:solidFill>
                <a:latin typeface="Open Sans SemiBold"/>
                <a:ea typeface="Open Sans SemiBold"/>
                <a:cs typeface="Open Sans SemiBold"/>
                <a:sym typeface="Open Sans SemiBold"/>
              </a:rPr>
              <a:t>  Ratings Distribution</a:t>
            </a:r>
            <a:endParaRPr sz="3600">
              <a:solidFill>
                <a:srgbClr val="6D9EEB"/>
              </a:solidFill>
              <a:latin typeface="Open Sans SemiBold"/>
              <a:ea typeface="Open Sans SemiBold"/>
              <a:cs typeface="Open Sans SemiBold"/>
              <a:sym typeface="Open Sans SemiBold"/>
            </a:endParaRPr>
          </a:p>
        </p:txBody>
      </p:sp>
      <p:grpSp>
        <p:nvGrpSpPr>
          <p:cNvPr id="103" name="Shape 103"/>
          <p:cNvGrpSpPr/>
          <p:nvPr/>
        </p:nvGrpSpPr>
        <p:grpSpPr>
          <a:xfrm>
            <a:off x="7507510" y="28291222"/>
            <a:ext cx="5572302" cy="7038253"/>
            <a:chOff x="7507510" y="28291222"/>
            <a:chExt cx="5572302" cy="7038253"/>
          </a:xfrm>
        </p:grpSpPr>
        <p:pic>
          <p:nvPicPr>
            <p:cNvPr id="104" name="Shape 104"/>
            <p:cNvPicPr preferRelativeResize="0"/>
            <p:nvPr/>
          </p:nvPicPr>
          <p:blipFill>
            <a:blip r:embed="rId5">
              <a:alphaModFix/>
            </a:blip>
            <a:stretch>
              <a:fillRect/>
            </a:stretch>
          </p:blipFill>
          <p:spPr>
            <a:xfrm>
              <a:off x="7507563" y="29131557"/>
              <a:ext cx="5572199" cy="5391505"/>
            </a:xfrm>
            <a:prstGeom prst="rect">
              <a:avLst/>
            </a:prstGeom>
            <a:noFill/>
            <a:ln>
              <a:noFill/>
            </a:ln>
          </p:spPr>
        </p:pic>
        <p:sp>
          <p:nvSpPr>
            <p:cNvPr id="105" name="Shape 105"/>
            <p:cNvSpPr txBox="1"/>
            <p:nvPr/>
          </p:nvSpPr>
          <p:spPr>
            <a:xfrm>
              <a:off x="7507510" y="28291222"/>
              <a:ext cx="55722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rgbClr val="E69138"/>
                  </a:solidFill>
                  <a:latin typeface="Open Sans SemiBold"/>
                  <a:ea typeface="Open Sans SemiBold"/>
                  <a:cs typeface="Open Sans SemiBold"/>
                  <a:sym typeface="Open Sans SemiBold"/>
                </a:rPr>
                <a:t>        </a:t>
              </a:r>
              <a:r>
                <a:rPr lang="en-US" sz="3600">
                  <a:solidFill>
                    <a:srgbClr val="6D9EEB"/>
                  </a:solidFill>
                  <a:latin typeface="Open Sans SemiBold"/>
                  <a:ea typeface="Open Sans SemiBold"/>
                  <a:cs typeface="Open Sans SemiBold"/>
                  <a:sym typeface="Open Sans SemiBold"/>
                </a:rPr>
                <a:t>Ratings/Item</a:t>
              </a:r>
              <a:endParaRPr sz="3600">
                <a:solidFill>
                  <a:srgbClr val="6D9EEB"/>
                </a:solidFill>
                <a:latin typeface="Open Sans SemiBold"/>
                <a:ea typeface="Open Sans SemiBold"/>
                <a:cs typeface="Open Sans SemiBold"/>
                <a:sym typeface="Open Sans SemiBold"/>
              </a:endParaRPr>
            </a:p>
          </p:txBody>
        </p:sp>
        <p:sp>
          <p:nvSpPr>
            <p:cNvPr id="106" name="Shape 106"/>
            <p:cNvSpPr txBox="1"/>
            <p:nvPr/>
          </p:nvSpPr>
          <p:spPr>
            <a:xfrm>
              <a:off x="8355112" y="34502675"/>
              <a:ext cx="47247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An item on average has 57 ratings/reviews</a:t>
              </a:r>
              <a:endParaRPr sz="2400">
                <a:latin typeface="Open Sans"/>
                <a:ea typeface="Open Sans"/>
                <a:cs typeface="Open Sans"/>
                <a:sym typeface="Open Sans"/>
              </a:endParaRPr>
            </a:p>
          </p:txBody>
        </p:sp>
      </p:grpSp>
      <p:grpSp>
        <p:nvGrpSpPr>
          <p:cNvPr id="107" name="Shape 107"/>
          <p:cNvGrpSpPr/>
          <p:nvPr/>
        </p:nvGrpSpPr>
        <p:grpSpPr>
          <a:xfrm>
            <a:off x="14146325" y="28291225"/>
            <a:ext cx="5672679" cy="7038250"/>
            <a:chOff x="14146325" y="28291225"/>
            <a:chExt cx="5672679" cy="7038250"/>
          </a:xfrm>
        </p:grpSpPr>
        <p:pic>
          <p:nvPicPr>
            <p:cNvPr id="108" name="Shape 108"/>
            <p:cNvPicPr preferRelativeResize="0"/>
            <p:nvPr/>
          </p:nvPicPr>
          <p:blipFill>
            <a:blip r:embed="rId6">
              <a:alphaModFix/>
            </a:blip>
            <a:stretch>
              <a:fillRect/>
            </a:stretch>
          </p:blipFill>
          <p:spPr>
            <a:xfrm>
              <a:off x="14146325" y="29122500"/>
              <a:ext cx="5672679" cy="5375699"/>
            </a:xfrm>
            <a:prstGeom prst="rect">
              <a:avLst/>
            </a:prstGeom>
            <a:noFill/>
            <a:ln>
              <a:noFill/>
            </a:ln>
          </p:spPr>
        </p:pic>
        <p:sp>
          <p:nvSpPr>
            <p:cNvPr id="109" name="Shape 109"/>
            <p:cNvSpPr txBox="1"/>
            <p:nvPr/>
          </p:nvSpPr>
          <p:spPr>
            <a:xfrm>
              <a:off x="15185840" y="28291225"/>
              <a:ext cx="4581000" cy="82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3600">
                  <a:solidFill>
                    <a:srgbClr val="6D9EEB"/>
                  </a:solidFill>
                  <a:latin typeface="Open Sans SemiBold"/>
                  <a:ea typeface="Open Sans SemiBold"/>
                  <a:cs typeface="Open Sans SemiBold"/>
                  <a:sym typeface="Open Sans SemiBold"/>
                </a:rPr>
                <a:t>Ratings/User</a:t>
              </a:r>
              <a:endParaRPr sz="3600">
                <a:solidFill>
                  <a:srgbClr val="6D9EEB"/>
                </a:solidFill>
                <a:latin typeface="Open Sans SemiBold"/>
                <a:ea typeface="Open Sans SemiBold"/>
                <a:cs typeface="Open Sans SemiBold"/>
                <a:sym typeface="Open Sans SemiBold"/>
              </a:endParaRPr>
            </a:p>
          </p:txBody>
        </p:sp>
        <p:sp>
          <p:nvSpPr>
            <p:cNvPr id="110" name="Shape 110"/>
            <p:cNvSpPr txBox="1"/>
            <p:nvPr/>
          </p:nvSpPr>
          <p:spPr>
            <a:xfrm>
              <a:off x="15185694" y="34502675"/>
              <a:ext cx="45810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A user on average has rated 9 items</a:t>
              </a:r>
              <a:endParaRPr sz="2400">
                <a:latin typeface="Open Sans"/>
                <a:ea typeface="Open Sans"/>
                <a:cs typeface="Open Sans"/>
                <a:sym typeface="Open Sans"/>
              </a:endParaRPr>
            </a:p>
          </p:txBody>
        </p:sp>
      </p:grpSp>
      <p:pic>
        <p:nvPicPr>
          <p:cNvPr id="111" name="Shape 111"/>
          <p:cNvPicPr preferRelativeResize="0"/>
          <p:nvPr/>
        </p:nvPicPr>
        <p:blipFill>
          <a:blip r:embed="rId7">
            <a:alphaModFix/>
          </a:blip>
          <a:stretch>
            <a:fillRect/>
          </a:stretch>
        </p:blipFill>
        <p:spPr>
          <a:xfrm>
            <a:off x="20885524" y="29122500"/>
            <a:ext cx="5555868" cy="5375699"/>
          </a:xfrm>
          <a:prstGeom prst="rect">
            <a:avLst/>
          </a:prstGeom>
          <a:noFill/>
          <a:ln>
            <a:noFill/>
          </a:ln>
        </p:spPr>
      </p:pic>
      <p:sp>
        <p:nvSpPr>
          <p:cNvPr id="112" name="Shape 112"/>
          <p:cNvSpPr txBox="1"/>
          <p:nvPr/>
        </p:nvSpPr>
        <p:spPr>
          <a:xfrm>
            <a:off x="20944825" y="28291225"/>
            <a:ext cx="5572200" cy="8268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600">
                <a:latin typeface="Open Sans SemiBold"/>
                <a:ea typeface="Open Sans SemiBold"/>
                <a:cs typeface="Open Sans SemiBold"/>
                <a:sym typeface="Open Sans SemiBold"/>
              </a:rPr>
              <a:t>	   </a:t>
            </a:r>
            <a:r>
              <a:rPr lang="en-US" sz="3600">
                <a:solidFill>
                  <a:srgbClr val="6D9EEB"/>
                </a:solidFill>
                <a:latin typeface="Open Sans SemiBold"/>
                <a:ea typeface="Open Sans SemiBold"/>
                <a:cs typeface="Open Sans SemiBold"/>
                <a:sym typeface="Open Sans SemiBold"/>
              </a:rPr>
              <a:t>Avg rating/count</a:t>
            </a:r>
            <a:endParaRPr sz="3600">
              <a:latin typeface="Open Sans SemiBold"/>
              <a:ea typeface="Open Sans SemiBold"/>
              <a:cs typeface="Open Sans SemiBold"/>
              <a:sym typeface="Open Sans SemiBold"/>
            </a:endParaRPr>
          </a:p>
        </p:txBody>
      </p:sp>
      <p:sp>
        <p:nvSpPr>
          <p:cNvPr id="113" name="Shape 113"/>
          <p:cNvSpPr txBox="1"/>
          <p:nvPr/>
        </p:nvSpPr>
        <p:spPr>
          <a:xfrm>
            <a:off x="21834575" y="34502675"/>
            <a:ext cx="4619400" cy="82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Open Sans"/>
                <a:ea typeface="Open Sans"/>
                <a:cs typeface="Open Sans"/>
                <a:sym typeface="Open Sans"/>
              </a:rPr>
              <a:t>The mean rating is 3.96 out of 5</a:t>
            </a:r>
            <a:endParaRPr sz="2400">
              <a:latin typeface="Open Sans"/>
              <a:ea typeface="Open Sans"/>
              <a:cs typeface="Open Sans"/>
              <a:sym typeface="Open Sans"/>
            </a:endParaRPr>
          </a:p>
        </p:txBody>
      </p:sp>
      <p:grpSp>
        <p:nvGrpSpPr>
          <p:cNvPr id="114" name="Shape 114"/>
          <p:cNvGrpSpPr/>
          <p:nvPr/>
        </p:nvGrpSpPr>
        <p:grpSpPr>
          <a:xfrm>
            <a:off x="952513" y="20713705"/>
            <a:ext cx="8130973" cy="1674670"/>
            <a:chOff x="952500" y="20211180"/>
            <a:chExt cx="8130973" cy="1674670"/>
          </a:xfrm>
        </p:grpSpPr>
        <p:pic>
          <p:nvPicPr>
            <p:cNvPr id="115" name="Shape 115"/>
            <p:cNvPicPr preferRelativeResize="0"/>
            <p:nvPr/>
          </p:nvPicPr>
          <p:blipFill>
            <a:blip r:embed="rId8">
              <a:alphaModFix/>
            </a:blip>
            <a:stretch>
              <a:fillRect/>
            </a:stretch>
          </p:blipFill>
          <p:spPr>
            <a:xfrm>
              <a:off x="952500" y="20211180"/>
              <a:ext cx="6034001" cy="1674670"/>
            </a:xfrm>
            <a:prstGeom prst="rect">
              <a:avLst/>
            </a:prstGeom>
            <a:noFill/>
            <a:ln>
              <a:noFill/>
            </a:ln>
          </p:spPr>
        </p:pic>
        <p:pic>
          <p:nvPicPr>
            <p:cNvPr id="116" name="Shape 116"/>
            <p:cNvPicPr preferRelativeResize="0"/>
            <p:nvPr/>
          </p:nvPicPr>
          <p:blipFill>
            <a:blip r:embed="rId9">
              <a:alphaModFix/>
            </a:blip>
            <a:stretch>
              <a:fillRect/>
            </a:stretch>
          </p:blipFill>
          <p:spPr>
            <a:xfrm>
              <a:off x="7443148" y="20228350"/>
              <a:ext cx="1640325" cy="1640325"/>
            </a:xfrm>
            <a:prstGeom prst="rect">
              <a:avLst/>
            </a:prstGeom>
            <a:noFill/>
            <a:ln>
              <a:noFill/>
            </a:ln>
          </p:spPr>
        </p:pic>
      </p:grpSp>
      <p:grpSp>
        <p:nvGrpSpPr>
          <p:cNvPr id="117" name="Shape 117"/>
          <p:cNvGrpSpPr/>
          <p:nvPr/>
        </p:nvGrpSpPr>
        <p:grpSpPr>
          <a:xfrm>
            <a:off x="991838" y="23290450"/>
            <a:ext cx="8052300" cy="1640315"/>
            <a:chOff x="952500" y="22776100"/>
            <a:chExt cx="8052300" cy="1640315"/>
          </a:xfrm>
        </p:grpSpPr>
        <p:pic>
          <p:nvPicPr>
            <p:cNvPr id="118" name="Shape 118"/>
            <p:cNvPicPr preferRelativeResize="0"/>
            <p:nvPr/>
          </p:nvPicPr>
          <p:blipFill>
            <a:blip r:embed="rId10">
              <a:alphaModFix/>
            </a:blip>
            <a:stretch>
              <a:fillRect/>
            </a:stretch>
          </p:blipFill>
          <p:spPr>
            <a:xfrm>
              <a:off x="952500" y="22776100"/>
              <a:ext cx="6034001" cy="1640315"/>
            </a:xfrm>
            <a:prstGeom prst="rect">
              <a:avLst/>
            </a:prstGeom>
            <a:noFill/>
            <a:ln>
              <a:noFill/>
            </a:ln>
          </p:spPr>
        </p:pic>
        <p:pic>
          <p:nvPicPr>
            <p:cNvPr id="119" name="Shape 119"/>
            <p:cNvPicPr preferRelativeResize="0"/>
            <p:nvPr/>
          </p:nvPicPr>
          <p:blipFill>
            <a:blip r:embed="rId11">
              <a:alphaModFix/>
            </a:blip>
            <a:stretch>
              <a:fillRect/>
            </a:stretch>
          </p:blipFill>
          <p:spPr>
            <a:xfrm>
              <a:off x="7507500" y="22847625"/>
              <a:ext cx="1497300" cy="1497300"/>
            </a:xfrm>
            <a:prstGeom prst="rect">
              <a:avLst/>
            </a:prstGeom>
            <a:noFill/>
            <a:ln>
              <a:noFill/>
            </a:ln>
          </p:spPr>
        </p:pic>
      </p:grpSp>
      <p:pic>
        <p:nvPicPr>
          <p:cNvPr id="120" name="Shape 120"/>
          <p:cNvPicPr preferRelativeResize="0"/>
          <p:nvPr/>
        </p:nvPicPr>
        <p:blipFill rotWithShape="1">
          <a:blip r:embed="rId12">
            <a:alphaModFix/>
          </a:blip>
          <a:srcRect b="0" l="0" r="0" t="0"/>
          <a:stretch/>
        </p:blipFill>
        <p:spPr>
          <a:xfrm>
            <a:off x="7546863" y="25858875"/>
            <a:ext cx="1497301" cy="1497301"/>
          </a:xfrm>
          <a:prstGeom prst="rect">
            <a:avLst/>
          </a:prstGeom>
          <a:noFill/>
          <a:ln>
            <a:noFill/>
          </a:ln>
        </p:spPr>
      </p:pic>
      <p:pic>
        <p:nvPicPr>
          <p:cNvPr id="121" name="Shape 121"/>
          <p:cNvPicPr preferRelativeResize="0"/>
          <p:nvPr/>
        </p:nvPicPr>
        <p:blipFill rotWithShape="1">
          <a:blip r:embed="rId13">
            <a:alphaModFix/>
          </a:blip>
          <a:srcRect b="0" l="5985" r="5985" t="0"/>
          <a:stretch/>
        </p:blipFill>
        <p:spPr>
          <a:xfrm>
            <a:off x="1143963" y="25858875"/>
            <a:ext cx="1497301" cy="1497301"/>
          </a:xfrm>
          <a:prstGeom prst="rect">
            <a:avLst/>
          </a:prstGeom>
          <a:noFill/>
          <a:ln>
            <a:noFill/>
          </a:ln>
        </p:spPr>
      </p:pic>
      <p:pic>
        <p:nvPicPr>
          <p:cNvPr id="122" name="Shape 122"/>
          <p:cNvPicPr preferRelativeResize="0"/>
          <p:nvPr/>
        </p:nvPicPr>
        <p:blipFill rotWithShape="1">
          <a:blip r:embed="rId14">
            <a:alphaModFix/>
          </a:blip>
          <a:srcRect b="0" l="0" r="0" t="0"/>
          <a:stretch/>
        </p:blipFill>
        <p:spPr>
          <a:xfrm>
            <a:off x="3292600" y="25858875"/>
            <a:ext cx="1497301" cy="1497301"/>
          </a:xfrm>
          <a:prstGeom prst="rect">
            <a:avLst/>
          </a:prstGeom>
          <a:noFill/>
          <a:ln>
            <a:noFill/>
          </a:ln>
        </p:spPr>
      </p:pic>
      <p:pic>
        <p:nvPicPr>
          <p:cNvPr id="123" name="Shape 123"/>
          <p:cNvPicPr preferRelativeResize="0"/>
          <p:nvPr/>
        </p:nvPicPr>
        <p:blipFill rotWithShape="1">
          <a:blip r:embed="rId15">
            <a:alphaModFix/>
          </a:blip>
          <a:srcRect b="0" l="21875" r="21875" t="0"/>
          <a:stretch/>
        </p:blipFill>
        <p:spPr>
          <a:xfrm>
            <a:off x="5419738" y="25858888"/>
            <a:ext cx="1497302" cy="1497301"/>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pect">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