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73DE-B531-4912-8EA8-61FBAB404C1E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7B15-7C99-413F-BA97-4931F1E3C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3241675"/>
            <a:ext cx="1130300" cy="37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3241675"/>
            <a:ext cx="1130300" cy="37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2901950"/>
            <a:ext cx="1130300" cy="374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16325"/>
            <a:ext cx="1130300" cy="37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04095"/>
            <a:ext cx="1130300" cy="374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3616325"/>
            <a:ext cx="1130300" cy="374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50" y="3278745"/>
            <a:ext cx="1130300" cy="374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75" y="2529445"/>
            <a:ext cx="1130300" cy="374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0" y="2529445"/>
            <a:ext cx="1130300" cy="37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41" y="2867025"/>
            <a:ext cx="1130300" cy="374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616325"/>
            <a:ext cx="1130300" cy="3746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75" y="3990975"/>
            <a:ext cx="1130300" cy="3746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75" y="3990975"/>
            <a:ext cx="1130300" cy="3746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25" y="4365625"/>
            <a:ext cx="1130300" cy="3746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25" y="4365625"/>
            <a:ext cx="1130300" cy="3746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75" y="3990975"/>
            <a:ext cx="1130300" cy="3746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25" y="4365625"/>
            <a:ext cx="1130300" cy="3746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04" y="3241675"/>
            <a:ext cx="1130300" cy="3746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24" y="5471040"/>
            <a:ext cx="1130300" cy="3746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54" y="3616325"/>
            <a:ext cx="1130300" cy="3746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54" y="2876293"/>
            <a:ext cx="1130300" cy="3746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04" y="3241675"/>
            <a:ext cx="1130300" cy="374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47" y="5481680"/>
            <a:ext cx="1130300" cy="3746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00" y="3634860"/>
            <a:ext cx="1130300" cy="3746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3634860"/>
            <a:ext cx="1130300" cy="3746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75" y="3990975"/>
            <a:ext cx="1130300" cy="3746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75" y="3990975"/>
            <a:ext cx="1130300" cy="3746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75" y="4740275"/>
            <a:ext cx="1130300" cy="374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75" y="4740275"/>
            <a:ext cx="1130300" cy="3746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25" y="5096390"/>
            <a:ext cx="1130300" cy="3746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25" y="5114925"/>
            <a:ext cx="1130300" cy="3746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75" y="4721740"/>
            <a:ext cx="1130300" cy="374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425" y="5114925"/>
            <a:ext cx="1130300" cy="3746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74" y="3998870"/>
            <a:ext cx="1130300" cy="3746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33" y="2501042"/>
            <a:ext cx="1130300" cy="3746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25" y="4365625"/>
            <a:ext cx="1130300" cy="3746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40" y="4356358"/>
            <a:ext cx="1130300" cy="37465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990975"/>
            <a:ext cx="1130300" cy="3746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75" y="5447271"/>
            <a:ext cx="1130300" cy="3746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90" y="4721740"/>
            <a:ext cx="1130300" cy="3746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18" y="5415435"/>
            <a:ext cx="1130300" cy="37465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75" y="5096390"/>
            <a:ext cx="1130300" cy="3746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5077855"/>
            <a:ext cx="1130300" cy="37465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4740275"/>
            <a:ext cx="1130300" cy="3746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25" y="4357559"/>
            <a:ext cx="1130300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Bacarro</dc:creator>
  <cp:lastModifiedBy>Elias Bacarro</cp:lastModifiedBy>
  <cp:revision>2</cp:revision>
  <dcterms:created xsi:type="dcterms:W3CDTF">2015-11-13T04:13:04Z</dcterms:created>
  <dcterms:modified xsi:type="dcterms:W3CDTF">2015-11-13T04:17:10Z</dcterms:modified>
</cp:coreProperties>
</file>