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84" d="100"/>
          <a:sy n="184" d="100"/>
        </p:scale>
        <p:origin x="-2800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8331-B001-417F-B2BA-F62D6389BFB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66A-EE93-49AC-B3F5-3BCB5D02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8331-B001-417F-B2BA-F62D6389BFB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66A-EE93-49AC-B3F5-3BCB5D02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4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8331-B001-417F-B2BA-F62D6389BFB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66A-EE93-49AC-B3F5-3BCB5D02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7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8331-B001-417F-B2BA-F62D6389BFB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66A-EE93-49AC-B3F5-3BCB5D02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2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8331-B001-417F-B2BA-F62D6389BFB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66A-EE93-49AC-B3F5-3BCB5D02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8331-B001-417F-B2BA-F62D6389BFB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66A-EE93-49AC-B3F5-3BCB5D02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4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8331-B001-417F-B2BA-F62D6389BFB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66A-EE93-49AC-B3F5-3BCB5D02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5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8331-B001-417F-B2BA-F62D6389BFB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66A-EE93-49AC-B3F5-3BCB5D02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3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8331-B001-417F-B2BA-F62D6389BFB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66A-EE93-49AC-B3F5-3BCB5D02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7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8331-B001-417F-B2BA-F62D6389BFB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66A-EE93-49AC-B3F5-3BCB5D02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7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8331-B001-417F-B2BA-F62D6389BFB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066A-EE93-49AC-B3F5-3BCB5D02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7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18331-B001-417F-B2BA-F62D6389BFB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3066A-EE93-49AC-B3F5-3BCB5D029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34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222" y="1285875"/>
            <a:ext cx="85725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26" y="1273752"/>
            <a:ext cx="857250" cy="85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95" y="2118879"/>
            <a:ext cx="85725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53" y="2118879"/>
            <a:ext cx="85725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601" y="2143125"/>
            <a:ext cx="857250" cy="857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48" y="2988252"/>
            <a:ext cx="857250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998" y="2976129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8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Bacarro</dc:creator>
  <cp:lastModifiedBy>Elias Bacarro</cp:lastModifiedBy>
  <cp:revision>1</cp:revision>
  <dcterms:created xsi:type="dcterms:W3CDTF">2015-11-12T21:22:30Z</dcterms:created>
  <dcterms:modified xsi:type="dcterms:W3CDTF">2015-11-12T21:28:48Z</dcterms:modified>
</cp:coreProperties>
</file>