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5D429-0043-4F25-A8FB-59ACFD0BB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2F6410-79B7-477B-B017-BB331FED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87E2-142E-46B1-A8D7-D18C0371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0A98D1-0355-4EF7-8509-040FE080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A5377-AF80-4F5E-9744-CA8C248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96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5F365-C90D-45B5-BF58-0EFA18A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0BF266-A7BF-41AD-A2F1-563E2212E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770D8-DBDD-4A61-BCE6-E7105DAF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1098AF-3ABB-4A1B-813C-6DB221AF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5BE3D-8A6D-4EC6-A630-C5BA58E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0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B73304-EC26-47F1-9522-EDC689E1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373B2C-D0C2-4897-B102-E7FFC65DD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2BB219-A449-40E2-AD1D-052AB9E7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A972A-B6BA-45DE-A9B5-7C13522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66102-665E-4839-A212-F36284CB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62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E8A0B-7A17-49F6-BA67-781B235F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EF551C-E8A8-4A50-A523-12BBCCF9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84F3B1-EC4F-49CA-97F5-F138E77F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833EF-975B-4F96-A0EF-150B5FA9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D58B3F-794B-49C8-B49B-44B44F53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6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CD96E-CBAC-4250-9927-8BE45F2C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5CF4C1-8FB9-4CA9-9729-E63DBB79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09B13-8C65-4E15-A9A0-EC8FD7A7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68F82-CF4A-4048-86BD-ED439562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327ED8-FCF1-4746-BBBB-78FC5A35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7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2BEA5-B409-47D7-8B82-1E3B1035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94DB2-D979-423E-82AF-E79DA205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998CE2-FF61-4FD2-AF9A-F943976D8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496263-BE01-4F0F-A522-2FB29AFC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ACE001-DF26-4DF4-97C3-4050FD63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0C3690-234C-41CA-8B8F-1E6A6121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1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7B539-C3D8-413F-A027-5478338C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CB81D8-77AC-4554-A136-5E6391BA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388897-3758-4092-9F14-00A1A9FD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28830D-0B7D-4897-9D6A-49BD99F8F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5202C3-E022-447F-8DB5-D7429AB6C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EDBF42-5727-4AF1-807C-7A13874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43ACD8-4C6D-452F-8A4F-F8D47959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DE8530-88D8-4994-9EB8-52C4726A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8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8AF5-C452-4876-8D46-425419C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1D4C78-AAD7-441B-96CA-5BFD3366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59A30F-5C91-4AEA-99E7-C40265D2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C05977-5561-444D-8C70-0BE2B09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2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70E530-8283-4A7C-9FFF-B2AED8CB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796629-AC5A-4D65-A0CB-617AA7B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8D5C17-9473-456E-BD24-9CE7E289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11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96486-A2E3-4EF4-93C9-7FC1884D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39B1B0-A7B5-4652-840E-1B714E14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23E008-0904-46CF-B4BB-9A39A800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3D8C9-A1A9-4D3A-94D2-7D33641B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B396BD-E14A-44A2-8F52-EBCA85C4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6A749F-E0A5-4232-AD57-77211DFE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2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AAB94-4DCE-4B7B-9411-FCC75D7E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093399-FF07-4061-85E5-F65125CA5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6EB01B-DF2B-467F-8D86-919F5F68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025E72-A459-4A19-91F7-C75A0F21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4A7D4D-6CC6-486E-842A-6C1ED098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4C59E-20BD-4C93-A7F4-79251BB6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96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D603C1-A966-4C26-A09E-9EB1B098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1A4879-52FC-43EB-B48A-40E4CDBC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362DD-2AA5-4806-BD84-BB56DAEA2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051F-20AF-4F0E-A1CA-738FB71EE539}" type="datetimeFigureOut">
              <a:rPr lang="de-DE" smtClean="0"/>
              <a:t>20.08.2020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E865A-8823-476A-8654-D5D9F3A07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4656E-6A32-410B-8B05-C2188C378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7BD6-A507-4D1F-852D-BDE91B117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77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CC1B8C-24F0-4584-8B60-F37550DB2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7869" y="3042493"/>
            <a:ext cx="615134" cy="6151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0C20B11-71DA-4F98-B0CE-189EE294D068}"/>
              </a:ext>
            </a:extLst>
          </p:cNvPr>
          <p:cNvSpPr txBox="1"/>
          <p:nvPr/>
        </p:nvSpPr>
        <p:spPr>
          <a:xfrm>
            <a:off x="6925278" y="3017860"/>
            <a:ext cx="2109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Hyper-V Host</a:t>
            </a:r>
          </a:p>
          <a:p>
            <a:r>
              <a:rPr lang="de-DE" dirty="0"/>
              <a:t>Azure VM „</a:t>
            </a:r>
            <a:r>
              <a:rPr lang="de-DE" dirty="0" err="1"/>
              <a:t>OnPrem</a:t>
            </a:r>
            <a:r>
              <a:rPr lang="de-DE" dirty="0"/>
              <a:t>“</a:t>
            </a:r>
          </a:p>
          <a:p>
            <a:r>
              <a:rPr lang="de-DE" dirty="0"/>
              <a:t>172.16.1.1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4AD58E-25F5-41BD-B767-4FC672B0F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5119" y="4632896"/>
            <a:ext cx="518272" cy="5182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8F204AE-B936-41B6-BFE3-F6302DA7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97" y="4632896"/>
            <a:ext cx="518272" cy="51827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987BA4-66AC-4A1E-BAF2-324EBC4C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6415" y="4865626"/>
            <a:ext cx="356907" cy="3569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A5A52BC-DFF3-4ACC-8CB2-874B31381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4937" y="4865806"/>
            <a:ext cx="356907" cy="35690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C290515-B619-4A2D-B147-44C611FEA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1712" y="3305988"/>
            <a:ext cx="573566" cy="573566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CCF3523-48F5-4548-B040-A8A27AD5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60" y="1210498"/>
            <a:ext cx="1071282" cy="5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3D6363B-B601-4E9A-AAD2-CA27692226AA}"/>
              </a:ext>
            </a:extLst>
          </p:cNvPr>
          <p:cNvSpPr txBox="1"/>
          <p:nvPr/>
        </p:nvSpPr>
        <p:spPr>
          <a:xfrm>
            <a:off x="450867" y="1969697"/>
            <a:ext cx="22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Azure </a:t>
            </a:r>
            <a:r>
              <a:rPr lang="de-DE" dirty="0" err="1"/>
              <a:t>Migrate</a:t>
            </a:r>
            <a:r>
              <a:rPr lang="de-DE" dirty="0"/>
              <a:t> Project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8D15B34-A627-4BE7-BCBB-33AFB641B7F1}"/>
              </a:ext>
            </a:extLst>
          </p:cNvPr>
          <p:cNvSpPr txBox="1"/>
          <p:nvPr/>
        </p:nvSpPr>
        <p:spPr>
          <a:xfrm>
            <a:off x="9643121" y="4579454"/>
            <a:ext cx="2315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Nested</a:t>
            </a:r>
            <a:r>
              <a:rPr lang="de-DE" sz="1400" b="1" dirty="0"/>
              <a:t> VM </a:t>
            </a:r>
          </a:p>
          <a:p>
            <a:r>
              <a:rPr lang="de-DE" sz="1400" dirty="0"/>
              <a:t>„</a:t>
            </a:r>
            <a:r>
              <a:rPr lang="de-DE" sz="1400" dirty="0" err="1"/>
              <a:t>MigrationVM</a:t>
            </a:r>
            <a:r>
              <a:rPr lang="de-DE" sz="1400" dirty="0"/>
              <a:t>“ </a:t>
            </a:r>
          </a:p>
          <a:p>
            <a:r>
              <a:rPr lang="de-DE" sz="1400" dirty="0"/>
              <a:t>172.16.1.3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660C8FF-DBA4-4106-820D-531F56A58FF1}"/>
              </a:ext>
            </a:extLst>
          </p:cNvPr>
          <p:cNvSpPr txBox="1"/>
          <p:nvPr/>
        </p:nvSpPr>
        <p:spPr>
          <a:xfrm>
            <a:off x="5242946" y="4556692"/>
            <a:ext cx="2766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Nested</a:t>
            </a:r>
            <a:r>
              <a:rPr lang="de-DE" sz="1400" b="1" dirty="0"/>
              <a:t> VM</a:t>
            </a:r>
            <a:r>
              <a:rPr lang="de-DE" sz="1400" dirty="0"/>
              <a:t> </a:t>
            </a:r>
          </a:p>
          <a:p>
            <a:r>
              <a:rPr lang="de-DE" sz="1400" dirty="0"/>
              <a:t>„</a:t>
            </a:r>
            <a:r>
              <a:rPr lang="de-DE" sz="1400" dirty="0" err="1"/>
              <a:t>MigrationAppliance</a:t>
            </a:r>
            <a:r>
              <a:rPr lang="de-DE" sz="1400" dirty="0"/>
              <a:t>“ </a:t>
            </a:r>
          </a:p>
          <a:p>
            <a:r>
              <a:rPr lang="de-DE" sz="1400" dirty="0"/>
              <a:t>172.16.1.2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30EBA61-36CA-4F98-8782-7680FB8F3F71}"/>
              </a:ext>
            </a:extLst>
          </p:cNvPr>
          <p:cNvCxnSpPr>
            <a:cxnSpLocks/>
          </p:cNvCxnSpPr>
          <p:nvPr/>
        </p:nvCxnSpPr>
        <p:spPr>
          <a:xfrm flipH="1" flipV="1">
            <a:off x="1917865" y="2416629"/>
            <a:ext cx="2523507" cy="202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8699291-AAEC-4C49-8C62-FD361605AFFB}"/>
              </a:ext>
            </a:extLst>
          </p:cNvPr>
          <p:cNvSpPr txBox="1"/>
          <p:nvPr/>
        </p:nvSpPr>
        <p:spPr>
          <a:xfrm>
            <a:off x="1615448" y="3657627"/>
            <a:ext cx="1858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Connect Migration Appliance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Azure </a:t>
            </a:r>
            <a:r>
              <a:rPr lang="de-DE" sz="1100" dirty="0" err="1"/>
              <a:t>Migrate</a:t>
            </a:r>
            <a:r>
              <a:rPr lang="de-DE" sz="1100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22574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Jürgen Lobenz</dc:creator>
  <cp:lastModifiedBy>Jürgen Lobenz</cp:lastModifiedBy>
  <cp:revision>3</cp:revision>
  <dcterms:created xsi:type="dcterms:W3CDTF">2020-08-20T12:34:02Z</dcterms:created>
  <dcterms:modified xsi:type="dcterms:W3CDTF">2020-08-20T12:43:32Z</dcterms:modified>
</cp:coreProperties>
</file>