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847E2-F89A-4C70-808B-61AB07229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0D3080-68F1-4E42-A677-AD82988DD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E05B54-C99A-4100-AF85-94B32660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51E2-DD82-4680-A68A-D378B7FF57CD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EE90B2-194D-4C23-AEED-46B7B171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2BECE4-C2F5-425C-80B4-C4B50EFD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4946-A26E-4C02-BE22-FF83761FF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81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89C12-CA29-4EB2-BA18-655D3D70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8CF675-56B6-49DD-B1E4-3A86FB544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A93650-A71C-4B54-88A4-0A7189B8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51E2-DD82-4680-A68A-D378B7FF57CD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02259E-FD15-4362-A023-8489879E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E6E5F0-AE76-460C-B02D-57695944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4946-A26E-4C02-BE22-FF83761FF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95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723D16-9A3C-4BB5-AC75-FD03E5E66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784855-1369-4FEF-A132-10FE419F9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8F9C45-3AA8-4492-BDCB-78056561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51E2-DD82-4680-A68A-D378B7FF57CD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6BFD6D-B88C-4FC4-8BEF-F9F60D01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84927-5CAD-4331-B308-25E08EC0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4946-A26E-4C02-BE22-FF83761FF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94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7A60E-A6CE-4E7E-86D4-51CF97DE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6E0AB1-D154-43DF-B3FA-80753789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D22A12-2826-47DA-BB0A-E3B2E444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51E2-DD82-4680-A68A-D378B7FF57CD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4E4F97-A754-4A3C-A2A0-49E77624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066101-8BA1-473D-8DB4-E81AA72F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4946-A26E-4C02-BE22-FF83761FF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62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90F6A-0E9F-4B05-A069-A8FF46F4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524AAC-C731-4EAE-A618-C68962986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530B2-6846-40B5-9233-AFF7433A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51E2-DD82-4680-A68A-D378B7FF57CD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778EFB-38FE-4C7E-B095-065D8C39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34C8A7-47C5-458F-85D0-7EDD2745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4946-A26E-4C02-BE22-FF83761FF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80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F03D0-AF1A-4115-857F-787CDC40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B69C87-5510-44C8-90AD-F7091D4AB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4E7B2E-71B0-4880-8453-F0DBFCE21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05B6D0-4AC8-4825-BC16-FB13169F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51E2-DD82-4680-A68A-D378B7FF57CD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181DE7-8F90-4336-A625-D3FEEFD1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01A8E4-C83F-4F9C-87A3-D03EDF66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4946-A26E-4C02-BE22-FF83761FF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3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E180B-2653-455B-B042-28304AA0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1C8851-35DC-42BC-AEC6-09285293F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B8E522-049D-457D-AD9A-C93278780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11BB0D-3F46-4A8E-BD14-84706DC70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D31765-8998-45E8-A313-6800230FD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420F36-746D-42E3-B2FD-0575C395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51E2-DD82-4680-A68A-D378B7FF57CD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C922EE-69EB-465B-A995-45A69E6B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D87D07-8706-4645-AEE6-F516DDD4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4946-A26E-4C02-BE22-FF83761FF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86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0677D-9E55-4000-99EC-0821BF27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8BE472-21C5-4901-A789-B5E2BFA7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51E2-DD82-4680-A68A-D378B7FF57CD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3A35E8-30A9-487F-A7C0-276CCD42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DAC36E-FA9B-454A-8E82-B95BED73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4946-A26E-4C02-BE22-FF83761FF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35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8D81FA-F36A-4A53-8E05-2CEFA0E9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51E2-DD82-4680-A68A-D378B7FF57CD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A254CB-90C8-4D7C-BFF9-3E756662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36EDE3-8328-4958-BAE8-1FC1F250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4946-A26E-4C02-BE22-FF83761FF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87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D86C-E69E-439C-BC77-92FE3D60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6537A-91E6-49FF-8DB1-62725525F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BE0D7B-B2A3-4F5A-B917-42AB292A9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74D3E9-B2CE-452C-83F4-2291FB78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51E2-DD82-4680-A68A-D378B7FF57CD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15F63F-4E08-4452-8B4D-54E2499B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471586-F4F6-48D7-8F1F-533099D9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4946-A26E-4C02-BE22-FF83761FF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60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9D56C-54EE-45F4-AAEA-3DB090AC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7D1717-C542-489F-AEBA-5689E3188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BE1F6-BC40-4E28-AA9D-2230171C1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87D85A-4DE0-4EF7-9E60-2DFF3CF7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51E2-DD82-4680-A68A-D378B7FF57CD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3B53D5-1E5F-473D-ACB9-669A75E2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04AEC6-F1FE-4CB4-9ABE-FE7FF93E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4946-A26E-4C02-BE22-FF83761FF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19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206405-4DB8-4205-A101-25CFFA4C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6B03CF-4FCB-45F2-B676-7471A7E28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3D9D1A-F6BE-4BEF-AB2F-068F6C10D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51E2-DD82-4680-A68A-D378B7FF57CD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8C2610-EB74-4652-98CC-82DEB9A0D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0D571E-91C8-4DA0-91CB-052C59872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4946-A26E-4C02-BE22-FF83761FF4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8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72DBD-6E76-4223-8760-11AD93B24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045" y="2566843"/>
            <a:ext cx="9247909" cy="68435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4400" dirty="0"/>
              <a:t>Organisation des liens et des besoins</a:t>
            </a:r>
          </a:p>
        </p:txBody>
      </p:sp>
    </p:spTree>
    <p:extLst>
      <p:ext uri="{BB962C8B-B14F-4D97-AF65-F5344CB8AC3E}">
        <p14:creationId xmlns:p14="http://schemas.microsoft.com/office/powerpoint/2010/main" val="293063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2C5DDD8-C921-41E9-8D41-4721F49C81E4}"/>
              </a:ext>
            </a:extLst>
          </p:cNvPr>
          <p:cNvSpPr txBox="1"/>
          <p:nvPr/>
        </p:nvSpPr>
        <p:spPr>
          <a:xfrm>
            <a:off x="705581" y="384414"/>
            <a:ext cx="2304256" cy="3693319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Formateurs</a:t>
            </a:r>
          </a:p>
          <a:p>
            <a:r>
              <a:rPr lang="fr-FR" b="1" dirty="0"/>
              <a:t>Photo</a:t>
            </a:r>
          </a:p>
          <a:p>
            <a:r>
              <a:rPr lang="fr-FR" dirty="0"/>
              <a:t>Civilité:</a:t>
            </a:r>
          </a:p>
          <a:p>
            <a:r>
              <a:rPr lang="fr-FR" dirty="0"/>
              <a:t>Nom:</a:t>
            </a:r>
          </a:p>
          <a:p>
            <a:r>
              <a:rPr lang="fr-FR" dirty="0"/>
              <a:t>Prénom:</a:t>
            </a:r>
          </a:p>
          <a:p>
            <a:r>
              <a:rPr lang="fr-FR" dirty="0"/>
              <a:t>Adresse 1</a:t>
            </a:r>
          </a:p>
          <a:p>
            <a:r>
              <a:rPr lang="fr-FR" dirty="0"/>
              <a:t>Adresse 2:</a:t>
            </a:r>
          </a:p>
          <a:p>
            <a:r>
              <a:rPr lang="fr-FR" dirty="0"/>
              <a:t>CP:</a:t>
            </a:r>
          </a:p>
          <a:p>
            <a:r>
              <a:rPr lang="fr-FR" dirty="0"/>
              <a:t>Ville:</a:t>
            </a:r>
          </a:p>
          <a:p>
            <a:r>
              <a:rPr lang="fr-FR" dirty="0"/>
              <a:t>Pays:</a:t>
            </a:r>
          </a:p>
          <a:p>
            <a:r>
              <a:rPr lang="fr-FR" dirty="0"/>
              <a:t>Tél:</a:t>
            </a:r>
          </a:p>
          <a:p>
            <a:r>
              <a:rPr lang="fr-FR" dirty="0"/>
              <a:t>Portable:</a:t>
            </a:r>
          </a:p>
          <a:p>
            <a:r>
              <a:rPr lang="fr-FR" dirty="0"/>
              <a:t>Email:</a:t>
            </a:r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F208E7D5-4529-4F8F-A84E-D847DEB4FB79}"/>
              </a:ext>
            </a:extLst>
          </p:cNvPr>
          <p:cNvCxnSpPr/>
          <p:nvPr/>
        </p:nvCxnSpPr>
        <p:spPr>
          <a:xfrm>
            <a:off x="3009837" y="1043796"/>
            <a:ext cx="380344" cy="17252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5FFF6045-6F8B-4925-9E05-D8B2048CBF37}"/>
              </a:ext>
            </a:extLst>
          </p:cNvPr>
          <p:cNvSpPr txBox="1"/>
          <p:nvPr/>
        </p:nvSpPr>
        <p:spPr>
          <a:xfrm>
            <a:off x="3687445" y="384414"/>
            <a:ext cx="4938969" cy="369332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Ajouter votre domaine d’intervention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FB60571-F2F4-4F24-B915-25FD48F0EB8F}"/>
              </a:ext>
            </a:extLst>
          </p:cNvPr>
          <p:cNvSpPr txBox="1"/>
          <p:nvPr/>
        </p:nvSpPr>
        <p:spPr>
          <a:xfrm>
            <a:off x="3687445" y="1138687"/>
            <a:ext cx="12041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Domaine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6A948E-CD26-4C6D-9386-F848FAA70AC8}"/>
              </a:ext>
            </a:extLst>
          </p:cNvPr>
          <p:cNvSpPr txBox="1"/>
          <p:nvPr/>
        </p:nvSpPr>
        <p:spPr>
          <a:xfrm>
            <a:off x="5460521" y="1138687"/>
            <a:ext cx="177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 2" panose="05020102010507070707" pitchFamily="18" charset="2"/>
              </a:rPr>
              <a:t> </a:t>
            </a:r>
            <a:r>
              <a:rPr lang="fr-FR" dirty="0"/>
              <a:t>Formation 1-1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38DB078-3D4D-4317-AFAB-18D0EBCD79E3}"/>
              </a:ext>
            </a:extLst>
          </p:cNvPr>
          <p:cNvSpPr txBox="1"/>
          <p:nvPr/>
        </p:nvSpPr>
        <p:spPr>
          <a:xfrm>
            <a:off x="5460520" y="1668223"/>
            <a:ext cx="17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 2" panose="05020102010507070707" pitchFamily="18" charset="2"/>
              </a:rPr>
              <a:t> </a:t>
            </a:r>
            <a:r>
              <a:rPr lang="fr-FR" dirty="0"/>
              <a:t>Formation1-2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D6418AC-AFB4-4CA8-9B5E-37D69EB127F5}"/>
              </a:ext>
            </a:extLst>
          </p:cNvPr>
          <p:cNvSpPr txBox="1"/>
          <p:nvPr/>
        </p:nvSpPr>
        <p:spPr>
          <a:xfrm>
            <a:off x="5460520" y="2197759"/>
            <a:ext cx="177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 2" panose="05020102010507070707" pitchFamily="18" charset="2"/>
              </a:rPr>
              <a:t> </a:t>
            </a:r>
            <a:r>
              <a:rPr lang="fr-FR" dirty="0"/>
              <a:t>Formation 1-3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C335A57-4622-45EC-B7CD-C0168F2E78BA}"/>
              </a:ext>
            </a:extLst>
          </p:cNvPr>
          <p:cNvSpPr txBox="1"/>
          <p:nvPr/>
        </p:nvSpPr>
        <p:spPr>
          <a:xfrm>
            <a:off x="3737047" y="4112086"/>
            <a:ext cx="12041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Domaine 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42F849-5091-4BCF-9A3E-D8B1863A6DC5}"/>
              </a:ext>
            </a:extLst>
          </p:cNvPr>
          <p:cNvSpPr txBox="1"/>
          <p:nvPr/>
        </p:nvSpPr>
        <p:spPr>
          <a:xfrm>
            <a:off x="5449015" y="4004450"/>
            <a:ext cx="177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 2" panose="05020102010507070707" pitchFamily="18" charset="2"/>
              </a:rPr>
              <a:t> </a:t>
            </a:r>
            <a:r>
              <a:rPr lang="fr-FR" dirty="0"/>
              <a:t>Formation 2-1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2222349-399F-4834-B8AC-EF6E8540017F}"/>
              </a:ext>
            </a:extLst>
          </p:cNvPr>
          <p:cNvSpPr txBox="1"/>
          <p:nvPr/>
        </p:nvSpPr>
        <p:spPr>
          <a:xfrm>
            <a:off x="5449014" y="4533986"/>
            <a:ext cx="177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 2" panose="05020102010507070707" pitchFamily="18" charset="2"/>
              </a:rPr>
              <a:t> </a:t>
            </a:r>
            <a:r>
              <a:rPr lang="fr-FR" dirty="0"/>
              <a:t>Formation 2-2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11725F9-1BF2-46DA-A795-308FD3AC0B7B}"/>
              </a:ext>
            </a:extLst>
          </p:cNvPr>
          <p:cNvSpPr txBox="1"/>
          <p:nvPr/>
        </p:nvSpPr>
        <p:spPr>
          <a:xfrm>
            <a:off x="5449014" y="5063522"/>
            <a:ext cx="177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 2" panose="05020102010507070707" pitchFamily="18" charset="2"/>
              </a:rPr>
              <a:t> </a:t>
            </a:r>
            <a:r>
              <a:rPr lang="fr-FR" dirty="0"/>
              <a:t>Formation 2-3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AF99B56-2431-4EC9-9CFF-E19589BCFCDB}"/>
              </a:ext>
            </a:extLst>
          </p:cNvPr>
          <p:cNvSpPr txBox="1"/>
          <p:nvPr/>
        </p:nvSpPr>
        <p:spPr>
          <a:xfrm>
            <a:off x="8945592" y="1216325"/>
            <a:ext cx="2361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Tarif jour :</a:t>
            </a:r>
          </a:p>
          <a:p>
            <a:r>
              <a:rPr lang="fr-FR" dirty="0"/>
              <a:t>Frais déplacement km :</a:t>
            </a:r>
          </a:p>
          <a:p>
            <a:r>
              <a:rPr lang="fr-FR" dirty="0"/>
              <a:t>Frais repas :</a:t>
            </a:r>
          </a:p>
          <a:p>
            <a:r>
              <a:rPr lang="fr-FR" dirty="0"/>
              <a:t>Frais hôtel :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E83A7DE-7738-40DA-8908-75D4088D69AE}"/>
              </a:ext>
            </a:extLst>
          </p:cNvPr>
          <p:cNvCxnSpPr>
            <a:stCxn id="14" idx="3"/>
          </p:cNvCxnSpPr>
          <p:nvPr/>
        </p:nvCxnSpPr>
        <p:spPr>
          <a:xfrm flipV="1">
            <a:off x="7178811" y="1138687"/>
            <a:ext cx="2223981" cy="71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5F8EA41-574D-419D-AB88-E342C9F6F48A}"/>
              </a:ext>
            </a:extLst>
          </p:cNvPr>
          <p:cNvCxnSpPr>
            <a:stCxn id="14" idx="3"/>
          </p:cNvCxnSpPr>
          <p:nvPr/>
        </p:nvCxnSpPr>
        <p:spPr>
          <a:xfrm>
            <a:off x="7178811" y="1852889"/>
            <a:ext cx="2223981" cy="69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52DBCF7-9B7F-4B4F-8377-3B1FFEDAFC50}"/>
              </a:ext>
            </a:extLst>
          </p:cNvPr>
          <p:cNvSpPr/>
          <p:nvPr/>
        </p:nvSpPr>
        <p:spPr>
          <a:xfrm>
            <a:off x="705581" y="4994694"/>
            <a:ext cx="2813996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Dossier pour les documents</a:t>
            </a:r>
          </a:p>
        </p:txBody>
      </p:sp>
    </p:spTree>
    <p:extLst>
      <p:ext uri="{BB962C8B-B14F-4D97-AF65-F5344CB8AC3E}">
        <p14:creationId xmlns:p14="http://schemas.microsoft.com/office/powerpoint/2010/main" val="137818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0B6AFD-2A39-4062-9151-AE2962DC4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3" y="603131"/>
            <a:ext cx="1174637" cy="108459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BB1FFF9-D667-4916-AF2F-760D06B90EAD}"/>
              </a:ext>
            </a:extLst>
          </p:cNvPr>
          <p:cNvSpPr txBox="1"/>
          <p:nvPr/>
        </p:nvSpPr>
        <p:spPr>
          <a:xfrm>
            <a:off x="2130724" y="960762"/>
            <a:ext cx="22396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J’organise une session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9032476F-4995-4158-AC08-58B2D3896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5617"/>
              </p:ext>
            </p:extLst>
          </p:nvPr>
        </p:nvGraphicFramePr>
        <p:xfrm>
          <a:off x="2929146" y="1509623"/>
          <a:ext cx="8388709" cy="3455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96">
                  <a:extLst>
                    <a:ext uri="{9D8B030D-6E8A-4147-A177-3AD203B41FA5}">
                      <a16:colId xmlns:a16="http://schemas.microsoft.com/office/drawing/2014/main" val="2741856277"/>
                    </a:ext>
                  </a:extLst>
                </a:gridCol>
                <a:gridCol w="6340413">
                  <a:extLst>
                    <a:ext uri="{9D8B030D-6E8A-4147-A177-3AD203B41FA5}">
                      <a16:colId xmlns:a16="http://schemas.microsoft.com/office/drawing/2014/main" val="3224458077"/>
                    </a:ext>
                  </a:extLst>
                </a:gridCol>
              </a:tblGrid>
              <a:tr h="469277">
                <a:tc gridSpan="2">
                  <a:txBody>
                    <a:bodyPr/>
                    <a:lstStyle/>
                    <a:p>
                      <a:r>
                        <a:rPr lang="fr-FR" dirty="0"/>
                        <a:t>Session de 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53776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r>
                        <a:rPr lang="fr-FR" dirty="0"/>
                        <a:t>Intitulé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(le logiciel va chercher dans la liste des formations existant dans les différents domaines domaine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92603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r>
                        <a:rPr lang="fr-FR" dirty="0"/>
                        <a:t>Adresse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29453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r>
                        <a:rPr lang="fr-FR" dirty="0"/>
                        <a:t>Adresse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463647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r>
                        <a:rPr lang="fr-FR" dirty="0"/>
                        <a:t>Code postal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4022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r>
                        <a:rPr lang="fr-FR" dirty="0"/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980739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r>
                        <a:rPr lang="fr-FR" dirty="0"/>
                        <a:t>Nombre de 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087272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7EF93B9E-4660-438F-96A6-10AF96DA2374}"/>
              </a:ext>
            </a:extLst>
          </p:cNvPr>
          <p:cNvSpPr txBox="1"/>
          <p:nvPr/>
        </p:nvSpPr>
        <p:spPr>
          <a:xfrm>
            <a:off x="6872471" y="5163711"/>
            <a:ext cx="44453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Valider la session pour chercher le formateur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DA485BD7-187F-47B9-9475-7703CF11AF3C}"/>
              </a:ext>
            </a:extLst>
          </p:cNvPr>
          <p:cNvCxnSpPr>
            <a:cxnSpLocks/>
          </p:cNvCxnSpPr>
          <p:nvPr/>
        </p:nvCxnSpPr>
        <p:spPr>
          <a:xfrm>
            <a:off x="2233246" y="1330094"/>
            <a:ext cx="564016" cy="44739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C227F452-F22E-443F-9F7D-5A41CE922C3B}"/>
              </a:ext>
            </a:extLst>
          </p:cNvPr>
          <p:cNvCxnSpPr>
            <a:cxnSpLocks/>
          </p:cNvCxnSpPr>
          <p:nvPr/>
        </p:nvCxnSpPr>
        <p:spPr>
          <a:xfrm>
            <a:off x="5932098" y="4820542"/>
            <a:ext cx="846771" cy="527835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3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0B6AFD-2A39-4062-9151-AE2962DC4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00"/>
            <a:ext cx="1174637" cy="1084595"/>
          </a:xfrm>
          <a:prstGeom prst="rect">
            <a:avLst/>
          </a:prstGeom>
        </p:spPr>
      </p:pic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9032476F-4995-4158-AC08-58B2D3896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58332"/>
              </p:ext>
            </p:extLst>
          </p:nvPr>
        </p:nvGraphicFramePr>
        <p:xfrm>
          <a:off x="1424803" y="753424"/>
          <a:ext cx="8388709" cy="277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96">
                  <a:extLst>
                    <a:ext uri="{9D8B030D-6E8A-4147-A177-3AD203B41FA5}">
                      <a16:colId xmlns:a16="http://schemas.microsoft.com/office/drawing/2014/main" val="2741856277"/>
                    </a:ext>
                  </a:extLst>
                </a:gridCol>
                <a:gridCol w="6340413">
                  <a:extLst>
                    <a:ext uri="{9D8B030D-6E8A-4147-A177-3AD203B41FA5}">
                      <a16:colId xmlns:a16="http://schemas.microsoft.com/office/drawing/2014/main" val="3224458077"/>
                    </a:ext>
                  </a:extLst>
                </a:gridCol>
              </a:tblGrid>
              <a:tr h="469277">
                <a:tc gridSpan="2">
                  <a:txBody>
                    <a:bodyPr/>
                    <a:lstStyle/>
                    <a:p>
                      <a:r>
                        <a:rPr lang="fr-FR" dirty="0"/>
                        <a:t>Session de 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53776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r>
                        <a:rPr lang="fr-FR" dirty="0"/>
                        <a:t>Intitulé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Formation sauveteur secouriste du travail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92603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r>
                        <a:rPr lang="fr-FR" dirty="0"/>
                        <a:t>Nombre de 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29453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r>
                        <a:rPr lang="fr-FR" dirty="0"/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MILLANCAY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463647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r>
                        <a:rPr lang="fr-FR" dirty="0"/>
                        <a:t>Département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4022"/>
                  </a:ext>
                </a:extLst>
              </a:tr>
              <a:tr h="428395">
                <a:tc>
                  <a:txBody>
                    <a:bodyPr/>
                    <a:lstStyle/>
                    <a:p>
                      <a:r>
                        <a:rPr lang="fr-FR" dirty="0"/>
                        <a:t>Date de la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98073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69A9D76-E150-42C1-822D-8296A6EF1252}"/>
              </a:ext>
            </a:extLst>
          </p:cNvPr>
          <p:cNvSpPr/>
          <p:nvPr/>
        </p:nvSpPr>
        <p:spPr>
          <a:xfrm>
            <a:off x="1424803" y="3658402"/>
            <a:ext cx="5006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Cliquer sur le calendrier pour sélectionner les dates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30A9C94-FB05-4238-9603-2DEC289AC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03" y="4097547"/>
            <a:ext cx="7289321" cy="254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2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0B6AFD-2A39-4062-9151-AE2962DC4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00"/>
            <a:ext cx="1174637" cy="1084595"/>
          </a:xfrm>
          <a:prstGeom prst="rect">
            <a:avLst/>
          </a:prstGeom>
        </p:spPr>
      </p:pic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9032476F-4995-4158-AC08-58B2D3896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581995"/>
              </p:ext>
            </p:extLst>
          </p:nvPr>
        </p:nvGraphicFramePr>
        <p:xfrm>
          <a:off x="1424803" y="753424"/>
          <a:ext cx="8388709" cy="277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96">
                  <a:extLst>
                    <a:ext uri="{9D8B030D-6E8A-4147-A177-3AD203B41FA5}">
                      <a16:colId xmlns:a16="http://schemas.microsoft.com/office/drawing/2014/main" val="2741856277"/>
                    </a:ext>
                  </a:extLst>
                </a:gridCol>
                <a:gridCol w="6340413">
                  <a:extLst>
                    <a:ext uri="{9D8B030D-6E8A-4147-A177-3AD203B41FA5}">
                      <a16:colId xmlns:a16="http://schemas.microsoft.com/office/drawing/2014/main" val="3224458077"/>
                    </a:ext>
                  </a:extLst>
                </a:gridCol>
              </a:tblGrid>
              <a:tr h="469277">
                <a:tc gridSpan="2">
                  <a:txBody>
                    <a:bodyPr/>
                    <a:lstStyle/>
                    <a:p>
                      <a:r>
                        <a:rPr lang="fr-FR" dirty="0"/>
                        <a:t>Session de 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53776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r>
                        <a:rPr lang="fr-FR" dirty="0"/>
                        <a:t>Intitulé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Formation sauveteur secouriste du travail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92603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r>
                        <a:rPr lang="fr-FR" dirty="0"/>
                        <a:t>Nombre de 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29453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r>
                        <a:rPr lang="fr-FR" dirty="0"/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MILLANCAY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463647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r>
                        <a:rPr lang="fr-FR" dirty="0"/>
                        <a:t>Département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4022"/>
                  </a:ext>
                </a:extLst>
              </a:tr>
              <a:tr h="428395">
                <a:tc>
                  <a:txBody>
                    <a:bodyPr/>
                    <a:lstStyle/>
                    <a:p>
                      <a:r>
                        <a:rPr lang="fr-FR" dirty="0"/>
                        <a:t>Date de la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 15/10/2019, le 16/10/2019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98073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69A9D76-E150-42C1-822D-8296A6EF1252}"/>
              </a:ext>
            </a:extLst>
          </p:cNvPr>
          <p:cNvSpPr/>
          <p:nvPr/>
        </p:nvSpPr>
        <p:spPr>
          <a:xfrm>
            <a:off x="7144900" y="3624697"/>
            <a:ext cx="25687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fr-FR" dirty="0"/>
              <a:t>Effectuer votre recherche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30A9C94-FB05-4238-9603-2DEC289AC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03" y="4097547"/>
            <a:ext cx="7289321" cy="254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4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0B6AFD-2A39-4062-9151-AE2962DC4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00"/>
            <a:ext cx="1174637" cy="10845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69A9D76-E150-42C1-822D-8296A6EF1252}"/>
              </a:ext>
            </a:extLst>
          </p:cNvPr>
          <p:cNvSpPr/>
          <p:nvPr/>
        </p:nvSpPr>
        <p:spPr>
          <a:xfrm>
            <a:off x="7144900" y="3624697"/>
            <a:ext cx="25687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fr-FR" dirty="0"/>
              <a:t>Effectuer votre recherche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30A9C94-FB05-4238-9603-2DEC289AC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03" y="4097547"/>
            <a:ext cx="7289321" cy="2545010"/>
          </a:xfrm>
          <a:prstGeom prst="rect">
            <a:avLst/>
          </a:prstGeom>
        </p:spPr>
      </p:pic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5646A792-06ED-47C1-A8E7-C10198A01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07985"/>
              </p:ext>
            </p:extLst>
          </p:nvPr>
        </p:nvGraphicFramePr>
        <p:xfrm>
          <a:off x="2032000" y="7196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902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397008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435499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6194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Formateurs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Cout /jour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Frais annexe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6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OUMGHAR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300 € / 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0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Elias TARDY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200 €/</a:t>
                      </a:r>
                      <a:r>
                        <a:rPr lang="fr-FR" dirty="0" err="1"/>
                        <a:t>jiour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6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Gerard LARCHER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250 €/jour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119412"/>
                  </a:ext>
                </a:extLst>
              </a:tr>
            </a:tbl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77DBE8A-1EA4-4282-BF38-3ACC68A1510A}"/>
              </a:ext>
            </a:extLst>
          </p:cNvPr>
          <p:cNvSpPr/>
          <p:nvPr/>
        </p:nvSpPr>
        <p:spPr>
          <a:xfrm>
            <a:off x="7428457" y="1203154"/>
            <a:ext cx="567115" cy="202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détail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EB47C97-9728-40A1-A153-C9384466CCEC}"/>
              </a:ext>
            </a:extLst>
          </p:cNvPr>
          <p:cNvSpPr/>
          <p:nvPr/>
        </p:nvSpPr>
        <p:spPr>
          <a:xfrm>
            <a:off x="8227113" y="1187943"/>
            <a:ext cx="701227" cy="202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contacter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3B6F2A3-5FAF-42BE-B1B4-AAB2840D205C}"/>
              </a:ext>
            </a:extLst>
          </p:cNvPr>
          <p:cNvSpPr/>
          <p:nvPr/>
        </p:nvSpPr>
        <p:spPr>
          <a:xfrm>
            <a:off x="9218588" y="1185068"/>
            <a:ext cx="701227" cy="202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réserver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2CA4826-3DD7-42FE-82F8-B775C9CE8876}"/>
              </a:ext>
            </a:extLst>
          </p:cNvPr>
          <p:cNvCxnSpPr>
            <a:cxnSpLocks/>
          </p:cNvCxnSpPr>
          <p:nvPr/>
        </p:nvCxnSpPr>
        <p:spPr>
          <a:xfrm flipV="1">
            <a:off x="857363" y="1248498"/>
            <a:ext cx="1174637" cy="114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0760641B-1784-4778-87AE-67166788B77F}"/>
              </a:ext>
            </a:extLst>
          </p:cNvPr>
          <p:cNvSpPr txBox="1"/>
          <p:nvPr/>
        </p:nvSpPr>
        <p:spPr>
          <a:xfrm>
            <a:off x="310551" y="2395810"/>
            <a:ext cx="3409138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Si je clique sur le formateur</a:t>
            </a:r>
          </a:p>
          <a:p>
            <a:r>
              <a:rPr lang="fr-FR" dirty="0"/>
              <a:t>J’ai tout son profil et ses certificats</a:t>
            </a:r>
          </a:p>
          <a:p>
            <a:r>
              <a:rPr lang="fr-FR" dirty="0"/>
              <a:t>Ainsi que les avis des autres OF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A79A0BD-78FE-416D-8E17-C83FA5AF1253}"/>
              </a:ext>
            </a:extLst>
          </p:cNvPr>
          <p:cNvSpPr/>
          <p:nvPr/>
        </p:nvSpPr>
        <p:spPr>
          <a:xfrm>
            <a:off x="8235177" y="1592571"/>
            <a:ext cx="701227" cy="202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contacter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BC2E0FA9-8290-4E1F-B9D7-24914B899A34}"/>
              </a:ext>
            </a:extLst>
          </p:cNvPr>
          <p:cNvSpPr/>
          <p:nvPr/>
        </p:nvSpPr>
        <p:spPr>
          <a:xfrm>
            <a:off x="9226652" y="1589696"/>
            <a:ext cx="701227" cy="202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réserver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E611D91-EDB1-4DBB-8047-15DF8BDFA79E}"/>
              </a:ext>
            </a:extLst>
          </p:cNvPr>
          <p:cNvSpPr/>
          <p:nvPr/>
        </p:nvSpPr>
        <p:spPr>
          <a:xfrm>
            <a:off x="8301875" y="1948692"/>
            <a:ext cx="701227" cy="202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contacter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3F07CAA-0984-4B6C-A9FD-8A4370262ACE}"/>
              </a:ext>
            </a:extLst>
          </p:cNvPr>
          <p:cNvSpPr/>
          <p:nvPr/>
        </p:nvSpPr>
        <p:spPr>
          <a:xfrm>
            <a:off x="9293350" y="1945817"/>
            <a:ext cx="701227" cy="202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réserver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B4E4072-8591-4FFC-9B69-E203B1372933}"/>
              </a:ext>
            </a:extLst>
          </p:cNvPr>
          <p:cNvSpPr/>
          <p:nvPr/>
        </p:nvSpPr>
        <p:spPr>
          <a:xfrm>
            <a:off x="7428456" y="1945817"/>
            <a:ext cx="567115" cy="202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détail</a:t>
            </a:r>
          </a:p>
        </p:txBody>
      </p:sp>
    </p:spTree>
    <p:extLst>
      <p:ext uri="{BB962C8B-B14F-4D97-AF65-F5344CB8AC3E}">
        <p14:creationId xmlns:p14="http://schemas.microsoft.com/office/powerpoint/2010/main" val="98195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DC12952-5A45-45E8-A1FA-6D50482A0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86" y="1434523"/>
            <a:ext cx="7861300" cy="26035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0775EA-5F83-478C-A735-9A1FFD08D6EB}"/>
              </a:ext>
            </a:extLst>
          </p:cNvPr>
          <p:cNvSpPr txBox="1"/>
          <p:nvPr/>
        </p:nvSpPr>
        <p:spPr>
          <a:xfrm>
            <a:off x="2105891" y="3926321"/>
            <a:ext cx="285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Vous êtes un organisme de formation à la recherche d’un intervenant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399D91-FDCF-4C02-8BC3-A535EFE91CD6}"/>
              </a:ext>
            </a:extLst>
          </p:cNvPr>
          <p:cNvSpPr txBox="1"/>
          <p:nvPr/>
        </p:nvSpPr>
        <p:spPr>
          <a:xfrm>
            <a:off x="7015017" y="3842327"/>
            <a:ext cx="285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Vous êtes formateur intervenant à la recherche des mission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178774-AC53-4A79-9649-7C05E5BE3393}"/>
              </a:ext>
            </a:extLst>
          </p:cNvPr>
          <p:cNvSpPr txBox="1"/>
          <p:nvPr/>
        </p:nvSpPr>
        <p:spPr>
          <a:xfrm>
            <a:off x="443345" y="5394036"/>
            <a:ext cx="441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Lien N° 1  si c’est un organisme de formation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BB3527-41E7-46C5-95CA-2927DDCF7CC7}"/>
              </a:ext>
            </a:extLst>
          </p:cNvPr>
          <p:cNvSpPr txBox="1"/>
          <p:nvPr/>
        </p:nvSpPr>
        <p:spPr>
          <a:xfrm>
            <a:off x="6483013" y="5423477"/>
            <a:ext cx="308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Lien N° 2  si c’est un formateur</a:t>
            </a:r>
          </a:p>
        </p:txBody>
      </p:sp>
    </p:spTree>
    <p:extLst>
      <p:ext uri="{BB962C8B-B14F-4D97-AF65-F5344CB8AC3E}">
        <p14:creationId xmlns:p14="http://schemas.microsoft.com/office/powerpoint/2010/main" val="281723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36C091-5BE5-4DBB-8984-E29797DCE24A}"/>
              </a:ext>
            </a:extLst>
          </p:cNvPr>
          <p:cNvSpPr/>
          <p:nvPr/>
        </p:nvSpPr>
        <p:spPr>
          <a:xfrm>
            <a:off x="4775200" y="0"/>
            <a:ext cx="3694545" cy="4913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FFDA6C0-921F-42E3-8E5D-9B77F4EF5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84" y="909782"/>
            <a:ext cx="9187316" cy="54448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59C29AD-4A6B-4E4D-A2FC-27D4E769A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76" y="4332432"/>
            <a:ext cx="2190066" cy="202218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2CA8DA6-8569-4227-A7D3-6A2245791CDE}"/>
              </a:ext>
            </a:extLst>
          </p:cNvPr>
          <p:cNvSpPr txBox="1"/>
          <p:nvPr/>
        </p:nvSpPr>
        <p:spPr>
          <a:xfrm>
            <a:off x="224200" y="194725"/>
            <a:ext cx="802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Si on clique sur le lien N° 1,  un formulaire lui demande de s’inscrire ou de se loguer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3A5C92-57B2-42CE-AE66-BD4A1753B749}"/>
              </a:ext>
            </a:extLst>
          </p:cNvPr>
          <p:cNvSpPr txBox="1"/>
          <p:nvPr/>
        </p:nvSpPr>
        <p:spPr>
          <a:xfrm rot="18650884">
            <a:off x="7657279" y="3986858"/>
            <a:ext cx="464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Ça c’est un exemple</a:t>
            </a:r>
          </a:p>
          <a:p>
            <a:r>
              <a:rPr lang="fr-FR" dirty="0"/>
              <a:t>J’ai donné la liste des besoin dans la commande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C79E943-41B2-4E6B-9EFD-6166ADB4B222}"/>
              </a:ext>
            </a:extLst>
          </p:cNvPr>
          <p:cNvSpPr txBox="1"/>
          <p:nvPr/>
        </p:nvSpPr>
        <p:spPr>
          <a:xfrm>
            <a:off x="1285875" y="3921641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Cas déjà client OF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750BB57-09EC-4433-8EB0-F8380266B04A}"/>
              </a:ext>
            </a:extLst>
          </p:cNvPr>
          <p:cNvCxnSpPr/>
          <p:nvPr/>
        </p:nvCxnSpPr>
        <p:spPr>
          <a:xfrm flipV="1">
            <a:off x="2390775" y="3200400"/>
            <a:ext cx="0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B7FFE238-2569-49D2-901D-23B4E59E5A07}"/>
              </a:ext>
            </a:extLst>
          </p:cNvPr>
          <p:cNvSpPr txBox="1"/>
          <p:nvPr/>
        </p:nvSpPr>
        <p:spPr>
          <a:xfrm>
            <a:off x="3224829" y="5264850"/>
            <a:ext cx="228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Cas nouveau client OF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BCE0637-531C-4BD5-89BD-A2F7D84ADC51}"/>
              </a:ext>
            </a:extLst>
          </p:cNvPr>
          <p:cNvCxnSpPr/>
          <p:nvPr/>
        </p:nvCxnSpPr>
        <p:spPr>
          <a:xfrm flipV="1">
            <a:off x="3974982" y="3632200"/>
            <a:ext cx="1506042" cy="147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A73A3E26-2B01-482E-A178-A0310BDEF66F}"/>
              </a:ext>
            </a:extLst>
          </p:cNvPr>
          <p:cNvSpPr txBox="1"/>
          <p:nvPr/>
        </p:nvSpPr>
        <p:spPr>
          <a:xfrm>
            <a:off x="390525" y="6311777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OF = organisme de formation</a:t>
            </a:r>
          </a:p>
        </p:txBody>
      </p:sp>
    </p:spTree>
    <p:extLst>
      <p:ext uri="{BB962C8B-B14F-4D97-AF65-F5344CB8AC3E}">
        <p14:creationId xmlns:p14="http://schemas.microsoft.com/office/powerpoint/2010/main" val="102069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8DC8875-6952-4E2D-B706-70D48DDCB800}"/>
              </a:ext>
            </a:extLst>
          </p:cNvPr>
          <p:cNvSpPr txBox="1"/>
          <p:nvPr/>
        </p:nvSpPr>
        <p:spPr>
          <a:xfrm>
            <a:off x="704850" y="733425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Cas déjà client OF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44B6B5-3B32-4A96-8746-7E418236B4E1}"/>
              </a:ext>
            </a:extLst>
          </p:cNvPr>
          <p:cNvSpPr txBox="1"/>
          <p:nvPr/>
        </p:nvSpPr>
        <p:spPr>
          <a:xfrm>
            <a:off x="704850" y="1102757"/>
            <a:ext cx="491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Il accède à toutes les information qu’il a enregistré</a:t>
            </a:r>
          </a:p>
          <a:p>
            <a:r>
              <a:rPr lang="fr-FR" dirty="0"/>
              <a:t>(voir la commande)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41EE8A4-01DE-45F9-BC74-E2CC061F1BAA}"/>
              </a:ext>
            </a:extLst>
          </p:cNvPr>
          <p:cNvSpPr/>
          <p:nvPr/>
        </p:nvSpPr>
        <p:spPr>
          <a:xfrm>
            <a:off x="619125" y="2113181"/>
            <a:ext cx="47148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Recherche formateur pour nouvelle session Nouvelle session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D7E7F-C7B2-4DD6-AC03-1B977535FF0D}"/>
              </a:ext>
            </a:extLst>
          </p:cNvPr>
          <p:cNvSpPr txBox="1"/>
          <p:nvPr/>
        </p:nvSpPr>
        <p:spPr>
          <a:xfrm>
            <a:off x="523875" y="3010674"/>
            <a:ext cx="228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Cas nouveau client OF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1C8D64-3892-4D7E-8B43-942FBF544B89}"/>
              </a:ext>
            </a:extLst>
          </p:cNvPr>
          <p:cNvSpPr txBox="1"/>
          <p:nvPr/>
        </p:nvSpPr>
        <p:spPr>
          <a:xfrm>
            <a:off x="1095375" y="3477995"/>
            <a:ext cx="8504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Reçoit un mail d’activation de son compte pour compléter les information nécessaire</a:t>
            </a:r>
          </a:p>
          <a:p>
            <a:pPr marL="285750" indent="-285750">
              <a:buFontTx/>
              <a:buChar char="-"/>
            </a:pPr>
            <a:r>
              <a:rPr lang="fr-FR" dirty="0"/>
              <a:t>L’administrateur reçoit aussi un mail comme quoi il y a un nouveau client OF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Lorsqu’on reçoit tous les documents, il sera activé pour accéder à la recherche</a:t>
            </a:r>
          </a:p>
        </p:txBody>
      </p:sp>
    </p:spTree>
    <p:extLst>
      <p:ext uri="{BB962C8B-B14F-4D97-AF65-F5344CB8AC3E}">
        <p14:creationId xmlns:p14="http://schemas.microsoft.com/office/powerpoint/2010/main" val="266165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36C091-5BE5-4DBB-8984-E29797DCE24A}"/>
              </a:ext>
            </a:extLst>
          </p:cNvPr>
          <p:cNvSpPr/>
          <p:nvPr/>
        </p:nvSpPr>
        <p:spPr>
          <a:xfrm>
            <a:off x="4775200" y="0"/>
            <a:ext cx="3694545" cy="4913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FFDA6C0-921F-42E3-8E5D-9B77F4EF5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634" y="949510"/>
            <a:ext cx="9187316" cy="544483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2CA8DA6-8569-4227-A7D3-6A2245791CDE}"/>
              </a:ext>
            </a:extLst>
          </p:cNvPr>
          <p:cNvSpPr txBox="1"/>
          <p:nvPr/>
        </p:nvSpPr>
        <p:spPr>
          <a:xfrm>
            <a:off x="224200" y="194725"/>
            <a:ext cx="802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Si on clique sur le lien N° 2,  un formulaire lui demande de s’inscrire ou de se loguer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3A5C92-57B2-42CE-AE66-BD4A1753B749}"/>
              </a:ext>
            </a:extLst>
          </p:cNvPr>
          <p:cNvSpPr txBox="1"/>
          <p:nvPr/>
        </p:nvSpPr>
        <p:spPr>
          <a:xfrm rot="18650884">
            <a:off x="7657279" y="3986858"/>
            <a:ext cx="464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Ça c’est un exemple</a:t>
            </a:r>
          </a:p>
          <a:p>
            <a:r>
              <a:rPr lang="fr-FR" dirty="0"/>
              <a:t>J’ai donné la liste des besoin dans la commande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C79E943-41B2-4E6B-9EFD-6166ADB4B222}"/>
              </a:ext>
            </a:extLst>
          </p:cNvPr>
          <p:cNvSpPr txBox="1"/>
          <p:nvPr/>
        </p:nvSpPr>
        <p:spPr>
          <a:xfrm>
            <a:off x="1285875" y="3921641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Cas déjà client FI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750BB57-09EC-4433-8EB0-F8380266B04A}"/>
              </a:ext>
            </a:extLst>
          </p:cNvPr>
          <p:cNvCxnSpPr/>
          <p:nvPr/>
        </p:nvCxnSpPr>
        <p:spPr>
          <a:xfrm flipV="1">
            <a:off x="2390775" y="3200400"/>
            <a:ext cx="0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B7FFE238-2569-49D2-901D-23B4E59E5A07}"/>
              </a:ext>
            </a:extLst>
          </p:cNvPr>
          <p:cNvSpPr txBox="1"/>
          <p:nvPr/>
        </p:nvSpPr>
        <p:spPr>
          <a:xfrm>
            <a:off x="3224829" y="526485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Cas nouveau client FI 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BCE0637-531C-4BD5-89BD-A2F7D84ADC51}"/>
              </a:ext>
            </a:extLst>
          </p:cNvPr>
          <p:cNvCxnSpPr/>
          <p:nvPr/>
        </p:nvCxnSpPr>
        <p:spPr>
          <a:xfrm flipV="1">
            <a:off x="3974982" y="3632200"/>
            <a:ext cx="1506042" cy="147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A73A3E26-2B01-482E-A178-A0310BDEF66F}"/>
              </a:ext>
            </a:extLst>
          </p:cNvPr>
          <p:cNvSpPr txBox="1"/>
          <p:nvPr/>
        </p:nvSpPr>
        <p:spPr>
          <a:xfrm>
            <a:off x="390525" y="6311777"/>
            <a:ext cx="270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 = Formateur intervenant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F17031-DFDB-4DB2-B20A-9085112FD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14" y="4346110"/>
            <a:ext cx="2019694" cy="19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1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8DC8875-6952-4E2D-B706-70D48DDCB800}"/>
              </a:ext>
            </a:extLst>
          </p:cNvPr>
          <p:cNvSpPr txBox="1"/>
          <p:nvPr/>
        </p:nvSpPr>
        <p:spPr>
          <a:xfrm>
            <a:off x="704850" y="733425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Cas déjà client FI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44B6B5-3B32-4A96-8746-7E418236B4E1}"/>
              </a:ext>
            </a:extLst>
          </p:cNvPr>
          <p:cNvSpPr txBox="1"/>
          <p:nvPr/>
        </p:nvSpPr>
        <p:spPr>
          <a:xfrm>
            <a:off x="704850" y="1102757"/>
            <a:ext cx="491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Il accède à toutes les information qu’il a enregistré</a:t>
            </a:r>
          </a:p>
          <a:p>
            <a:r>
              <a:rPr lang="fr-FR" dirty="0"/>
              <a:t>(voir la commande)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D7E7F-C7B2-4DD6-AC03-1B977535FF0D}"/>
              </a:ext>
            </a:extLst>
          </p:cNvPr>
          <p:cNvSpPr txBox="1"/>
          <p:nvPr/>
        </p:nvSpPr>
        <p:spPr>
          <a:xfrm>
            <a:off x="523875" y="3010674"/>
            <a:ext cx="219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Cas nouveau client FI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1C8D64-3892-4D7E-8B43-942FBF544B89}"/>
              </a:ext>
            </a:extLst>
          </p:cNvPr>
          <p:cNvSpPr txBox="1"/>
          <p:nvPr/>
        </p:nvSpPr>
        <p:spPr>
          <a:xfrm>
            <a:off x="1095375" y="3477995"/>
            <a:ext cx="8504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Reçoit un mail d’activation de son compte pour compléter les information nécessaire</a:t>
            </a:r>
          </a:p>
          <a:p>
            <a:pPr marL="285750" indent="-285750">
              <a:buFontTx/>
              <a:buChar char="-"/>
            </a:pPr>
            <a:r>
              <a:rPr lang="fr-FR" dirty="0"/>
              <a:t>L’administrateur reçoit aussi un mail comme quoi il y a un nouveau client FI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Lorsqu’on reçoit tous les documents, il sera activé pour accéder à la recherche</a:t>
            </a:r>
          </a:p>
        </p:txBody>
      </p:sp>
    </p:spTree>
    <p:extLst>
      <p:ext uri="{BB962C8B-B14F-4D97-AF65-F5344CB8AC3E}">
        <p14:creationId xmlns:p14="http://schemas.microsoft.com/office/powerpoint/2010/main" val="29533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976D05D-B07B-42ED-8586-ED608AC1ADC6}"/>
              </a:ext>
            </a:extLst>
          </p:cNvPr>
          <p:cNvSpPr txBox="1"/>
          <p:nvPr/>
        </p:nvSpPr>
        <p:spPr>
          <a:xfrm>
            <a:off x="2687782" y="1930400"/>
            <a:ext cx="7665368" cy="3607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Pour rappel:</a:t>
            </a:r>
          </a:p>
          <a:p>
            <a:r>
              <a:rPr lang="fr-FR" sz="3600" dirty="0"/>
              <a:t>La recherche se fait principalement sur :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		</a:t>
            </a:r>
            <a:r>
              <a:rPr lang="fr-FR" sz="3600" i="1" dirty="0">
                <a:solidFill>
                  <a:srgbClr val="C00000"/>
                </a:solidFill>
              </a:rPr>
              <a:t>l’intitulé de la formation</a:t>
            </a:r>
          </a:p>
          <a:p>
            <a:pPr>
              <a:lnSpc>
                <a:spcPct val="150000"/>
              </a:lnSpc>
            </a:pPr>
            <a:r>
              <a:rPr lang="fr-FR" sz="3600" i="1" dirty="0">
                <a:solidFill>
                  <a:srgbClr val="C00000"/>
                </a:solidFill>
              </a:rPr>
              <a:t>		l’adresse de la formation</a:t>
            </a:r>
          </a:p>
          <a:p>
            <a:pPr>
              <a:lnSpc>
                <a:spcPct val="150000"/>
              </a:lnSpc>
            </a:pPr>
            <a:r>
              <a:rPr lang="fr-FR" sz="3600" i="1" dirty="0">
                <a:solidFill>
                  <a:srgbClr val="C00000"/>
                </a:solidFill>
              </a:rPr>
              <a:t>		la disponibilité de formateur</a:t>
            </a:r>
          </a:p>
        </p:txBody>
      </p:sp>
    </p:spTree>
    <p:extLst>
      <p:ext uri="{BB962C8B-B14F-4D97-AF65-F5344CB8AC3E}">
        <p14:creationId xmlns:p14="http://schemas.microsoft.com/office/powerpoint/2010/main" val="115845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63552" y="1484784"/>
            <a:ext cx="422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Indiquez l’adresse de la formation à animer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3490" y="1844824"/>
            <a:ext cx="1479557" cy="360040"/>
          </a:xfrm>
          <a:prstGeom prst="rect">
            <a:avLst/>
          </a:prstGeom>
          <a:noFill/>
          <a:ln w="31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102935" y="2428565"/>
            <a:ext cx="322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Cochez les dates de la 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174942" y="2788605"/>
            <a:ext cx="3942510" cy="360040"/>
          </a:xfrm>
          <a:prstGeom prst="rect">
            <a:avLst/>
          </a:prstGeom>
          <a:noFill/>
          <a:ln w="31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063552" y="3446195"/>
            <a:ext cx="342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Choisir le domaine de la formation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74942" y="3815301"/>
            <a:ext cx="3942510" cy="360040"/>
          </a:xfrm>
          <a:prstGeom prst="rect">
            <a:avLst/>
          </a:prstGeom>
          <a:noFill/>
          <a:ln w="31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122876" y="4359781"/>
            <a:ext cx="318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Cochez l’intitulé de la formation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5559" y="4739438"/>
            <a:ext cx="3942510" cy="360040"/>
          </a:xfrm>
          <a:prstGeom prst="rect">
            <a:avLst/>
          </a:prstGeom>
          <a:noFill/>
          <a:ln w="31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B259782-59C4-44BF-9C3B-694F15E73F5B}"/>
              </a:ext>
            </a:extLst>
          </p:cNvPr>
          <p:cNvSpPr txBox="1"/>
          <p:nvPr/>
        </p:nvSpPr>
        <p:spPr>
          <a:xfrm>
            <a:off x="2153490" y="1818225"/>
            <a:ext cx="15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postal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760FDF-7682-458D-BA8E-DA3A029285C0}"/>
              </a:ext>
            </a:extLst>
          </p:cNvPr>
          <p:cNvSpPr/>
          <p:nvPr/>
        </p:nvSpPr>
        <p:spPr>
          <a:xfrm>
            <a:off x="3847380" y="1844111"/>
            <a:ext cx="2230689" cy="360040"/>
          </a:xfrm>
          <a:prstGeom prst="rect">
            <a:avLst/>
          </a:prstGeom>
          <a:noFill/>
          <a:ln w="31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362C3B-6C1D-4B7B-90FB-FE45B99199B8}"/>
              </a:ext>
            </a:extLst>
          </p:cNvPr>
          <p:cNvSpPr txBox="1"/>
          <p:nvPr/>
        </p:nvSpPr>
        <p:spPr>
          <a:xfrm>
            <a:off x="3847380" y="1862742"/>
            <a:ext cx="224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Ville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92A8776-D873-4839-BE90-C00561BF330E}"/>
              </a:ext>
            </a:extLst>
          </p:cNvPr>
          <p:cNvSpPr txBox="1"/>
          <p:nvPr/>
        </p:nvSpPr>
        <p:spPr>
          <a:xfrm>
            <a:off x="1311215" y="526211"/>
            <a:ext cx="183114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Pour la recherche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3130" y="197083"/>
            <a:ext cx="4227268" cy="3231654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b="1" dirty="0"/>
              <a:t>Organismes de formation</a:t>
            </a:r>
          </a:p>
          <a:p>
            <a:pPr marL="180975"/>
            <a:r>
              <a:rPr lang="fr-FR" dirty="0"/>
              <a:t>Raison social: </a:t>
            </a:r>
          </a:p>
          <a:p>
            <a:pPr marL="180975"/>
            <a:r>
              <a:rPr lang="fr-FR" dirty="0"/>
              <a:t>Adresse 1: </a:t>
            </a:r>
          </a:p>
          <a:p>
            <a:pPr marL="180975"/>
            <a:r>
              <a:rPr lang="fr-FR" dirty="0"/>
              <a:t>Adresse 2:</a:t>
            </a:r>
          </a:p>
          <a:p>
            <a:pPr marL="180975"/>
            <a:r>
              <a:rPr lang="fr-FR" dirty="0"/>
              <a:t>CP:</a:t>
            </a:r>
          </a:p>
          <a:p>
            <a:pPr marL="180975"/>
            <a:r>
              <a:rPr lang="fr-FR" dirty="0"/>
              <a:t>Ville:</a:t>
            </a:r>
          </a:p>
          <a:p>
            <a:pPr marL="180975"/>
            <a:r>
              <a:rPr lang="fr-FR" dirty="0"/>
              <a:t>Pays:</a:t>
            </a:r>
          </a:p>
          <a:p>
            <a:pPr marL="180975"/>
            <a:r>
              <a:rPr lang="fr-FR" dirty="0"/>
              <a:t>SIRET:</a:t>
            </a:r>
          </a:p>
          <a:p>
            <a:pPr marL="180975"/>
            <a:r>
              <a:rPr lang="fr-FR" dirty="0"/>
              <a:t>N° OF:</a:t>
            </a:r>
          </a:p>
          <a:p>
            <a:pPr marL="180975"/>
            <a:r>
              <a:rPr lang="fr-FR" dirty="0"/>
              <a:t>DIRECCTE :</a:t>
            </a:r>
          </a:p>
          <a:p>
            <a:pPr marL="180975"/>
            <a:r>
              <a:rPr lang="fr-FR" dirty="0"/>
              <a:t>Date de création: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756BB55-D508-485E-8E9D-2EB8AD9A84A2}"/>
              </a:ext>
            </a:extLst>
          </p:cNvPr>
          <p:cNvSpPr txBox="1"/>
          <p:nvPr/>
        </p:nvSpPr>
        <p:spPr>
          <a:xfrm>
            <a:off x="4614266" y="1351773"/>
            <a:ext cx="2601481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Responsable de structure</a:t>
            </a:r>
          </a:p>
          <a:p>
            <a:r>
              <a:rPr lang="fr-FR" dirty="0"/>
              <a:t>Civilité:</a:t>
            </a:r>
          </a:p>
          <a:p>
            <a:r>
              <a:rPr lang="fr-FR" dirty="0"/>
              <a:t>Nom:</a:t>
            </a:r>
          </a:p>
          <a:p>
            <a:r>
              <a:rPr lang="fr-FR" dirty="0"/>
              <a:t>Prénom:</a:t>
            </a:r>
          </a:p>
          <a:p>
            <a:r>
              <a:rPr lang="fr-FR" dirty="0"/>
              <a:t>Adresse 1</a:t>
            </a:r>
          </a:p>
          <a:p>
            <a:r>
              <a:rPr lang="fr-FR" dirty="0"/>
              <a:t>Adresse 2:</a:t>
            </a:r>
          </a:p>
          <a:p>
            <a:r>
              <a:rPr lang="fr-FR" dirty="0"/>
              <a:t>CP:</a:t>
            </a:r>
          </a:p>
          <a:p>
            <a:r>
              <a:rPr lang="fr-FR" dirty="0"/>
              <a:t>Ville:</a:t>
            </a:r>
          </a:p>
          <a:p>
            <a:r>
              <a:rPr lang="fr-FR" dirty="0"/>
              <a:t>Pays:</a:t>
            </a:r>
          </a:p>
          <a:p>
            <a:r>
              <a:rPr lang="fr-FR" dirty="0"/>
              <a:t>Tél:</a:t>
            </a:r>
          </a:p>
          <a:p>
            <a:r>
              <a:rPr lang="fr-FR" dirty="0"/>
              <a:t>Portable:</a:t>
            </a:r>
          </a:p>
          <a:p>
            <a:r>
              <a:rPr lang="fr-FR" dirty="0"/>
              <a:t>Email:</a:t>
            </a:r>
          </a:p>
          <a:p>
            <a:r>
              <a:rPr lang="fr-FR" dirty="0"/>
              <a:t>Fonction:</a:t>
            </a: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96BAD9F1-A6B6-4E3B-A90B-318617F1E4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47207" y="794065"/>
            <a:ext cx="580901" cy="53451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944CFE2C-627A-4213-AD26-0B69B502B90A}"/>
              </a:ext>
            </a:extLst>
          </p:cNvPr>
          <p:cNvSpPr txBox="1"/>
          <p:nvPr/>
        </p:nvSpPr>
        <p:spPr>
          <a:xfrm>
            <a:off x="7779918" y="1812910"/>
            <a:ext cx="2199961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Contact administratif</a:t>
            </a:r>
          </a:p>
          <a:p>
            <a:r>
              <a:rPr lang="fr-FR" dirty="0"/>
              <a:t>Civilité:</a:t>
            </a:r>
          </a:p>
          <a:p>
            <a:r>
              <a:rPr lang="fr-FR" dirty="0"/>
              <a:t>Nom:</a:t>
            </a:r>
          </a:p>
          <a:p>
            <a:r>
              <a:rPr lang="fr-FR" dirty="0"/>
              <a:t>Prénom:</a:t>
            </a:r>
          </a:p>
          <a:p>
            <a:r>
              <a:rPr lang="fr-FR" dirty="0"/>
              <a:t>Adresse 1</a:t>
            </a:r>
          </a:p>
          <a:p>
            <a:r>
              <a:rPr lang="fr-FR" dirty="0"/>
              <a:t>Adresse 2:</a:t>
            </a:r>
          </a:p>
          <a:p>
            <a:r>
              <a:rPr lang="fr-FR" dirty="0"/>
              <a:t>CP:</a:t>
            </a:r>
          </a:p>
          <a:p>
            <a:r>
              <a:rPr lang="fr-FR" dirty="0"/>
              <a:t>Ville:</a:t>
            </a:r>
          </a:p>
          <a:p>
            <a:r>
              <a:rPr lang="fr-FR" dirty="0"/>
              <a:t>Pays:</a:t>
            </a:r>
          </a:p>
          <a:p>
            <a:r>
              <a:rPr lang="fr-FR" dirty="0"/>
              <a:t>Tél:</a:t>
            </a:r>
          </a:p>
          <a:p>
            <a:r>
              <a:rPr lang="fr-FR" dirty="0"/>
              <a:t>Portable:</a:t>
            </a:r>
          </a:p>
          <a:p>
            <a:r>
              <a:rPr lang="fr-FR" dirty="0"/>
              <a:t>Email:</a:t>
            </a:r>
          </a:p>
          <a:p>
            <a:r>
              <a:rPr lang="fr-FR" dirty="0"/>
              <a:t>Fonction:</a:t>
            </a:r>
          </a:p>
        </p:txBody>
      </p: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267388A1-CCE1-4102-8E63-20E0255EA574}"/>
              </a:ext>
            </a:extLst>
          </p:cNvPr>
          <p:cNvCxnSpPr>
            <a:cxnSpLocks/>
          </p:cNvCxnSpPr>
          <p:nvPr/>
        </p:nvCxnSpPr>
        <p:spPr>
          <a:xfrm>
            <a:off x="4270398" y="474453"/>
            <a:ext cx="3651206" cy="1338456"/>
          </a:xfrm>
          <a:prstGeom prst="bentConnector3">
            <a:avLst>
              <a:gd name="adj1" fmla="val 1000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B4D9479-F300-4533-9A88-D7C01FC8E970}"/>
              </a:ext>
            </a:extLst>
          </p:cNvPr>
          <p:cNvSpPr/>
          <p:nvPr/>
        </p:nvSpPr>
        <p:spPr>
          <a:xfrm>
            <a:off x="705581" y="4994694"/>
            <a:ext cx="2813996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Dossier pour les documents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639</Words>
  <Application>Microsoft Office PowerPoint</Application>
  <PresentationFormat>Grand écran</PresentationFormat>
  <Paragraphs>171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Ahmed OUMGHAR</dc:creator>
  <cp:lastModifiedBy>Microsoft</cp:lastModifiedBy>
  <cp:revision>7</cp:revision>
  <cp:lastPrinted>2019-11-03T10:12:40Z</cp:lastPrinted>
  <dcterms:created xsi:type="dcterms:W3CDTF">2019-11-03T09:45:51Z</dcterms:created>
  <dcterms:modified xsi:type="dcterms:W3CDTF">2019-11-18T08:45:52Z</dcterms:modified>
</cp:coreProperties>
</file>