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F58"/>
    <a:srgbClr val="1FD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1"/>
    <p:restoredTop sz="94631"/>
  </p:normalViewPr>
  <p:slideViewPr>
    <p:cSldViewPr snapToGrid="0" snapToObjects="1">
      <p:cViewPr>
        <p:scale>
          <a:sx n="50" d="100"/>
          <a:sy n="50" d="100"/>
        </p:scale>
        <p:origin x="263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9B60-C121-1946-A2A6-F2277F17FD7F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/>
          <p:cNvSpPr txBox="1"/>
          <p:nvPr/>
        </p:nvSpPr>
        <p:spPr>
          <a:xfrm>
            <a:off x="464630" y="607414"/>
            <a:ext cx="21031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en-CA" sz="1100" dirty="0">
                <a:ea typeface="Arial" charset="0"/>
                <a:cs typeface="Arial" charset="0"/>
              </a:rPr>
              <a:t>-</a:t>
            </a:r>
            <a:r>
              <a:rPr lang="fr-FR" sz="1100" dirty="0">
                <a:ea typeface="Arial" charset="0"/>
                <a:cs typeface="Arial" charset="0"/>
              </a:rPr>
              <a:t>Jeune ingénieur en informatique fraichement diplômé.</a:t>
            </a:r>
          </a:p>
          <a:p>
            <a:pPr algn="just" defTabSz="685800">
              <a:defRPr/>
            </a:pPr>
            <a:r>
              <a:rPr lang="en-CA" sz="1100" dirty="0">
                <a:ea typeface="Arial" charset="0"/>
                <a:cs typeface="Arial" charset="0"/>
              </a:rPr>
              <a:t>-</a:t>
            </a:r>
            <a:r>
              <a:rPr lang="fr-FR" sz="1100" dirty="0">
                <a:ea typeface="Arial" charset="0"/>
                <a:cs typeface="Arial" charset="0"/>
              </a:rPr>
              <a:t>Passionné par le développement informatique.</a:t>
            </a:r>
          </a:p>
          <a:p>
            <a:pPr algn="just" defTabSz="685800">
              <a:defRPr/>
            </a:pPr>
            <a:r>
              <a:rPr lang="en-CA" sz="1100" dirty="0">
                <a:ea typeface="Arial" charset="0"/>
                <a:cs typeface="Arial" charset="0"/>
              </a:rPr>
              <a:t>-</a:t>
            </a:r>
            <a:r>
              <a:rPr lang="fr-FR" sz="1100" dirty="0">
                <a:ea typeface="Arial" charset="0"/>
                <a:cs typeface="Arial" charset="0"/>
              </a:rPr>
              <a:t>Toujours capable de s’adapter à la situation courante.</a:t>
            </a:r>
          </a:p>
          <a:p>
            <a:pPr algn="just" defTabSz="685800">
              <a:defRPr/>
            </a:pPr>
            <a:r>
              <a:rPr lang="fr-FR" sz="1100" dirty="0">
                <a:ea typeface="Arial" charset="0"/>
                <a:cs typeface="Arial" charset="0"/>
              </a:rPr>
              <a:t>-Plutôt que de vous écrire pourquoi je suis le bon candidat, j'ai préféré vous l'expliquer de visu.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630" y="217997"/>
            <a:ext cx="1064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A PROPOS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59747" y="2284789"/>
            <a:ext cx="146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CHAACHOUA </a:t>
            </a:r>
          </a:p>
          <a:p>
            <a:pPr algn="ctr"/>
            <a:r>
              <a:rPr lang="fr-FR" dirty="0"/>
              <a:t>ILYASS</a:t>
            </a:r>
          </a:p>
        </p:txBody>
      </p:sp>
      <p:sp>
        <p:nvSpPr>
          <p:cNvPr id="17" name="Ellipse 16"/>
          <p:cNvSpPr/>
          <p:nvPr/>
        </p:nvSpPr>
        <p:spPr>
          <a:xfrm>
            <a:off x="5186303" y="773008"/>
            <a:ext cx="311971" cy="3119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39" y="856234"/>
            <a:ext cx="164955" cy="164955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5186301" y="1211541"/>
            <a:ext cx="311971" cy="311971"/>
          </a:xfrm>
          <a:prstGeom prst="ellipse">
            <a:avLst/>
          </a:prstGeom>
          <a:solidFill>
            <a:srgbClr val="1FD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186020" y="1751124"/>
            <a:ext cx="311971" cy="311971"/>
          </a:xfrm>
          <a:prstGeom prst="ellipse">
            <a:avLst/>
          </a:prstGeom>
          <a:solidFill>
            <a:srgbClr val="FD6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186020" y="2192440"/>
            <a:ext cx="311971" cy="3119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1297462"/>
            <a:ext cx="167573" cy="167573"/>
          </a:xfrm>
          <a:prstGeom prst="rect">
            <a:avLst/>
          </a:prstGeom>
        </p:spPr>
      </p:pic>
      <p:pic>
        <p:nvPicPr>
          <p:cNvPr id="2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4" y="1826467"/>
            <a:ext cx="169953" cy="169953"/>
          </a:xfrm>
          <a:prstGeom prst="rect">
            <a:avLst/>
          </a:prstGeom>
        </p:spPr>
      </p:pic>
      <p:pic>
        <p:nvPicPr>
          <p:cNvPr id="24" name="Pictur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2" y="2268593"/>
            <a:ext cx="168377" cy="168377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499290" y="677101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TELEPHONE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99290" y="113152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ADRESSE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05393" y="166596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EMAIL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492527" y="209935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RESEAUX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491502" y="1299502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Qods 3 Bloc 1 N113 </a:t>
            </a: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Taza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05110" y="1825107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Ilyass.chaachoua@gmail.com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494563" y="2256571"/>
            <a:ext cx="179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Linkedin.com/in/ilyass-chaachoua-5a2139146/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505393" y="838757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06 94 81 92 71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33436" y="223564"/>
            <a:ext cx="971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CONTACT</a:t>
            </a:r>
          </a:p>
        </p:txBody>
      </p:sp>
      <p:pic>
        <p:nvPicPr>
          <p:cNvPr id="3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39" y="2823740"/>
            <a:ext cx="574149" cy="574149"/>
          </a:xfrm>
          <a:prstGeom prst="rect">
            <a:avLst/>
          </a:prstGeom>
        </p:spPr>
      </p:pic>
      <p:cxnSp>
        <p:nvCxnSpPr>
          <p:cNvPr id="37" name="Connecteur droit 36"/>
          <p:cNvCxnSpPr>
            <a:cxnSpLocks/>
          </p:cNvCxnSpPr>
          <p:nvPr/>
        </p:nvCxnSpPr>
        <p:spPr>
          <a:xfrm>
            <a:off x="3797451" y="3394710"/>
            <a:ext cx="0" cy="58331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54897" y="3562601"/>
            <a:ext cx="3297468" cy="576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Octobre-2018 – Aujourd’hui | Développement | Freelance Tanger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-Développement Full-Stack des applications web en (PHP, JEE).</a:t>
            </a:r>
          </a:p>
          <a:p>
            <a:pPr algn="just"/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algn="just"/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Février-septembre – 2018 | Développement | SNOP Tanger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Projet de fin d'étude baser sur la conception et le développement d’une application pour la gestion des audits internes.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-Manipulation de service Cron-Job pour la planification automatique des taches.</a:t>
            </a:r>
          </a:p>
          <a:p>
            <a:pPr algn="just"/>
            <a:endParaRPr lang="en-CA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algn="just"/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Août-Septembre – 2017 | Développement | CHP IBN Baja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-Traitement des données avec Microsoft Excel et Access.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-Modélisation d’une application web de gestion des rendez-vous.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-Développement Full-Stack d’un interface web.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-Manipulation des APIs PHPExcel et DomPDF.</a:t>
            </a:r>
          </a:p>
          <a:p>
            <a:pPr algn="just"/>
            <a:endParaRPr lang="en-CA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algn="just"/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Août – 2016 | Développement | AFTD SARL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Développement d’un site web qui présente l’entreprise.</a:t>
            </a:r>
          </a:p>
          <a:p>
            <a:pPr algn="just"/>
            <a:endParaRPr lang="en-CA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algn="just"/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Juin – 2016 | Développement | Fondation MEDAC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Développement Front-End et Back-End:</a:t>
            </a:r>
          </a:p>
          <a:p>
            <a:pPr lvl="1"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-Projet site web de la Fondation MEDAC.</a:t>
            </a:r>
          </a:p>
          <a:p>
            <a:pPr lvl="1"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-Manipulation des APIs Google Maps et service messagerie SMPT Google.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99984" y="9730061"/>
            <a:ext cx="1501952" cy="127527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01834" y="9730061"/>
            <a:ext cx="1414053" cy="1275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50958" y="2941537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EXPERIENCE</a:t>
            </a:r>
            <a:endParaRPr lang="fr-FR" sz="1600" dirty="0"/>
          </a:p>
        </p:txBody>
      </p:sp>
      <p:sp>
        <p:nvSpPr>
          <p:cNvPr id="56" name="Rectangle 55"/>
          <p:cNvSpPr/>
          <p:nvPr/>
        </p:nvSpPr>
        <p:spPr>
          <a:xfrm>
            <a:off x="2483925" y="9416316"/>
            <a:ext cx="992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LANGUES</a:t>
            </a:r>
          </a:p>
        </p:txBody>
      </p:sp>
      <p:sp>
        <p:nvSpPr>
          <p:cNvPr id="58" name="TextBox 72"/>
          <p:cNvSpPr txBox="1"/>
          <p:nvPr/>
        </p:nvSpPr>
        <p:spPr>
          <a:xfrm>
            <a:off x="241972" y="9922884"/>
            <a:ext cx="206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ea typeface="Roboto" pitchFamily="2" charset="0"/>
                <a:cs typeface="Lato" panose="020F0502020204030203" pitchFamily="34" charset="0"/>
              </a:rPr>
              <a:t>Français</a:t>
            </a:r>
            <a:endParaRPr lang="fr-FR" sz="900" i="1" dirty="0"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9" name="TextBox 136"/>
          <p:cNvSpPr txBox="1"/>
          <p:nvPr/>
        </p:nvSpPr>
        <p:spPr>
          <a:xfrm>
            <a:off x="245918" y="10162164"/>
            <a:ext cx="206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ea typeface="Roboto" pitchFamily="2" charset="0"/>
                <a:cs typeface="Lato" panose="020F0502020204030203" pitchFamily="34" charset="0"/>
              </a:rPr>
              <a:t>Anglais</a:t>
            </a:r>
            <a:endParaRPr lang="fr-FR" sz="900" i="1" dirty="0"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7" name="TextBox 69"/>
          <p:cNvSpPr txBox="1"/>
          <p:nvPr/>
        </p:nvSpPr>
        <p:spPr>
          <a:xfrm>
            <a:off x="241972" y="9673093"/>
            <a:ext cx="1415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ea typeface="Roboto" pitchFamily="2" charset="0"/>
                <a:cs typeface="Lato" panose="020F0502020204030203" pitchFamily="34" charset="0"/>
              </a:rPr>
              <a:t>Arabe</a:t>
            </a:r>
            <a:endParaRPr lang="fr-FR" sz="900" i="1" dirty="0"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658AE-0A15-4BC0-8370-44B2D15C565B}"/>
              </a:ext>
            </a:extLst>
          </p:cNvPr>
          <p:cNvSpPr/>
          <p:nvPr/>
        </p:nvSpPr>
        <p:spPr>
          <a:xfrm>
            <a:off x="899982" y="9974992"/>
            <a:ext cx="1501952" cy="127527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E8CFBE-1202-4120-8CD6-2E9FD857F3BD}"/>
              </a:ext>
            </a:extLst>
          </p:cNvPr>
          <p:cNvSpPr/>
          <p:nvPr/>
        </p:nvSpPr>
        <p:spPr>
          <a:xfrm>
            <a:off x="901833" y="9974992"/>
            <a:ext cx="1229954" cy="1275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82215E-6C4B-4CD7-A1EF-619000A71E4C}"/>
              </a:ext>
            </a:extLst>
          </p:cNvPr>
          <p:cNvSpPr/>
          <p:nvPr/>
        </p:nvSpPr>
        <p:spPr>
          <a:xfrm>
            <a:off x="893448" y="10219923"/>
            <a:ext cx="1501952" cy="127527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55D73B-4858-47F4-9A2D-1C62B82A961D}"/>
              </a:ext>
            </a:extLst>
          </p:cNvPr>
          <p:cNvSpPr/>
          <p:nvPr/>
        </p:nvSpPr>
        <p:spPr>
          <a:xfrm>
            <a:off x="895299" y="10219923"/>
            <a:ext cx="1012749" cy="1275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395F40-7211-4D21-9F40-1DB89A0CA627}"/>
              </a:ext>
            </a:extLst>
          </p:cNvPr>
          <p:cNvSpPr/>
          <p:nvPr/>
        </p:nvSpPr>
        <p:spPr>
          <a:xfrm>
            <a:off x="6310783" y="9376648"/>
            <a:ext cx="784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DIVERS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92CC28-5CCC-4837-9A41-B8D2A889042C}"/>
              </a:ext>
            </a:extLst>
          </p:cNvPr>
          <p:cNvSpPr txBox="1"/>
          <p:nvPr/>
        </p:nvSpPr>
        <p:spPr>
          <a:xfrm>
            <a:off x="3688805" y="9719735"/>
            <a:ext cx="1249060" cy="884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charset="0"/>
              </a:rPr>
              <a:t>Lecture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charset="0"/>
              </a:rPr>
              <a:t>Voyage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charset="0"/>
              </a:rPr>
              <a:t>Sport</a:t>
            </a:r>
          </a:p>
          <a:p>
            <a:pPr lvl="1"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cs typeface="Times New Roman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E457CC7-B258-41BC-B2AD-657A57619675}"/>
              </a:ext>
            </a:extLst>
          </p:cNvPr>
          <p:cNvSpPr txBox="1"/>
          <p:nvPr/>
        </p:nvSpPr>
        <p:spPr>
          <a:xfrm>
            <a:off x="5023469" y="9719735"/>
            <a:ext cx="1353256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charset="0"/>
              </a:rPr>
              <a:t>Gaming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charset="0"/>
              </a:rPr>
              <a:t>Cinéphile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BEBE954-008B-4142-84C1-8C758A4E79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69" b="27414"/>
          <a:stretch/>
        </p:blipFill>
        <p:spPr>
          <a:xfrm>
            <a:off x="2959139" y="519375"/>
            <a:ext cx="1625768" cy="1728000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BAFCECA4-DFC3-4C42-8B2E-5E0381FB25DE}"/>
              </a:ext>
            </a:extLst>
          </p:cNvPr>
          <p:cNvSpPr txBox="1"/>
          <p:nvPr/>
        </p:nvSpPr>
        <p:spPr>
          <a:xfrm>
            <a:off x="4002204" y="7669552"/>
            <a:ext cx="339899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Langage de Programmation Desktop: 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C++, Java, C#, VB.net, Prolog, Odoo.</a:t>
            </a:r>
          </a:p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 de données : 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MySQL, Oracle.</a:t>
            </a:r>
          </a:p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Système d’exploitation : 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Linux, Windows, MacOs.</a:t>
            </a:r>
          </a:p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Développement web:  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HTML, CSS ,PHP &amp; Framework , JavaScript, JEE.</a:t>
            </a:r>
          </a:p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Logiciel:  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AMC, Workbench, Eclipse, Photoshop.</a:t>
            </a:r>
          </a:p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Pratique professionnelle des outils office : 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Word, Excel, Access, PowerPoint.</a:t>
            </a:r>
          </a:p>
        </p:txBody>
      </p:sp>
      <p:pic>
        <p:nvPicPr>
          <p:cNvPr id="61" name="Picture 65">
            <a:extLst>
              <a:ext uri="{FF2B5EF4-FFF2-40B4-BE49-F238E27FC236}">
                <a16:creationId xmlns:a16="http://schemas.microsoft.com/office/drawing/2014/main" id="{5ED286DB-F039-458A-A69A-FDA64C6A22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64" y="2806152"/>
            <a:ext cx="574149" cy="57414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C913EC3-4445-46AA-A4C1-121D6B2478D4}"/>
              </a:ext>
            </a:extLst>
          </p:cNvPr>
          <p:cNvSpPr/>
          <p:nvPr/>
        </p:nvSpPr>
        <p:spPr>
          <a:xfrm>
            <a:off x="4050846" y="3549124"/>
            <a:ext cx="32125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Sep-2015 - Juillet-2018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Ingénierie en Logiciel et Systèmes Informatiques – Faculté des sciences et techniques de Tanger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et développement de différents problèmes, réalisation de système expert et développement d’un ERP efficace et maintenable.</a:t>
            </a:r>
          </a:p>
          <a:p>
            <a:pPr algn="just" defTabSz="685800">
              <a:defRPr/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 2012 - Juin 2015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Concours National Commun – CPGE IBN GHAZI Rabat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Apprendre a modélisé de différents problèmes dans les différents domaines en prenant en compte les besoins de l’utilisateur et les obstacles qui peuvent rencontrer les différents systèmes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dans l’avenir.</a:t>
            </a:r>
            <a:endParaRPr lang="fr-FR" sz="1100" dirty="0"/>
          </a:p>
          <a:p>
            <a:pPr algn="just" defTabSz="685800">
              <a:defRPr/>
            </a:pPr>
            <a:endParaRPr lang="fr-FR" sz="1100" dirty="0"/>
          </a:p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Juin 2011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Baccalauréat Scientifique – Lycée Omar El Khayem</a:t>
            </a:r>
          </a:p>
          <a:p>
            <a:pPr algn="just" defTabSz="685800">
              <a:defRPr/>
            </a:pPr>
            <a:endParaRPr lang="fr-FR" sz="11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B55853F-BD4C-4A1F-A061-89D95DB719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60" y="6675220"/>
            <a:ext cx="574149" cy="57414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CE952A2-DE13-49AD-A3D4-CB5C2D284679}"/>
              </a:ext>
            </a:extLst>
          </p:cNvPr>
          <p:cNvSpPr/>
          <p:nvPr/>
        </p:nvSpPr>
        <p:spPr>
          <a:xfrm>
            <a:off x="4693193" y="6806252"/>
            <a:ext cx="1458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COMPETENCES</a:t>
            </a:r>
            <a:endParaRPr lang="fr-FR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425D8C-A9D0-436D-8CC5-48B4E7F09A16}"/>
              </a:ext>
            </a:extLst>
          </p:cNvPr>
          <p:cNvSpPr/>
          <p:nvPr/>
        </p:nvSpPr>
        <p:spPr>
          <a:xfrm>
            <a:off x="4710165" y="2925581"/>
            <a:ext cx="1250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FORMATION</a:t>
            </a:r>
            <a:endParaRPr lang="fr-FR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7AE54-08FE-4FFA-A35B-A32B3DC08AB7}"/>
              </a:ext>
            </a:extLst>
          </p:cNvPr>
          <p:cNvSpPr/>
          <p:nvPr/>
        </p:nvSpPr>
        <p:spPr>
          <a:xfrm>
            <a:off x="4002204" y="7315516"/>
            <a:ext cx="1508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INFORMATIQUE</a:t>
            </a:r>
          </a:p>
        </p:txBody>
      </p:sp>
    </p:spTree>
    <p:extLst>
      <p:ext uri="{BB962C8B-B14F-4D97-AF65-F5344CB8AC3E}">
        <p14:creationId xmlns:p14="http://schemas.microsoft.com/office/powerpoint/2010/main" val="1664443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415</Words>
  <Application>Microsoft Office PowerPoint</Application>
  <PresentationFormat>Personnalisé</PresentationFormat>
  <Paragraphs>65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ilyass h-fire</cp:lastModifiedBy>
  <cp:revision>44</cp:revision>
  <dcterms:created xsi:type="dcterms:W3CDTF">2017-11-15T14:17:37Z</dcterms:created>
  <dcterms:modified xsi:type="dcterms:W3CDTF">2019-08-29T00:22:03Z</dcterms:modified>
</cp:coreProperties>
</file>