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7.xml" ContentType="application/vnd.openxmlformats-officedocument.presentationml.notesSlide+xml"/>
  <Override PartName="/ppt/diagrams/data25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6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8.xml" ContentType="application/vnd.openxmlformats-officedocument.presentationml.notesSlide+xml"/>
  <Override PartName="/ppt/diagrams/data27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8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9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60.xml" ContentType="application/vnd.openxmlformats-officedocument.drawingml.diagramData+xml"/>
  <Override PartName="/ppt/diagrams/data2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3" r:id="rId9"/>
    <p:sldId id="269" r:id="rId10"/>
    <p:sldId id="278" r:id="rId11"/>
    <p:sldId id="265" r:id="rId12"/>
    <p:sldId id="270" r:id="rId13"/>
    <p:sldId id="271" r:id="rId14"/>
    <p:sldId id="272" r:id="rId15"/>
    <p:sldId id="262" r:id="rId16"/>
    <p:sldId id="267" r:id="rId17"/>
    <p:sldId id="268" r:id="rId18"/>
    <p:sldId id="274" r:id="rId19"/>
    <p:sldId id="275" r:id="rId20"/>
    <p:sldId id="280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 autoAdjust="0"/>
    <p:restoredTop sz="89871" autoAdjust="0"/>
  </p:normalViewPr>
  <p:slideViewPr>
    <p:cSldViewPr snapToGrid="0">
      <p:cViewPr varScale="1">
        <p:scale>
          <a:sx n="65" d="100"/>
          <a:sy n="65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0.png"/><Relationship Id="rId4" Type="http://schemas.openxmlformats.org/officeDocument/2006/relationships/image" Target="../media/image140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6EFAC-02D9-4CA3-AF31-CDF08BCD3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303A05-BDA8-49B9-8038-BA87CEB3B939}">
      <dgm:prSet/>
      <dgm:spPr/>
      <dgm:t>
        <a:bodyPr/>
        <a:lstStyle/>
        <a:p>
          <a:r>
            <a:rPr lang="en-US"/>
            <a:t>Outlines</a:t>
          </a:r>
        </a:p>
      </dgm:t>
    </dgm:pt>
    <dgm:pt modelId="{27637434-339B-4EEF-911C-4932E84EA076}" type="parTrans" cxnId="{5A9C03BC-7C73-4B26-B849-33CD810646BA}">
      <dgm:prSet/>
      <dgm:spPr/>
      <dgm:t>
        <a:bodyPr/>
        <a:lstStyle/>
        <a:p>
          <a:endParaRPr lang="en-US"/>
        </a:p>
      </dgm:t>
    </dgm:pt>
    <dgm:pt modelId="{08B2C3EF-5D8B-4D22-B935-F59827339039}" type="sibTrans" cxnId="{5A9C03BC-7C73-4B26-B849-33CD810646BA}">
      <dgm:prSet/>
      <dgm:spPr/>
      <dgm:t>
        <a:bodyPr/>
        <a:lstStyle/>
        <a:p>
          <a:endParaRPr lang="en-US"/>
        </a:p>
      </dgm:t>
    </dgm:pt>
    <dgm:pt modelId="{43E20360-CA77-4AD8-B723-53ED28F8DC1A}">
      <dgm:prSet/>
      <dgm:spPr/>
      <dgm:t>
        <a:bodyPr/>
        <a:lstStyle/>
        <a:p>
          <a:r>
            <a:rPr lang="en-US" dirty="0"/>
            <a:t>Introduction </a:t>
          </a:r>
        </a:p>
      </dgm:t>
    </dgm:pt>
    <dgm:pt modelId="{548E6D12-DBD6-4F94-8D09-FFB3DF02F9EF}" type="parTrans" cxnId="{2FFA85BC-B660-4CB8-A20A-17EB020FEE28}">
      <dgm:prSet/>
      <dgm:spPr/>
      <dgm:t>
        <a:bodyPr/>
        <a:lstStyle/>
        <a:p>
          <a:endParaRPr lang="en-US"/>
        </a:p>
      </dgm:t>
    </dgm:pt>
    <dgm:pt modelId="{41A72A74-4D86-49C8-9F1D-A3990E15CD8E}" type="sibTrans" cxnId="{2FFA85BC-B660-4CB8-A20A-17EB020FEE28}">
      <dgm:prSet/>
      <dgm:spPr/>
      <dgm:t>
        <a:bodyPr/>
        <a:lstStyle/>
        <a:p>
          <a:endParaRPr lang="en-US"/>
        </a:p>
      </dgm:t>
    </dgm:pt>
    <dgm:pt modelId="{7D6E344C-4331-4AAB-B957-ECADBDCD84F4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C985E5A7-ED47-4563-9B9A-52D416361600}" type="parTrans" cxnId="{FE10289A-69E8-4B8F-BF6B-54B3AE44233B}">
      <dgm:prSet/>
      <dgm:spPr/>
      <dgm:t>
        <a:bodyPr/>
        <a:lstStyle/>
        <a:p>
          <a:endParaRPr lang="en-US"/>
        </a:p>
      </dgm:t>
    </dgm:pt>
    <dgm:pt modelId="{56FB9344-F803-409C-A773-2FE1226B229F}" type="sibTrans" cxnId="{FE10289A-69E8-4B8F-BF6B-54B3AE44233B}">
      <dgm:prSet/>
      <dgm:spPr/>
      <dgm:t>
        <a:bodyPr/>
        <a:lstStyle/>
        <a:p>
          <a:endParaRPr lang="en-US"/>
        </a:p>
      </dgm:t>
    </dgm:pt>
    <dgm:pt modelId="{9C45999C-89FA-4535-9D53-53AC0CA62860}">
      <dgm:prSet/>
      <dgm:spPr/>
      <dgm:t>
        <a:bodyPr/>
        <a:lstStyle/>
        <a:p>
          <a:r>
            <a:rPr lang="en-US"/>
            <a:t>Proposed solutions</a:t>
          </a:r>
        </a:p>
      </dgm:t>
    </dgm:pt>
    <dgm:pt modelId="{E9E18AEB-8444-4245-A351-CF1B4288D359}" type="parTrans" cxnId="{FE4FBAB6-4552-46BE-A379-C6946DD3BA41}">
      <dgm:prSet/>
      <dgm:spPr/>
      <dgm:t>
        <a:bodyPr/>
        <a:lstStyle/>
        <a:p>
          <a:endParaRPr lang="en-US"/>
        </a:p>
      </dgm:t>
    </dgm:pt>
    <dgm:pt modelId="{EB60E1DA-57DA-422F-8BFE-C53733FBFEED}" type="sibTrans" cxnId="{FE4FBAB6-4552-46BE-A379-C6946DD3BA41}">
      <dgm:prSet/>
      <dgm:spPr/>
      <dgm:t>
        <a:bodyPr/>
        <a:lstStyle/>
        <a:p>
          <a:endParaRPr lang="en-US"/>
        </a:p>
      </dgm:t>
    </dgm:pt>
    <dgm:pt modelId="{2EB14DA3-5B66-45DF-A72C-08A06A80DB08}">
      <dgm:prSet/>
      <dgm:spPr/>
      <dgm:t>
        <a:bodyPr/>
        <a:lstStyle/>
        <a:p>
          <a:r>
            <a:rPr lang="en-US"/>
            <a:t>Methodology</a:t>
          </a:r>
        </a:p>
      </dgm:t>
    </dgm:pt>
    <dgm:pt modelId="{FC790ECC-FF5F-4209-9812-DD254214FBE5}" type="parTrans" cxnId="{665CA7A2-28F7-4FF3-821E-FEEEDEE973DA}">
      <dgm:prSet/>
      <dgm:spPr/>
      <dgm:t>
        <a:bodyPr/>
        <a:lstStyle/>
        <a:p>
          <a:endParaRPr lang="en-US"/>
        </a:p>
      </dgm:t>
    </dgm:pt>
    <dgm:pt modelId="{25328779-296E-4137-8A9E-A9F8C917108D}" type="sibTrans" cxnId="{665CA7A2-28F7-4FF3-821E-FEEEDEE973DA}">
      <dgm:prSet/>
      <dgm:spPr/>
      <dgm:t>
        <a:bodyPr/>
        <a:lstStyle/>
        <a:p>
          <a:endParaRPr lang="en-US"/>
        </a:p>
      </dgm:t>
    </dgm:pt>
    <dgm:pt modelId="{EAE93964-5324-4FAE-90A0-4EC8FC52BD79}">
      <dgm:prSet/>
      <dgm:spPr/>
      <dgm:t>
        <a:bodyPr/>
        <a:lstStyle/>
        <a:p>
          <a:r>
            <a:rPr lang="en-US"/>
            <a:t>Discussion and testing</a:t>
          </a:r>
        </a:p>
      </dgm:t>
    </dgm:pt>
    <dgm:pt modelId="{DFCB62CC-588F-4E9E-9206-348947A38B49}" type="parTrans" cxnId="{059AE042-AFAC-428C-9740-FBE2B528FD54}">
      <dgm:prSet/>
      <dgm:spPr/>
      <dgm:t>
        <a:bodyPr/>
        <a:lstStyle/>
        <a:p>
          <a:endParaRPr lang="en-US"/>
        </a:p>
      </dgm:t>
    </dgm:pt>
    <dgm:pt modelId="{F1FC128B-A0FB-432F-8A69-2866F50990A8}" type="sibTrans" cxnId="{059AE042-AFAC-428C-9740-FBE2B528FD54}">
      <dgm:prSet/>
      <dgm:spPr/>
      <dgm:t>
        <a:bodyPr/>
        <a:lstStyle/>
        <a:p>
          <a:endParaRPr lang="en-US"/>
        </a:p>
      </dgm:t>
    </dgm:pt>
    <dgm:pt modelId="{0661DE1E-88F9-40C7-9557-001BF3D3AFDF}">
      <dgm:prSet/>
      <dgm:spPr/>
      <dgm:t>
        <a:bodyPr/>
        <a:lstStyle/>
        <a:p>
          <a:r>
            <a:rPr lang="en-US"/>
            <a:t>Conclusion and recommendations</a:t>
          </a:r>
        </a:p>
      </dgm:t>
    </dgm:pt>
    <dgm:pt modelId="{D4DE4743-D13A-4794-B1F2-90FE9E8A299F}" type="parTrans" cxnId="{7E22B6D0-927F-409D-B666-836A420F773D}">
      <dgm:prSet/>
      <dgm:spPr/>
      <dgm:t>
        <a:bodyPr/>
        <a:lstStyle/>
        <a:p>
          <a:endParaRPr lang="en-US"/>
        </a:p>
      </dgm:t>
    </dgm:pt>
    <dgm:pt modelId="{4EAC07EE-38D5-4B6C-9882-A326E0FFACD3}" type="sibTrans" cxnId="{7E22B6D0-927F-409D-B666-836A420F773D}">
      <dgm:prSet/>
      <dgm:spPr/>
      <dgm:t>
        <a:bodyPr/>
        <a:lstStyle/>
        <a:p>
          <a:endParaRPr lang="en-US"/>
        </a:p>
      </dgm:t>
    </dgm:pt>
    <dgm:pt modelId="{248B8ADF-78D5-4ABE-895F-ED192315B8DD}" type="pres">
      <dgm:prSet presAssocID="{C5F6EFAC-02D9-4CA3-AF31-CDF08BCD3B9C}" presName="linear" presStyleCnt="0">
        <dgm:presLayoutVars>
          <dgm:animLvl val="lvl"/>
          <dgm:resizeHandles val="exact"/>
        </dgm:presLayoutVars>
      </dgm:prSet>
      <dgm:spPr/>
    </dgm:pt>
    <dgm:pt modelId="{03954F17-95A1-49F0-83EE-CF5AFEA47626}" type="pres">
      <dgm:prSet presAssocID="{90303A05-BDA8-49B9-8038-BA87CEB3B93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6BFBAEF-6A3F-4FD0-B3D2-AD420299FDEA}" type="pres">
      <dgm:prSet presAssocID="{90303A05-BDA8-49B9-8038-BA87CEB3B9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9AE042-AFAC-428C-9740-FBE2B528FD54}" srcId="{90303A05-BDA8-49B9-8038-BA87CEB3B939}" destId="{EAE93964-5324-4FAE-90A0-4EC8FC52BD79}" srcOrd="4" destOrd="0" parTransId="{DFCB62CC-588F-4E9E-9206-348947A38B49}" sibTransId="{F1FC128B-A0FB-432F-8A69-2866F50990A8}"/>
    <dgm:cxn modelId="{7243C24E-34F2-4367-A140-75E30AA5BF55}" type="presOf" srcId="{EAE93964-5324-4FAE-90A0-4EC8FC52BD79}" destId="{26BFBAEF-6A3F-4FD0-B3D2-AD420299FDEA}" srcOrd="0" destOrd="4" presId="urn:microsoft.com/office/officeart/2005/8/layout/vList2"/>
    <dgm:cxn modelId="{9C4BE28C-1211-45CB-87A8-BB1CF6668665}" type="presOf" srcId="{2EB14DA3-5B66-45DF-A72C-08A06A80DB08}" destId="{26BFBAEF-6A3F-4FD0-B3D2-AD420299FDEA}" srcOrd="0" destOrd="3" presId="urn:microsoft.com/office/officeart/2005/8/layout/vList2"/>
    <dgm:cxn modelId="{95D6B28E-4950-4B67-9AE3-7FC387623B10}" type="presOf" srcId="{0661DE1E-88F9-40C7-9557-001BF3D3AFDF}" destId="{26BFBAEF-6A3F-4FD0-B3D2-AD420299FDEA}" srcOrd="0" destOrd="5" presId="urn:microsoft.com/office/officeart/2005/8/layout/vList2"/>
    <dgm:cxn modelId="{FE10289A-69E8-4B8F-BF6B-54B3AE44233B}" srcId="{90303A05-BDA8-49B9-8038-BA87CEB3B939}" destId="{7D6E344C-4331-4AAB-B957-ECADBDCD84F4}" srcOrd="1" destOrd="0" parTransId="{C985E5A7-ED47-4563-9B9A-52D416361600}" sibTransId="{56FB9344-F803-409C-A773-2FE1226B229F}"/>
    <dgm:cxn modelId="{546D3FA2-2D59-4487-8A58-E210AD244E58}" type="presOf" srcId="{7D6E344C-4331-4AAB-B957-ECADBDCD84F4}" destId="{26BFBAEF-6A3F-4FD0-B3D2-AD420299FDEA}" srcOrd="0" destOrd="1" presId="urn:microsoft.com/office/officeart/2005/8/layout/vList2"/>
    <dgm:cxn modelId="{665CA7A2-28F7-4FF3-821E-FEEEDEE973DA}" srcId="{90303A05-BDA8-49B9-8038-BA87CEB3B939}" destId="{2EB14DA3-5B66-45DF-A72C-08A06A80DB08}" srcOrd="3" destOrd="0" parTransId="{FC790ECC-FF5F-4209-9812-DD254214FBE5}" sibTransId="{25328779-296E-4137-8A9E-A9F8C917108D}"/>
    <dgm:cxn modelId="{78D0ADAE-BC88-4E48-884A-11C55996EC08}" type="presOf" srcId="{90303A05-BDA8-49B9-8038-BA87CEB3B939}" destId="{03954F17-95A1-49F0-83EE-CF5AFEA47626}" srcOrd="0" destOrd="0" presId="urn:microsoft.com/office/officeart/2005/8/layout/vList2"/>
    <dgm:cxn modelId="{AF22FDB1-5A91-47AD-A13C-218B66E0B5C8}" type="presOf" srcId="{43E20360-CA77-4AD8-B723-53ED28F8DC1A}" destId="{26BFBAEF-6A3F-4FD0-B3D2-AD420299FDEA}" srcOrd="0" destOrd="0" presId="urn:microsoft.com/office/officeart/2005/8/layout/vList2"/>
    <dgm:cxn modelId="{98FB13B2-8C41-4567-BE7E-76BD37591E08}" type="presOf" srcId="{C5F6EFAC-02D9-4CA3-AF31-CDF08BCD3B9C}" destId="{248B8ADF-78D5-4ABE-895F-ED192315B8DD}" srcOrd="0" destOrd="0" presId="urn:microsoft.com/office/officeart/2005/8/layout/vList2"/>
    <dgm:cxn modelId="{FE4FBAB6-4552-46BE-A379-C6946DD3BA41}" srcId="{90303A05-BDA8-49B9-8038-BA87CEB3B939}" destId="{9C45999C-89FA-4535-9D53-53AC0CA62860}" srcOrd="2" destOrd="0" parTransId="{E9E18AEB-8444-4245-A351-CF1B4288D359}" sibTransId="{EB60E1DA-57DA-422F-8BFE-C53733FBFEED}"/>
    <dgm:cxn modelId="{5A9C03BC-7C73-4B26-B849-33CD810646BA}" srcId="{C5F6EFAC-02D9-4CA3-AF31-CDF08BCD3B9C}" destId="{90303A05-BDA8-49B9-8038-BA87CEB3B939}" srcOrd="0" destOrd="0" parTransId="{27637434-339B-4EEF-911C-4932E84EA076}" sibTransId="{08B2C3EF-5D8B-4D22-B935-F59827339039}"/>
    <dgm:cxn modelId="{2FFA85BC-B660-4CB8-A20A-17EB020FEE28}" srcId="{90303A05-BDA8-49B9-8038-BA87CEB3B939}" destId="{43E20360-CA77-4AD8-B723-53ED28F8DC1A}" srcOrd="0" destOrd="0" parTransId="{548E6D12-DBD6-4F94-8D09-FFB3DF02F9EF}" sibTransId="{41A72A74-4D86-49C8-9F1D-A3990E15CD8E}"/>
    <dgm:cxn modelId="{7E22B6D0-927F-409D-B666-836A420F773D}" srcId="{90303A05-BDA8-49B9-8038-BA87CEB3B939}" destId="{0661DE1E-88F9-40C7-9557-001BF3D3AFDF}" srcOrd="5" destOrd="0" parTransId="{D4DE4743-D13A-4794-B1F2-90FE9E8A299F}" sibTransId="{4EAC07EE-38D5-4B6C-9882-A326E0FFACD3}"/>
    <dgm:cxn modelId="{18933AF4-4168-4880-BE4F-1F214462C6ED}" type="presOf" srcId="{9C45999C-89FA-4535-9D53-53AC0CA62860}" destId="{26BFBAEF-6A3F-4FD0-B3D2-AD420299FDEA}" srcOrd="0" destOrd="2" presId="urn:microsoft.com/office/officeart/2005/8/layout/vList2"/>
    <dgm:cxn modelId="{9FF6077B-864D-4AB6-9208-B0BD7D774527}" type="presParOf" srcId="{248B8ADF-78D5-4ABE-895F-ED192315B8DD}" destId="{03954F17-95A1-49F0-83EE-CF5AFEA47626}" srcOrd="0" destOrd="0" presId="urn:microsoft.com/office/officeart/2005/8/layout/vList2"/>
    <dgm:cxn modelId="{9E3C3697-4961-4684-A672-C731FFB0F633}" type="presParOf" srcId="{248B8ADF-78D5-4ABE-895F-ED192315B8DD}" destId="{26BFBAEF-6A3F-4FD0-B3D2-AD420299FDE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313EF6-D0DA-4DD5-AD82-F9F65AB7B7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A9F36-652F-4A04-8261-A0A512E9D000}">
      <dgm:prSet/>
      <dgm:spPr/>
      <dgm:t>
        <a:bodyPr/>
        <a:lstStyle/>
        <a:p>
          <a:r>
            <a:rPr lang="en-US" b="1" dirty="0"/>
            <a:t>Data collection </a:t>
          </a:r>
          <a:endParaRPr lang="en-US" dirty="0"/>
        </a:p>
      </dgm:t>
    </dgm:pt>
    <dgm:pt modelId="{1A9DA111-EE58-4821-8922-4AC7F645733A}" type="parTrans" cxnId="{EC438816-D095-4273-84A9-9E5BDCC44072}">
      <dgm:prSet/>
      <dgm:spPr/>
      <dgm:t>
        <a:bodyPr/>
        <a:lstStyle/>
        <a:p>
          <a:endParaRPr lang="en-US"/>
        </a:p>
      </dgm:t>
    </dgm:pt>
    <dgm:pt modelId="{B217B2DC-AB1B-4BAF-8B10-BCD184468C84}" type="sibTrans" cxnId="{EC438816-D095-4273-84A9-9E5BDCC44072}">
      <dgm:prSet/>
      <dgm:spPr/>
      <dgm:t>
        <a:bodyPr/>
        <a:lstStyle/>
        <a:p>
          <a:endParaRPr lang="en-US"/>
        </a:p>
      </dgm:t>
    </dgm:pt>
    <dgm:pt modelId="{A0B0223E-6F66-4B24-809A-DEAB081DA58F}">
      <dgm:prSet/>
      <dgm:spPr/>
      <dgm:t>
        <a:bodyPr/>
        <a:lstStyle/>
        <a:p>
          <a:r>
            <a:rPr lang="en-US"/>
            <a:t>Malware Dataset is available in various public domain and is provided by “Virusshare.com”  to provide security researchers.</a:t>
          </a:r>
        </a:p>
      </dgm:t>
    </dgm:pt>
    <dgm:pt modelId="{F581A3C9-038D-4DE7-8960-11105BC0E54C}" type="parTrans" cxnId="{9290D87E-FB75-4701-A39A-C1E05549326B}">
      <dgm:prSet/>
      <dgm:spPr/>
      <dgm:t>
        <a:bodyPr/>
        <a:lstStyle/>
        <a:p>
          <a:endParaRPr lang="en-US"/>
        </a:p>
      </dgm:t>
    </dgm:pt>
    <dgm:pt modelId="{1C38E702-0CCE-4862-BA40-F6E1B2070467}" type="sibTrans" cxnId="{9290D87E-FB75-4701-A39A-C1E05549326B}">
      <dgm:prSet/>
      <dgm:spPr/>
      <dgm:t>
        <a:bodyPr/>
        <a:lstStyle/>
        <a:p>
          <a:endParaRPr lang="en-US"/>
        </a:p>
      </dgm:t>
    </dgm:pt>
    <dgm:pt modelId="{C7DC7103-1DFF-4BD2-B0E1-10409354987A}">
      <dgm:prSet/>
      <dgm:spPr/>
      <dgm:t>
        <a:bodyPr/>
        <a:lstStyle/>
        <a:p>
          <a:r>
            <a:rPr lang="en-US" dirty="0"/>
            <a:t>The size of dataset is  [138048, 57] of (mal=96724, ben=41323)</a:t>
          </a:r>
        </a:p>
      </dgm:t>
    </dgm:pt>
    <dgm:pt modelId="{ED0C883C-5003-4BA6-93C8-B291F6A7F22D}" type="parTrans" cxnId="{C645C5A9-F727-411A-9F08-884309C2F751}">
      <dgm:prSet/>
      <dgm:spPr/>
      <dgm:t>
        <a:bodyPr/>
        <a:lstStyle/>
        <a:p>
          <a:endParaRPr lang="en-US"/>
        </a:p>
      </dgm:t>
    </dgm:pt>
    <dgm:pt modelId="{47BE5BB9-BEFD-4EBE-8DB3-3DDFC7012D44}" type="sibTrans" cxnId="{C645C5A9-F727-411A-9F08-884309C2F751}">
      <dgm:prSet/>
      <dgm:spPr/>
      <dgm:t>
        <a:bodyPr/>
        <a:lstStyle/>
        <a:p>
          <a:endParaRPr lang="en-US"/>
        </a:p>
      </dgm:t>
    </dgm:pt>
    <dgm:pt modelId="{75DD74E0-472F-4559-B22D-2A4FC727926C}">
      <dgm:prSet/>
      <dgm:spPr/>
      <dgm:t>
        <a:bodyPr/>
        <a:lstStyle/>
        <a:p>
          <a:r>
            <a:rPr lang="en-US" b="1" dirty="0"/>
            <a:t>Preprocessing feature </a:t>
          </a:r>
          <a:endParaRPr lang="en-US" dirty="0"/>
        </a:p>
      </dgm:t>
    </dgm:pt>
    <dgm:pt modelId="{1EDCCB8C-DDD8-4244-BD05-53A215AD3681}" type="parTrans" cxnId="{A365094C-E691-49A1-ACB7-0B0B7409222D}">
      <dgm:prSet/>
      <dgm:spPr/>
      <dgm:t>
        <a:bodyPr/>
        <a:lstStyle/>
        <a:p>
          <a:endParaRPr lang="en-US"/>
        </a:p>
      </dgm:t>
    </dgm:pt>
    <dgm:pt modelId="{999DD5F1-3E8E-47EB-8797-697839485F19}" type="sibTrans" cxnId="{A365094C-E691-49A1-ACB7-0B0B7409222D}">
      <dgm:prSet/>
      <dgm:spPr/>
      <dgm:t>
        <a:bodyPr/>
        <a:lstStyle/>
        <a:p>
          <a:endParaRPr lang="en-US"/>
        </a:p>
      </dgm:t>
    </dgm:pt>
    <dgm:pt modelId="{D01097F5-5D7A-4C69-AAFD-EAA57078A283}">
      <dgm:prSet/>
      <dgm:spPr/>
      <dgm:t>
        <a:bodyPr/>
        <a:lstStyle/>
        <a:p>
          <a:r>
            <a:rPr lang="en-US"/>
            <a:t>In this case unnecessary data are removed like Name of the file, md5</a:t>
          </a:r>
        </a:p>
      </dgm:t>
    </dgm:pt>
    <dgm:pt modelId="{3C813E8C-23D7-42C8-9278-8D8CAEE64801}" type="parTrans" cxnId="{6067B85C-ACCC-4D03-800B-1F261B9D011C}">
      <dgm:prSet/>
      <dgm:spPr/>
      <dgm:t>
        <a:bodyPr/>
        <a:lstStyle/>
        <a:p>
          <a:endParaRPr lang="en-US"/>
        </a:p>
      </dgm:t>
    </dgm:pt>
    <dgm:pt modelId="{1E82DCF2-D2DE-49DC-843F-7E0DBBD805CC}" type="sibTrans" cxnId="{6067B85C-ACCC-4D03-800B-1F261B9D011C}">
      <dgm:prSet/>
      <dgm:spPr/>
      <dgm:t>
        <a:bodyPr/>
        <a:lstStyle/>
        <a:p>
          <a:endParaRPr lang="en-US"/>
        </a:p>
      </dgm:t>
    </dgm:pt>
    <dgm:pt modelId="{73EC2B89-CFAB-47DF-A70D-B40D44ABAB5D}">
      <dgm:prSet/>
      <dgm:spPr/>
      <dgm:t>
        <a:bodyPr/>
        <a:lstStyle/>
        <a:p>
          <a:r>
            <a:rPr lang="en-US" dirty="0"/>
            <a:t>We are dealing with missing value and repeated value</a:t>
          </a:r>
        </a:p>
      </dgm:t>
    </dgm:pt>
    <dgm:pt modelId="{77509D3C-DA14-49BD-BDCC-E8B0242F76B5}" type="parTrans" cxnId="{7C0A8C7F-CD47-44EF-9BDD-C8D9D8EF317D}">
      <dgm:prSet/>
      <dgm:spPr/>
      <dgm:t>
        <a:bodyPr/>
        <a:lstStyle/>
        <a:p>
          <a:endParaRPr lang="en-US"/>
        </a:p>
      </dgm:t>
    </dgm:pt>
    <dgm:pt modelId="{095773C4-4732-45BB-9F02-3D2C7E7D7F4B}" type="sibTrans" cxnId="{7C0A8C7F-CD47-44EF-9BDD-C8D9D8EF317D}">
      <dgm:prSet/>
      <dgm:spPr/>
      <dgm:t>
        <a:bodyPr/>
        <a:lstStyle/>
        <a:p>
          <a:endParaRPr lang="en-US"/>
        </a:p>
      </dgm:t>
    </dgm:pt>
    <dgm:pt modelId="{14314C18-4374-481B-BF33-1C03BD8C47AC}" type="pres">
      <dgm:prSet presAssocID="{E5313EF6-D0DA-4DD5-AD82-F9F65AB7B704}" presName="linear" presStyleCnt="0">
        <dgm:presLayoutVars>
          <dgm:animLvl val="lvl"/>
          <dgm:resizeHandles val="exact"/>
        </dgm:presLayoutVars>
      </dgm:prSet>
      <dgm:spPr/>
    </dgm:pt>
    <dgm:pt modelId="{FF1D8254-882E-4C29-9406-AFEB3555D616}" type="pres">
      <dgm:prSet presAssocID="{C8AA9F36-652F-4A04-8261-A0A512E9D0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3DCB5F-931F-4ECC-BE41-6BFB814C747F}" type="pres">
      <dgm:prSet presAssocID="{C8AA9F36-652F-4A04-8261-A0A512E9D000}" presName="childText" presStyleLbl="revTx" presStyleIdx="0" presStyleCnt="2">
        <dgm:presLayoutVars>
          <dgm:bulletEnabled val="1"/>
        </dgm:presLayoutVars>
      </dgm:prSet>
      <dgm:spPr/>
    </dgm:pt>
    <dgm:pt modelId="{F32B823B-5991-4C3A-9DAA-C297D9A835A7}" type="pres">
      <dgm:prSet presAssocID="{75DD74E0-472F-4559-B22D-2A4FC72792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D0A971-1736-40CA-8FF2-B1659C473955}" type="pres">
      <dgm:prSet presAssocID="{75DD74E0-472F-4559-B22D-2A4FC72792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C438816-D095-4273-84A9-9E5BDCC44072}" srcId="{E5313EF6-D0DA-4DD5-AD82-F9F65AB7B704}" destId="{C8AA9F36-652F-4A04-8261-A0A512E9D000}" srcOrd="0" destOrd="0" parTransId="{1A9DA111-EE58-4821-8922-4AC7F645733A}" sibTransId="{B217B2DC-AB1B-4BAF-8B10-BCD184468C84}"/>
    <dgm:cxn modelId="{E6046319-7376-4AC1-A453-1A72F2EE04C5}" type="presOf" srcId="{75DD74E0-472F-4559-B22D-2A4FC727926C}" destId="{F32B823B-5991-4C3A-9DAA-C297D9A835A7}" srcOrd="0" destOrd="0" presId="urn:microsoft.com/office/officeart/2005/8/layout/vList2"/>
    <dgm:cxn modelId="{5CBFC224-910E-4411-B909-8DE7D3C5DDC5}" type="presOf" srcId="{A0B0223E-6F66-4B24-809A-DEAB081DA58F}" destId="{073DCB5F-931F-4ECC-BE41-6BFB814C747F}" srcOrd="0" destOrd="0" presId="urn:microsoft.com/office/officeart/2005/8/layout/vList2"/>
    <dgm:cxn modelId="{6067B85C-ACCC-4D03-800B-1F261B9D011C}" srcId="{75DD74E0-472F-4559-B22D-2A4FC727926C}" destId="{D01097F5-5D7A-4C69-AAFD-EAA57078A283}" srcOrd="0" destOrd="0" parTransId="{3C813E8C-23D7-42C8-9278-8D8CAEE64801}" sibTransId="{1E82DCF2-D2DE-49DC-843F-7E0DBBD805CC}"/>
    <dgm:cxn modelId="{DC359948-6A37-4E6D-9835-1A35C118A330}" type="presOf" srcId="{D01097F5-5D7A-4C69-AAFD-EAA57078A283}" destId="{7CD0A971-1736-40CA-8FF2-B1659C473955}" srcOrd="0" destOrd="0" presId="urn:microsoft.com/office/officeart/2005/8/layout/vList2"/>
    <dgm:cxn modelId="{A365094C-E691-49A1-ACB7-0B0B7409222D}" srcId="{E5313EF6-D0DA-4DD5-AD82-F9F65AB7B704}" destId="{75DD74E0-472F-4559-B22D-2A4FC727926C}" srcOrd="1" destOrd="0" parTransId="{1EDCCB8C-DDD8-4244-BD05-53A215AD3681}" sibTransId="{999DD5F1-3E8E-47EB-8797-697839485F19}"/>
    <dgm:cxn modelId="{0575804C-94CF-4CA1-9B67-619B81C990C6}" type="presOf" srcId="{C8AA9F36-652F-4A04-8261-A0A512E9D000}" destId="{FF1D8254-882E-4C29-9406-AFEB3555D616}" srcOrd="0" destOrd="0" presId="urn:microsoft.com/office/officeart/2005/8/layout/vList2"/>
    <dgm:cxn modelId="{9290D87E-FB75-4701-A39A-C1E05549326B}" srcId="{C8AA9F36-652F-4A04-8261-A0A512E9D000}" destId="{A0B0223E-6F66-4B24-809A-DEAB081DA58F}" srcOrd="0" destOrd="0" parTransId="{F581A3C9-038D-4DE7-8960-11105BC0E54C}" sibTransId="{1C38E702-0CCE-4862-BA40-F6E1B2070467}"/>
    <dgm:cxn modelId="{7C0A8C7F-CD47-44EF-9BDD-C8D9D8EF317D}" srcId="{75DD74E0-472F-4559-B22D-2A4FC727926C}" destId="{73EC2B89-CFAB-47DF-A70D-B40D44ABAB5D}" srcOrd="1" destOrd="0" parTransId="{77509D3C-DA14-49BD-BDCC-E8B0242F76B5}" sibTransId="{095773C4-4732-45BB-9F02-3D2C7E7D7F4B}"/>
    <dgm:cxn modelId="{1A54008C-8398-4B59-AC3A-52994E383564}" type="presOf" srcId="{E5313EF6-D0DA-4DD5-AD82-F9F65AB7B704}" destId="{14314C18-4374-481B-BF33-1C03BD8C47AC}" srcOrd="0" destOrd="0" presId="urn:microsoft.com/office/officeart/2005/8/layout/vList2"/>
    <dgm:cxn modelId="{71091DA5-6841-4A75-9CA8-606B4834F57B}" type="presOf" srcId="{C7DC7103-1DFF-4BD2-B0E1-10409354987A}" destId="{073DCB5F-931F-4ECC-BE41-6BFB814C747F}" srcOrd="0" destOrd="1" presId="urn:microsoft.com/office/officeart/2005/8/layout/vList2"/>
    <dgm:cxn modelId="{C645C5A9-F727-411A-9F08-884309C2F751}" srcId="{C8AA9F36-652F-4A04-8261-A0A512E9D000}" destId="{C7DC7103-1DFF-4BD2-B0E1-10409354987A}" srcOrd="1" destOrd="0" parTransId="{ED0C883C-5003-4BA6-93C8-B291F6A7F22D}" sibTransId="{47BE5BB9-BEFD-4EBE-8DB3-3DDFC7012D44}"/>
    <dgm:cxn modelId="{E98747ED-FF05-4187-9CA7-22F77FB1BD68}" type="presOf" srcId="{73EC2B89-CFAB-47DF-A70D-B40D44ABAB5D}" destId="{7CD0A971-1736-40CA-8FF2-B1659C473955}" srcOrd="0" destOrd="1" presId="urn:microsoft.com/office/officeart/2005/8/layout/vList2"/>
    <dgm:cxn modelId="{11D18A4E-F4E7-48A2-A04E-4E9B46AA3D58}" type="presParOf" srcId="{14314C18-4374-481B-BF33-1C03BD8C47AC}" destId="{FF1D8254-882E-4C29-9406-AFEB3555D616}" srcOrd="0" destOrd="0" presId="urn:microsoft.com/office/officeart/2005/8/layout/vList2"/>
    <dgm:cxn modelId="{DDDC2BB1-97A9-4CAD-B4F2-F4506DB2AC33}" type="presParOf" srcId="{14314C18-4374-481B-BF33-1C03BD8C47AC}" destId="{073DCB5F-931F-4ECC-BE41-6BFB814C747F}" srcOrd="1" destOrd="0" presId="urn:microsoft.com/office/officeart/2005/8/layout/vList2"/>
    <dgm:cxn modelId="{9AB7B7BC-FF12-4962-BBD2-CC95E02534AC}" type="presParOf" srcId="{14314C18-4374-481B-BF33-1C03BD8C47AC}" destId="{F32B823B-5991-4C3A-9DAA-C297D9A835A7}" srcOrd="2" destOrd="0" presId="urn:microsoft.com/office/officeart/2005/8/layout/vList2"/>
    <dgm:cxn modelId="{581E8DD6-69A6-4755-9170-10D6A8105C88}" type="presParOf" srcId="{14314C18-4374-481B-BF33-1C03BD8C47AC}" destId="{7CD0A971-1736-40CA-8FF2-B1659C4739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0EF3CF-0679-4D1A-B563-A719404B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CDA75-7245-490C-994B-E2BE66AF1D28}">
      <dgm:prSet/>
      <dgm:spPr/>
      <dgm:t>
        <a:bodyPr/>
        <a:lstStyle/>
        <a:p>
          <a:r>
            <a:rPr lang="en-US" b="1" dirty="0"/>
            <a:t>Feature selection </a:t>
          </a:r>
          <a:endParaRPr lang="en-US" dirty="0"/>
        </a:p>
      </dgm:t>
    </dgm:pt>
    <dgm:pt modelId="{39A794F9-3349-4BA2-A6DF-A7938A3A8BD3}" type="parTrans" cxnId="{0B585E91-0126-48F4-8FFF-26EA5F99726A}">
      <dgm:prSet/>
      <dgm:spPr/>
      <dgm:t>
        <a:bodyPr/>
        <a:lstStyle/>
        <a:p>
          <a:endParaRPr lang="en-US"/>
        </a:p>
      </dgm:t>
    </dgm:pt>
    <dgm:pt modelId="{20949561-0197-46F8-92BD-1750D0625FFD}" type="sibTrans" cxnId="{0B585E91-0126-48F4-8FFF-26EA5F99726A}">
      <dgm:prSet/>
      <dgm:spPr/>
      <dgm:t>
        <a:bodyPr/>
        <a:lstStyle/>
        <a:p>
          <a:endParaRPr lang="en-US"/>
        </a:p>
      </dgm:t>
    </dgm:pt>
    <dgm:pt modelId="{8D3BBD04-05E0-452B-9D28-D1073B1285D9}">
      <dgm:prSet/>
      <dgm:spPr/>
      <dgm:t>
        <a:bodyPr/>
        <a:lstStyle/>
        <a:p>
          <a:r>
            <a:rPr lang="en-US" dirty="0"/>
            <a:t>Taking all features into consideration may lead to overfitting and may produce poor results. </a:t>
          </a:r>
        </a:p>
      </dgm:t>
    </dgm:pt>
    <dgm:pt modelId="{D598ED7F-95E8-4204-B583-C6F213FF043C}" type="parTrans" cxnId="{4AF024E6-C87E-4B26-AAEC-78598E7E356F}">
      <dgm:prSet/>
      <dgm:spPr/>
      <dgm:t>
        <a:bodyPr/>
        <a:lstStyle/>
        <a:p>
          <a:endParaRPr lang="en-US"/>
        </a:p>
      </dgm:t>
    </dgm:pt>
    <dgm:pt modelId="{9A1C3CB8-B587-4159-A3A1-36A3FAB7234C}" type="sibTrans" cxnId="{4AF024E6-C87E-4B26-AAEC-78598E7E356F}">
      <dgm:prSet/>
      <dgm:spPr/>
      <dgm:t>
        <a:bodyPr/>
        <a:lstStyle/>
        <a:p>
          <a:endParaRPr lang="en-US"/>
        </a:p>
      </dgm:t>
    </dgm:pt>
    <dgm:pt modelId="{025520C5-F650-4493-95D0-B09C6CD994A9}" type="pres">
      <dgm:prSet presAssocID="{C00EF3CF-0679-4D1A-B563-A719404B2D97}" presName="linear" presStyleCnt="0">
        <dgm:presLayoutVars>
          <dgm:animLvl val="lvl"/>
          <dgm:resizeHandles val="exact"/>
        </dgm:presLayoutVars>
      </dgm:prSet>
      <dgm:spPr/>
    </dgm:pt>
    <dgm:pt modelId="{5A8F1DB4-6696-4056-896C-F3E25CBCBA80}" type="pres">
      <dgm:prSet presAssocID="{874CDA75-7245-490C-994B-E2BE66AF1D28}" presName="parentText" presStyleLbl="node1" presStyleIdx="0" presStyleCnt="1" custLinFactY="-18748" custLinFactNeighborX="-1385" custLinFactNeighborY="-100000">
        <dgm:presLayoutVars>
          <dgm:chMax val="0"/>
          <dgm:bulletEnabled val="1"/>
        </dgm:presLayoutVars>
      </dgm:prSet>
      <dgm:spPr/>
    </dgm:pt>
    <dgm:pt modelId="{8512751C-7692-4A97-B13B-95A6EF3F4036}" type="pres">
      <dgm:prSet presAssocID="{874CDA75-7245-490C-994B-E2BE66AF1D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585E91-0126-48F4-8FFF-26EA5F99726A}" srcId="{C00EF3CF-0679-4D1A-B563-A719404B2D97}" destId="{874CDA75-7245-490C-994B-E2BE66AF1D28}" srcOrd="0" destOrd="0" parTransId="{39A794F9-3349-4BA2-A6DF-A7938A3A8BD3}" sibTransId="{20949561-0197-46F8-92BD-1750D0625FFD}"/>
    <dgm:cxn modelId="{136200B3-E9B0-4313-B476-CD711D01787A}" type="presOf" srcId="{8D3BBD04-05E0-452B-9D28-D1073B1285D9}" destId="{8512751C-7692-4A97-B13B-95A6EF3F4036}" srcOrd="0" destOrd="0" presId="urn:microsoft.com/office/officeart/2005/8/layout/vList2"/>
    <dgm:cxn modelId="{3EB179CC-36AC-4124-B8CA-306D7CD82844}" type="presOf" srcId="{C00EF3CF-0679-4D1A-B563-A719404B2D97}" destId="{025520C5-F650-4493-95D0-B09C6CD994A9}" srcOrd="0" destOrd="0" presId="urn:microsoft.com/office/officeart/2005/8/layout/vList2"/>
    <dgm:cxn modelId="{FE4625E4-3DE4-449C-828B-87F4FF6E8FCC}" type="presOf" srcId="{874CDA75-7245-490C-994B-E2BE66AF1D28}" destId="{5A8F1DB4-6696-4056-896C-F3E25CBCBA80}" srcOrd="0" destOrd="0" presId="urn:microsoft.com/office/officeart/2005/8/layout/vList2"/>
    <dgm:cxn modelId="{4AF024E6-C87E-4B26-AAEC-78598E7E356F}" srcId="{874CDA75-7245-490C-994B-E2BE66AF1D28}" destId="{8D3BBD04-05E0-452B-9D28-D1073B1285D9}" srcOrd="0" destOrd="0" parTransId="{D598ED7F-95E8-4204-B583-C6F213FF043C}" sibTransId="{9A1C3CB8-B587-4159-A3A1-36A3FAB7234C}"/>
    <dgm:cxn modelId="{BA73C100-D694-4404-9D06-BBD15EB98D4D}" type="presParOf" srcId="{025520C5-F650-4493-95D0-B09C6CD994A9}" destId="{5A8F1DB4-6696-4056-896C-F3E25CBCBA80}" srcOrd="0" destOrd="0" presId="urn:microsoft.com/office/officeart/2005/8/layout/vList2"/>
    <dgm:cxn modelId="{22F1520E-F0A8-4FD2-BCDA-F7B8F64F1932}" type="presParOf" srcId="{025520C5-F650-4493-95D0-B09C6CD994A9}" destId="{8512751C-7692-4A97-B13B-95A6EF3F40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02D9A1-FC83-41D6-B07F-81B1DE2C5E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0A8A2B-D589-41C6-A3B7-52AB513D023E}">
      <dgm:prSet/>
      <dgm:spPr/>
      <dgm:t>
        <a:bodyPr/>
        <a:lstStyle/>
        <a:p>
          <a:r>
            <a:rPr lang="en-US"/>
            <a:t>Cont..</a:t>
          </a:r>
        </a:p>
      </dgm:t>
    </dgm:pt>
    <dgm:pt modelId="{5BE6D655-C922-45C5-A1B8-AB140729A1A6}" type="parTrans" cxnId="{B4BD56FE-3690-49B8-BF95-751D59974070}">
      <dgm:prSet/>
      <dgm:spPr/>
      <dgm:t>
        <a:bodyPr/>
        <a:lstStyle/>
        <a:p>
          <a:endParaRPr lang="en-US"/>
        </a:p>
      </dgm:t>
    </dgm:pt>
    <dgm:pt modelId="{80C25D88-BB9D-4F5B-9D12-FDEBC575FCEB}" type="sibTrans" cxnId="{B4BD56FE-3690-49B8-BF95-751D59974070}">
      <dgm:prSet/>
      <dgm:spPr/>
      <dgm:t>
        <a:bodyPr/>
        <a:lstStyle/>
        <a:p>
          <a:endParaRPr lang="en-US"/>
        </a:p>
      </dgm:t>
    </dgm:pt>
    <dgm:pt modelId="{58DBD39D-C19D-4CEF-9744-419CD234D97D}" type="pres">
      <dgm:prSet presAssocID="{4602D9A1-FC83-41D6-B07F-81B1DE2C5ED8}" presName="CompostProcess" presStyleCnt="0">
        <dgm:presLayoutVars>
          <dgm:dir/>
          <dgm:resizeHandles val="exact"/>
        </dgm:presLayoutVars>
      </dgm:prSet>
      <dgm:spPr/>
    </dgm:pt>
    <dgm:pt modelId="{4E9BFE3C-A367-4DB4-A7C1-EF27C6B1D0A1}" type="pres">
      <dgm:prSet presAssocID="{4602D9A1-FC83-41D6-B07F-81B1DE2C5ED8}" presName="arrow" presStyleLbl="bgShp" presStyleIdx="0" presStyleCnt="1"/>
      <dgm:spPr/>
    </dgm:pt>
    <dgm:pt modelId="{E6290B9A-608B-4B99-AF3D-DD78844BD2C2}" type="pres">
      <dgm:prSet presAssocID="{4602D9A1-FC83-41D6-B07F-81B1DE2C5ED8}" presName="linearProcess" presStyleCnt="0"/>
      <dgm:spPr/>
    </dgm:pt>
    <dgm:pt modelId="{A48366B3-7330-4FC9-BA7A-75617B780FD4}" type="pres">
      <dgm:prSet presAssocID="{DD0A8A2B-D589-41C6-A3B7-52AB513D023E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DC980BB7-3D5E-4D2E-BA0F-A21C14E259BA}" type="presOf" srcId="{DD0A8A2B-D589-41C6-A3B7-52AB513D023E}" destId="{A48366B3-7330-4FC9-BA7A-75617B780FD4}" srcOrd="0" destOrd="0" presId="urn:microsoft.com/office/officeart/2005/8/layout/hProcess9"/>
    <dgm:cxn modelId="{919C2EF2-603E-4F62-BF6E-EE0CE36AE9BD}" type="presOf" srcId="{4602D9A1-FC83-41D6-B07F-81B1DE2C5ED8}" destId="{58DBD39D-C19D-4CEF-9744-419CD234D97D}" srcOrd="0" destOrd="0" presId="urn:microsoft.com/office/officeart/2005/8/layout/hProcess9"/>
    <dgm:cxn modelId="{B4BD56FE-3690-49B8-BF95-751D59974070}" srcId="{4602D9A1-FC83-41D6-B07F-81B1DE2C5ED8}" destId="{DD0A8A2B-D589-41C6-A3B7-52AB513D023E}" srcOrd="0" destOrd="0" parTransId="{5BE6D655-C922-45C5-A1B8-AB140729A1A6}" sibTransId="{80C25D88-BB9D-4F5B-9D12-FDEBC575FCEB}"/>
    <dgm:cxn modelId="{263E1F1C-716F-401D-82CF-DF5058B611A9}" type="presParOf" srcId="{58DBD39D-C19D-4CEF-9744-419CD234D97D}" destId="{4E9BFE3C-A367-4DB4-A7C1-EF27C6B1D0A1}" srcOrd="0" destOrd="0" presId="urn:microsoft.com/office/officeart/2005/8/layout/hProcess9"/>
    <dgm:cxn modelId="{208C2701-1BD0-4336-B7E2-D4FB50497F96}" type="presParOf" srcId="{58DBD39D-C19D-4CEF-9744-419CD234D97D}" destId="{E6290B9A-608B-4B99-AF3D-DD78844BD2C2}" srcOrd="1" destOrd="0" presId="urn:microsoft.com/office/officeart/2005/8/layout/hProcess9"/>
    <dgm:cxn modelId="{BB205F59-8069-4EA4-AF58-4DC68C9360F7}" type="presParOf" srcId="{E6290B9A-608B-4B99-AF3D-DD78844BD2C2}" destId="{A48366B3-7330-4FC9-BA7A-75617B780FD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FA4D82-2F57-4BAF-8A26-18021E5FE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99D2F-334A-4B59-A0AE-D23C311ED033}">
      <dgm:prSet/>
      <dgm:spPr/>
      <dgm:t>
        <a:bodyPr/>
        <a:lstStyle/>
        <a:p>
          <a:r>
            <a:rPr lang="en-US" b="1"/>
            <a:t>Splitting the data:</a:t>
          </a:r>
          <a:endParaRPr lang="en-US"/>
        </a:p>
      </dgm:t>
    </dgm:pt>
    <dgm:pt modelId="{0223325F-C99F-410D-BF6D-A4C4967E9E1C}" type="parTrans" cxnId="{1CE7C105-B5C8-4D03-A671-A1F5C95A1789}">
      <dgm:prSet/>
      <dgm:spPr/>
      <dgm:t>
        <a:bodyPr/>
        <a:lstStyle/>
        <a:p>
          <a:endParaRPr lang="en-US"/>
        </a:p>
      </dgm:t>
    </dgm:pt>
    <dgm:pt modelId="{58C15F47-EBBD-4FF9-BC58-69E08FED4EF0}" type="sibTrans" cxnId="{1CE7C105-B5C8-4D03-A671-A1F5C95A1789}">
      <dgm:prSet/>
      <dgm:spPr/>
      <dgm:t>
        <a:bodyPr/>
        <a:lstStyle/>
        <a:p>
          <a:endParaRPr lang="en-US"/>
        </a:p>
      </dgm:t>
    </dgm:pt>
    <dgm:pt modelId="{1C91B918-A93F-42B3-857E-A291FAE57144}">
      <dgm:prSet/>
      <dgm:spPr/>
      <dgm:t>
        <a:bodyPr/>
        <a:lstStyle/>
        <a:p>
          <a:r>
            <a:rPr lang="en-US"/>
            <a:t>We are splitting the dataset into training set and testing set. </a:t>
          </a:r>
        </a:p>
      </dgm:t>
    </dgm:pt>
    <dgm:pt modelId="{875CBF66-5293-4790-83F8-08A2075FFBA8}" type="parTrans" cxnId="{B58559F8-3323-4EB0-B6D0-E2BBABFAB06A}">
      <dgm:prSet/>
      <dgm:spPr/>
      <dgm:t>
        <a:bodyPr/>
        <a:lstStyle/>
        <a:p>
          <a:endParaRPr lang="en-US"/>
        </a:p>
      </dgm:t>
    </dgm:pt>
    <dgm:pt modelId="{0AF75B8D-59DF-44AB-8CE6-1FE44665D13D}" type="sibTrans" cxnId="{B58559F8-3323-4EB0-B6D0-E2BBABFAB06A}">
      <dgm:prSet/>
      <dgm:spPr/>
      <dgm:t>
        <a:bodyPr/>
        <a:lstStyle/>
        <a:p>
          <a:endParaRPr lang="en-US"/>
        </a:p>
      </dgm:t>
    </dgm:pt>
    <dgm:pt modelId="{0AF26CF3-A6E1-48F2-8878-9A471DD1F6BE}">
      <dgm:prSet/>
      <dgm:spPr/>
      <dgm:t>
        <a:bodyPr/>
        <a:lstStyle/>
        <a:p>
          <a:r>
            <a:rPr lang="en-US" dirty="0"/>
            <a:t>highest dominating vale are set to training set.</a:t>
          </a:r>
        </a:p>
      </dgm:t>
    </dgm:pt>
    <dgm:pt modelId="{23DCA13C-3EAB-4262-B65A-DC850F84C27C}" type="parTrans" cxnId="{D88FBC92-8F6B-48BD-8D54-47C6C7A93BC8}">
      <dgm:prSet/>
      <dgm:spPr/>
      <dgm:t>
        <a:bodyPr/>
        <a:lstStyle/>
        <a:p>
          <a:endParaRPr lang="en-US"/>
        </a:p>
      </dgm:t>
    </dgm:pt>
    <dgm:pt modelId="{885E3ED1-456F-4246-A777-1A2A3705EF35}" type="sibTrans" cxnId="{D88FBC92-8F6B-48BD-8D54-47C6C7A93BC8}">
      <dgm:prSet/>
      <dgm:spPr/>
      <dgm:t>
        <a:bodyPr/>
        <a:lstStyle/>
        <a:p>
          <a:endParaRPr lang="en-US"/>
        </a:p>
      </dgm:t>
    </dgm:pt>
    <dgm:pt modelId="{1441F19B-CBEC-42A9-817B-EF3C9F2B3421}">
      <dgm:prSet/>
      <dgm:spPr/>
      <dgm:t>
        <a:bodyPr/>
        <a:lstStyle/>
        <a:p>
          <a:r>
            <a:rPr lang="en-US" b="1"/>
            <a:t>Building the Training Model:</a:t>
          </a:r>
          <a:endParaRPr lang="en-US"/>
        </a:p>
      </dgm:t>
    </dgm:pt>
    <dgm:pt modelId="{1E93C10A-8504-49AC-B697-5F4EC0AFD87C}" type="parTrans" cxnId="{089BB8DC-31E8-4E44-970E-B1D8C0733EDF}">
      <dgm:prSet/>
      <dgm:spPr/>
      <dgm:t>
        <a:bodyPr/>
        <a:lstStyle/>
        <a:p>
          <a:endParaRPr lang="en-US"/>
        </a:p>
      </dgm:t>
    </dgm:pt>
    <dgm:pt modelId="{093CD69E-3990-446F-B5FD-5E9FC8E0D2D6}" type="sibTrans" cxnId="{089BB8DC-31E8-4E44-970E-B1D8C0733EDF}">
      <dgm:prSet/>
      <dgm:spPr/>
      <dgm:t>
        <a:bodyPr/>
        <a:lstStyle/>
        <a:p>
          <a:endParaRPr lang="en-US"/>
        </a:p>
      </dgm:t>
    </dgm:pt>
    <dgm:pt modelId="{3F156ED5-5383-41EC-AFD1-2F9A9D8316FE}">
      <dgm:prSet/>
      <dgm:spPr/>
      <dgm:t>
        <a:bodyPr/>
        <a:lstStyle/>
        <a:p>
          <a:r>
            <a:rPr lang="en-US" dirty="0"/>
            <a:t>Dataset is fit into 4 different machine learning models using Scikit Learn library function. </a:t>
          </a:r>
        </a:p>
      </dgm:t>
    </dgm:pt>
    <dgm:pt modelId="{CC514221-DF91-4C47-A77B-44E83387C4C0}" type="parTrans" cxnId="{83AA6335-36AA-4023-99DC-02023DBCBFA5}">
      <dgm:prSet/>
      <dgm:spPr/>
      <dgm:t>
        <a:bodyPr/>
        <a:lstStyle/>
        <a:p>
          <a:endParaRPr lang="en-US"/>
        </a:p>
      </dgm:t>
    </dgm:pt>
    <dgm:pt modelId="{DC5AD853-35BE-4ABF-8973-20405763C96E}" type="sibTrans" cxnId="{83AA6335-36AA-4023-99DC-02023DBCBFA5}">
      <dgm:prSet/>
      <dgm:spPr/>
      <dgm:t>
        <a:bodyPr/>
        <a:lstStyle/>
        <a:p>
          <a:endParaRPr lang="en-US"/>
        </a:p>
      </dgm:t>
    </dgm:pt>
    <dgm:pt modelId="{E9FEBCF3-6D85-4949-8399-BA1A9544BE44}" type="pres">
      <dgm:prSet presAssocID="{2EFA4D82-2F57-4BAF-8A26-18021E5FEE78}" presName="linear" presStyleCnt="0">
        <dgm:presLayoutVars>
          <dgm:animLvl val="lvl"/>
          <dgm:resizeHandles val="exact"/>
        </dgm:presLayoutVars>
      </dgm:prSet>
      <dgm:spPr/>
    </dgm:pt>
    <dgm:pt modelId="{1D94648A-A873-48B8-A282-9922CEE38B91}" type="pres">
      <dgm:prSet presAssocID="{CCC99D2F-334A-4B59-A0AE-D23C311ED0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0B2071-6F69-4E71-8E2D-96FF1052201F}" type="pres">
      <dgm:prSet presAssocID="{CCC99D2F-334A-4B59-A0AE-D23C311ED033}" presName="childText" presStyleLbl="revTx" presStyleIdx="0" presStyleCnt="2">
        <dgm:presLayoutVars>
          <dgm:bulletEnabled val="1"/>
        </dgm:presLayoutVars>
      </dgm:prSet>
      <dgm:spPr/>
    </dgm:pt>
    <dgm:pt modelId="{17A2D98A-6BEF-4C51-AE5D-592D73A3B07E}" type="pres">
      <dgm:prSet presAssocID="{1441F19B-CBEC-42A9-817B-EF3C9F2B34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60E9E5-FBFE-40E5-A87E-B55A8962503B}" type="pres">
      <dgm:prSet presAssocID="{1441F19B-CBEC-42A9-817B-EF3C9F2B34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CE7C105-B5C8-4D03-A671-A1F5C95A1789}" srcId="{2EFA4D82-2F57-4BAF-8A26-18021E5FEE78}" destId="{CCC99D2F-334A-4B59-A0AE-D23C311ED033}" srcOrd="0" destOrd="0" parTransId="{0223325F-C99F-410D-BF6D-A4C4967E9E1C}" sibTransId="{58C15F47-EBBD-4FF9-BC58-69E08FED4EF0}"/>
    <dgm:cxn modelId="{A2A4852F-1DF9-47EF-932B-7A0BE0EBA263}" type="presOf" srcId="{2EFA4D82-2F57-4BAF-8A26-18021E5FEE78}" destId="{E9FEBCF3-6D85-4949-8399-BA1A9544BE44}" srcOrd="0" destOrd="0" presId="urn:microsoft.com/office/officeart/2005/8/layout/vList2"/>
    <dgm:cxn modelId="{83AA6335-36AA-4023-99DC-02023DBCBFA5}" srcId="{1441F19B-CBEC-42A9-817B-EF3C9F2B3421}" destId="{3F156ED5-5383-41EC-AFD1-2F9A9D8316FE}" srcOrd="0" destOrd="0" parTransId="{CC514221-DF91-4C47-A77B-44E83387C4C0}" sibTransId="{DC5AD853-35BE-4ABF-8973-20405763C96E}"/>
    <dgm:cxn modelId="{0DECA13A-FD8B-4980-850F-596CFB63E501}" type="presOf" srcId="{0AF26CF3-A6E1-48F2-8878-9A471DD1F6BE}" destId="{5C0B2071-6F69-4E71-8E2D-96FF1052201F}" srcOrd="0" destOrd="1" presId="urn:microsoft.com/office/officeart/2005/8/layout/vList2"/>
    <dgm:cxn modelId="{275A653E-A4D6-4A53-922C-BF893A706D4F}" type="presOf" srcId="{CCC99D2F-334A-4B59-A0AE-D23C311ED033}" destId="{1D94648A-A873-48B8-A282-9922CEE38B91}" srcOrd="0" destOrd="0" presId="urn:microsoft.com/office/officeart/2005/8/layout/vList2"/>
    <dgm:cxn modelId="{C3DCD045-84B5-461E-8EC8-F1B9458CA2BD}" type="presOf" srcId="{1C91B918-A93F-42B3-857E-A291FAE57144}" destId="{5C0B2071-6F69-4E71-8E2D-96FF1052201F}" srcOrd="0" destOrd="0" presId="urn:microsoft.com/office/officeart/2005/8/layout/vList2"/>
    <dgm:cxn modelId="{D88FBC92-8F6B-48BD-8D54-47C6C7A93BC8}" srcId="{CCC99D2F-334A-4B59-A0AE-D23C311ED033}" destId="{0AF26CF3-A6E1-48F2-8878-9A471DD1F6BE}" srcOrd="1" destOrd="0" parTransId="{23DCA13C-3EAB-4262-B65A-DC850F84C27C}" sibTransId="{885E3ED1-456F-4246-A777-1A2A3705EF35}"/>
    <dgm:cxn modelId="{43C6D194-895D-457D-86CC-86E5956BB35F}" type="presOf" srcId="{3F156ED5-5383-41EC-AFD1-2F9A9D8316FE}" destId="{9160E9E5-FBFE-40E5-A87E-B55A8962503B}" srcOrd="0" destOrd="0" presId="urn:microsoft.com/office/officeart/2005/8/layout/vList2"/>
    <dgm:cxn modelId="{089BB8DC-31E8-4E44-970E-B1D8C0733EDF}" srcId="{2EFA4D82-2F57-4BAF-8A26-18021E5FEE78}" destId="{1441F19B-CBEC-42A9-817B-EF3C9F2B3421}" srcOrd="1" destOrd="0" parTransId="{1E93C10A-8504-49AC-B697-5F4EC0AFD87C}" sibTransId="{093CD69E-3990-446F-B5FD-5E9FC8E0D2D6}"/>
    <dgm:cxn modelId="{91CCACED-A661-4B3B-8C20-64DA1FC4203D}" type="presOf" srcId="{1441F19B-CBEC-42A9-817B-EF3C9F2B3421}" destId="{17A2D98A-6BEF-4C51-AE5D-592D73A3B07E}" srcOrd="0" destOrd="0" presId="urn:microsoft.com/office/officeart/2005/8/layout/vList2"/>
    <dgm:cxn modelId="{B58559F8-3323-4EB0-B6D0-E2BBABFAB06A}" srcId="{CCC99D2F-334A-4B59-A0AE-D23C311ED033}" destId="{1C91B918-A93F-42B3-857E-A291FAE57144}" srcOrd="0" destOrd="0" parTransId="{875CBF66-5293-4790-83F8-08A2075FFBA8}" sibTransId="{0AF75B8D-59DF-44AB-8CE6-1FE44665D13D}"/>
    <dgm:cxn modelId="{F986FEF4-995F-466F-9880-83860C48982B}" type="presParOf" srcId="{E9FEBCF3-6D85-4949-8399-BA1A9544BE44}" destId="{1D94648A-A873-48B8-A282-9922CEE38B91}" srcOrd="0" destOrd="0" presId="urn:microsoft.com/office/officeart/2005/8/layout/vList2"/>
    <dgm:cxn modelId="{9E530ACA-EF44-4FBC-881D-9A1AC18982E3}" type="presParOf" srcId="{E9FEBCF3-6D85-4949-8399-BA1A9544BE44}" destId="{5C0B2071-6F69-4E71-8E2D-96FF1052201F}" srcOrd="1" destOrd="0" presId="urn:microsoft.com/office/officeart/2005/8/layout/vList2"/>
    <dgm:cxn modelId="{1E84E34F-446F-437D-9052-AF5383452911}" type="presParOf" srcId="{E9FEBCF3-6D85-4949-8399-BA1A9544BE44}" destId="{17A2D98A-6BEF-4C51-AE5D-592D73A3B07E}" srcOrd="2" destOrd="0" presId="urn:microsoft.com/office/officeart/2005/8/layout/vList2"/>
    <dgm:cxn modelId="{5327B360-0963-4846-913D-1AFD70EFD5CF}" type="presParOf" srcId="{E9FEBCF3-6D85-4949-8399-BA1A9544BE44}" destId="{9160E9E5-FBFE-40E5-A87E-B55A896250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6DD8E5-38C8-4723-A017-F612C2FF5B21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DBC008-527E-475B-B7E0-E838D60C1250}">
      <dgm:prSet/>
      <dgm:spPr/>
      <dgm:t>
        <a:bodyPr/>
        <a:lstStyle/>
        <a:p>
          <a:r>
            <a:rPr lang="en-US" dirty="0"/>
            <a:t>Random forest </a:t>
          </a:r>
        </a:p>
      </dgm:t>
    </dgm:pt>
    <dgm:pt modelId="{239026E1-BBE1-4A65-ACC4-9B771FED1660}" type="parTrans" cxnId="{ADD58CBB-65AF-4307-AB0D-05DFF28B4216}">
      <dgm:prSet/>
      <dgm:spPr/>
      <dgm:t>
        <a:bodyPr/>
        <a:lstStyle/>
        <a:p>
          <a:endParaRPr lang="en-US"/>
        </a:p>
      </dgm:t>
    </dgm:pt>
    <dgm:pt modelId="{6E0CAA4D-EDA8-434D-8C48-7C92A94C59A2}" type="sibTrans" cxnId="{ADD58CBB-65AF-4307-AB0D-05DFF28B4216}">
      <dgm:prSet/>
      <dgm:spPr/>
      <dgm:t>
        <a:bodyPr/>
        <a:lstStyle/>
        <a:p>
          <a:endParaRPr lang="en-US"/>
        </a:p>
      </dgm:t>
    </dgm:pt>
    <dgm:pt modelId="{BAEA8E60-C056-4572-9500-0F131EA083B5}" type="pres">
      <dgm:prSet presAssocID="{1A6DD8E5-38C8-4723-A017-F612C2FF5B2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9EDE791-7955-4953-8565-16A1863EAE8C}" type="pres">
      <dgm:prSet presAssocID="{95DBC008-527E-475B-B7E0-E838D60C1250}" presName="horFlow" presStyleCnt="0"/>
      <dgm:spPr/>
    </dgm:pt>
    <dgm:pt modelId="{2CEBBB1E-6C80-4395-AD70-45931CBFDB6E}" type="pres">
      <dgm:prSet presAssocID="{95DBC008-527E-475B-B7E0-E838D60C1250}" presName="bigChev" presStyleLbl="node1" presStyleIdx="0" presStyleCnt="1" custScaleX="428171" custScaleY="100024"/>
      <dgm:spPr/>
    </dgm:pt>
  </dgm:ptLst>
  <dgm:cxnLst>
    <dgm:cxn modelId="{7B79764B-71B5-4F8F-8B96-FC24C5D3844C}" type="presOf" srcId="{1A6DD8E5-38C8-4723-A017-F612C2FF5B21}" destId="{BAEA8E60-C056-4572-9500-0F131EA083B5}" srcOrd="0" destOrd="0" presId="urn:microsoft.com/office/officeart/2005/8/layout/lProcess3"/>
    <dgm:cxn modelId="{ADD58CBB-65AF-4307-AB0D-05DFF28B4216}" srcId="{1A6DD8E5-38C8-4723-A017-F612C2FF5B21}" destId="{95DBC008-527E-475B-B7E0-E838D60C1250}" srcOrd="0" destOrd="0" parTransId="{239026E1-BBE1-4A65-ACC4-9B771FED1660}" sibTransId="{6E0CAA4D-EDA8-434D-8C48-7C92A94C59A2}"/>
    <dgm:cxn modelId="{B27710D7-997B-44B2-8F1B-8C8F00482F0A}" type="presOf" srcId="{95DBC008-527E-475B-B7E0-E838D60C1250}" destId="{2CEBBB1E-6C80-4395-AD70-45931CBFDB6E}" srcOrd="0" destOrd="0" presId="urn:microsoft.com/office/officeart/2005/8/layout/lProcess3"/>
    <dgm:cxn modelId="{A26B2516-ADC5-4AD7-8524-28124C730FF8}" type="presParOf" srcId="{BAEA8E60-C056-4572-9500-0F131EA083B5}" destId="{39EDE791-7955-4953-8565-16A1863EAE8C}" srcOrd="0" destOrd="0" presId="urn:microsoft.com/office/officeart/2005/8/layout/lProcess3"/>
    <dgm:cxn modelId="{AAD11374-2AD0-49DE-A9FB-723B4B59662F}" type="presParOf" srcId="{39EDE791-7955-4953-8565-16A1863EAE8C}" destId="{2CEBBB1E-6C80-4395-AD70-45931CBFDB6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58DC1A-49F5-4A4D-8A43-F79D9B042955}" type="doc">
      <dgm:prSet loTypeId="urn:microsoft.com/office/officeart/2005/8/layout/lProcess3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768569-6667-4BF9-B621-64F623CD173E}">
      <dgm:prSet/>
      <dgm:spPr/>
      <dgm:t>
        <a:bodyPr/>
        <a:lstStyle/>
        <a:p>
          <a:r>
            <a:rPr lang="en-US" dirty="0"/>
            <a:t>xGBoosting</a:t>
          </a:r>
        </a:p>
      </dgm:t>
    </dgm:pt>
    <dgm:pt modelId="{E6B5420C-3B43-4628-8209-C86841E257D1}" type="parTrans" cxnId="{2517A8CA-6DD8-485C-A6E8-6F919508D406}">
      <dgm:prSet/>
      <dgm:spPr/>
      <dgm:t>
        <a:bodyPr/>
        <a:lstStyle/>
        <a:p>
          <a:endParaRPr lang="en-US"/>
        </a:p>
      </dgm:t>
    </dgm:pt>
    <dgm:pt modelId="{23DD29D9-6909-44B0-9725-42199DFE11A9}" type="sibTrans" cxnId="{2517A8CA-6DD8-485C-A6E8-6F919508D406}">
      <dgm:prSet/>
      <dgm:spPr/>
      <dgm:t>
        <a:bodyPr/>
        <a:lstStyle/>
        <a:p>
          <a:endParaRPr lang="en-US"/>
        </a:p>
      </dgm:t>
    </dgm:pt>
    <dgm:pt modelId="{F26A9711-157C-4EDB-B2C5-E353C6F0D63C}" type="pres">
      <dgm:prSet presAssocID="{7A58DC1A-49F5-4A4D-8A43-F79D9B04295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4BE88A6-780A-42C8-9630-B6F08817CC2D}" type="pres">
      <dgm:prSet presAssocID="{D4768569-6667-4BF9-B621-64F623CD173E}" presName="horFlow" presStyleCnt="0"/>
      <dgm:spPr/>
    </dgm:pt>
    <dgm:pt modelId="{7528FDDE-213E-42F0-B7B8-D4371267EBC3}" type="pres">
      <dgm:prSet presAssocID="{D4768569-6667-4BF9-B621-64F623CD173E}" presName="bigChev" presStyleLbl="node1" presStyleIdx="0" presStyleCnt="1" custScaleX="444252"/>
      <dgm:spPr/>
    </dgm:pt>
  </dgm:ptLst>
  <dgm:cxnLst>
    <dgm:cxn modelId="{5AB43640-9CA4-4AFC-B4B2-3935B0703C89}" type="presOf" srcId="{D4768569-6667-4BF9-B621-64F623CD173E}" destId="{7528FDDE-213E-42F0-B7B8-D4371267EBC3}" srcOrd="0" destOrd="0" presId="urn:microsoft.com/office/officeart/2005/8/layout/lProcess3"/>
    <dgm:cxn modelId="{0B1C5957-6DD9-4A0B-94E4-94462BD4365C}" type="presOf" srcId="{7A58DC1A-49F5-4A4D-8A43-F79D9B042955}" destId="{F26A9711-157C-4EDB-B2C5-E353C6F0D63C}" srcOrd="0" destOrd="0" presId="urn:microsoft.com/office/officeart/2005/8/layout/lProcess3"/>
    <dgm:cxn modelId="{2517A8CA-6DD8-485C-A6E8-6F919508D406}" srcId="{7A58DC1A-49F5-4A4D-8A43-F79D9B042955}" destId="{D4768569-6667-4BF9-B621-64F623CD173E}" srcOrd="0" destOrd="0" parTransId="{E6B5420C-3B43-4628-8209-C86841E257D1}" sibTransId="{23DD29D9-6909-44B0-9725-42199DFE11A9}"/>
    <dgm:cxn modelId="{B0A50095-1EE1-49B0-B705-38EF08750DA4}" type="presParOf" srcId="{F26A9711-157C-4EDB-B2C5-E353C6F0D63C}" destId="{64BE88A6-780A-42C8-9630-B6F08817CC2D}" srcOrd="0" destOrd="0" presId="urn:microsoft.com/office/officeart/2005/8/layout/lProcess3"/>
    <dgm:cxn modelId="{16E2AC76-F6E7-46E7-B2C8-6B4155E69F2F}" type="presParOf" srcId="{64BE88A6-780A-42C8-9630-B6F08817CC2D}" destId="{7528FDDE-213E-42F0-B7B8-D4371267EBC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CD86A6-77F6-48E3-8E32-8007DAE2FB7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B873C-4877-4F32-AE28-9E66E7F866F7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9BF3876E-68C0-4F70-9BEF-33C41158C45F}" type="parTrans" cxnId="{A51E5C8C-06D2-4068-8F37-252CE0B5EAA3}">
      <dgm:prSet/>
      <dgm:spPr/>
      <dgm:t>
        <a:bodyPr/>
        <a:lstStyle/>
        <a:p>
          <a:endParaRPr lang="en-US"/>
        </a:p>
      </dgm:t>
    </dgm:pt>
    <dgm:pt modelId="{4BA65C98-9658-4A06-AD13-A21441E96DB8}" type="sibTrans" cxnId="{A51E5C8C-06D2-4068-8F37-252CE0B5EAA3}">
      <dgm:prSet/>
      <dgm:spPr/>
      <dgm:t>
        <a:bodyPr/>
        <a:lstStyle/>
        <a:p>
          <a:endParaRPr lang="en-US"/>
        </a:p>
      </dgm:t>
    </dgm:pt>
    <dgm:pt modelId="{586DE3A0-B0E5-48C4-89BD-7129223E1971}" type="pres">
      <dgm:prSet presAssocID="{8DCD86A6-77F6-48E3-8E32-8007DAE2FB77}" presName="Name0" presStyleCnt="0">
        <dgm:presLayoutVars>
          <dgm:dir/>
          <dgm:animLvl val="lvl"/>
          <dgm:resizeHandles val="exact"/>
        </dgm:presLayoutVars>
      </dgm:prSet>
      <dgm:spPr/>
    </dgm:pt>
    <dgm:pt modelId="{98221203-BB5C-4E00-B40F-98B0165785E9}" type="pres">
      <dgm:prSet presAssocID="{7FDB873C-4877-4F32-AE28-9E66E7F866F7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A51E5C8C-06D2-4068-8F37-252CE0B5EAA3}" srcId="{8DCD86A6-77F6-48E3-8E32-8007DAE2FB77}" destId="{7FDB873C-4877-4F32-AE28-9E66E7F866F7}" srcOrd="0" destOrd="0" parTransId="{9BF3876E-68C0-4F70-9BEF-33C41158C45F}" sibTransId="{4BA65C98-9658-4A06-AD13-A21441E96DB8}"/>
    <dgm:cxn modelId="{50527CF1-2753-4347-AE3E-93D0CF18AF67}" type="presOf" srcId="{8DCD86A6-77F6-48E3-8E32-8007DAE2FB77}" destId="{586DE3A0-B0E5-48C4-89BD-7129223E1971}" srcOrd="0" destOrd="0" presId="urn:microsoft.com/office/officeart/2005/8/layout/chevron1"/>
    <dgm:cxn modelId="{4C7FB4F9-8977-46CA-8DFF-05042FC265FE}" type="presOf" srcId="{7FDB873C-4877-4F32-AE28-9E66E7F866F7}" destId="{98221203-BB5C-4E00-B40F-98B0165785E9}" srcOrd="0" destOrd="0" presId="urn:microsoft.com/office/officeart/2005/8/layout/chevron1"/>
    <dgm:cxn modelId="{480144EB-4C93-409C-87EF-E32BBA46A9B2}" type="presParOf" srcId="{586DE3A0-B0E5-48C4-89BD-7129223E1971}" destId="{98221203-BB5C-4E00-B40F-98B0165785E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0.xml><?xml version="1.0" encoding="utf-8"?>
<dgm:dataModel xmlns:dgm="http://schemas.openxmlformats.org/drawingml/2006/diagram" xmlns:a="http://schemas.openxmlformats.org/drawingml/2006/main">
  <dgm:ptLst>
    <dgm:pt modelId="{A88E3E3E-54FA-42EF-B4F5-3597EE7201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5047B-952F-45C8-8FCC-0EA106ABA8E6}">
      <dgm:prSet/>
      <dgm:spPr/>
      <dgm:t>
        <a:bodyPr/>
        <a:lstStyle/>
        <a:p>
          <a:r>
            <a:rPr lang="en-US"/>
            <a:t>99.46%</a:t>
          </a:r>
        </a:p>
      </dgm:t>
    </dgm:pt>
    <dgm:pt modelId="{CA1CD8E1-D9B2-4997-BF7D-1587226FFB7D}" type="parTrans" cxnId="{65C1188E-5BB7-4814-BE90-80D1D73791A8}">
      <dgm:prSet/>
      <dgm:spPr/>
      <dgm:t>
        <a:bodyPr/>
        <a:lstStyle/>
        <a:p>
          <a:endParaRPr lang="en-US"/>
        </a:p>
      </dgm:t>
    </dgm:pt>
    <dgm:pt modelId="{83CEE086-AECE-4183-ADDA-70103225603A}" type="sibTrans" cxnId="{65C1188E-5BB7-4814-BE90-80D1D73791A8}">
      <dgm:prSet/>
      <dgm:spPr/>
      <dgm:t>
        <a:bodyPr/>
        <a:lstStyle/>
        <a:p>
          <a:endParaRPr lang="en-US"/>
        </a:p>
      </dgm:t>
    </dgm:pt>
    <dgm:pt modelId="{38D28B13-1D54-4598-A89B-D282E61F8AE8}">
      <dgm:prSet/>
      <dgm:spPr>
        <a:blipFill>
          <a:blip xmlns:r="http://schemas.openxmlformats.org/officeDocument/2006/relationships" r:embed="rId1"/>
          <a:stretch>
            <a:fillRect l="-14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ADA42A7-8237-4700-B11F-4E87702FD3DF}" type="parTrans" cxnId="{0AC064B2-1FE1-4403-9CC8-AFFD24202895}">
      <dgm:prSet/>
      <dgm:spPr/>
      <dgm:t>
        <a:bodyPr/>
        <a:lstStyle/>
        <a:p>
          <a:endParaRPr lang="en-US"/>
        </a:p>
      </dgm:t>
    </dgm:pt>
    <dgm:pt modelId="{D1B0395D-B70D-49A9-A0C8-8DD2972F2363}" type="sibTrans" cxnId="{0AC064B2-1FE1-4403-9CC8-AFFD24202895}">
      <dgm:prSet/>
      <dgm:spPr/>
      <dgm:t>
        <a:bodyPr/>
        <a:lstStyle/>
        <a:p>
          <a:endParaRPr lang="en-US"/>
        </a:p>
      </dgm:t>
    </dgm:pt>
    <dgm:pt modelId="{325D4062-6766-44B2-AA79-3A53E08E53B4}">
      <dgm:prSet/>
      <dgm:spPr/>
      <dgm:t>
        <a:bodyPr/>
        <a:lstStyle/>
        <a:p>
          <a:r>
            <a:rPr lang="en-US" b="0" dirty="0"/>
            <a:t>99.65%                   </a:t>
          </a:r>
          <a:r>
            <a:rPr lang="en-US" dirty="0"/>
            <a:t>                  </a:t>
          </a:r>
        </a:p>
      </dgm:t>
    </dgm:pt>
    <dgm:pt modelId="{EE7B3D11-E6A0-41B4-82AA-782C1EADEC7A}" type="parTrans" cxnId="{BE7C0253-089A-4C5A-B00C-19AAADF3B270}">
      <dgm:prSet/>
      <dgm:spPr/>
      <dgm:t>
        <a:bodyPr/>
        <a:lstStyle/>
        <a:p>
          <a:endParaRPr lang="en-US"/>
        </a:p>
      </dgm:t>
    </dgm:pt>
    <dgm:pt modelId="{E92C3A17-E417-4E2E-940F-9256741F704B}" type="sibTrans" cxnId="{BE7C0253-089A-4C5A-B00C-19AAADF3B270}">
      <dgm:prSet/>
      <dgm:spPr/>
      <dgm:t>
        <a:bodyPr/>
        <a:lstStyle/>
        <a:p>
          <a:endParaRPr lang="en-US"/>
        </a:p>
      </dgm:t>
    </dgm:pt>
    <dgm:pt modelId="{3EA286D7-D8C4-429B-96F1-FA3912BAF7D4}">
      <dgm:prSet/>
      <dgm:spPr>
        <a:blipFill>
          <a:blip xmlns:r="http://schemas.openxmlformats.org/officeDocument/2006/relationships" r:embed="rId2"/>
          <a:stretch>
            <a:fillRect l="-14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3C24A36-99F9-4240-9681-F6E69388AA56}" type="parTrans" cxnId="{EB86BED8-C1E2-4E78-9F43-006AAB5EFDFA}">
      <dgm:prSet/>
      <dgm:spPr/>
      <dgm:t>
        <a:bodyPr/>
        <a:lstStyle/>
        <a:p>
          <a:endParaRPr lang="en-US"/>
        </a:p>
      </dgm:t>
    </dgm:pt>
    <dgm:pt modelId="{D90292D9-9D9C-4B60-8A12-310ED9FB9576}" type="sibTrans" cxnId="{EB86BED8-C1E2-4E78-9F43-006AAB5EFDFA}">
      <dgm:prSet/>
      <dgm:spPr/>
      <dgm:t>
        <a:bodyPr/>
        <a:lstStyle/>
        <a:p>
          <a:endParaRPr lang="en-US"/>
        </a:p>
      </dgm:t>
    </dgm:pt>
    <dgm:pt modelId="{F44EB430-C881-48F1-BF6C-7A641CFC3171}">
      <dgm:prSet/>
      <dgm:spPr/>
      <dgm:t>
        <a:bodyPr/>
        <a:lstStyle/>
        <a:p>
          <a:r>
            <a:rPr lang="en-US"/>
            <a:t>99.56%</a:t>
          </a:r>
        </a:p>
      </dgm:t>
    </dgm:pt>
    <dgm:pt modelId="{42BA92CA-DFA1-4A59-B556-3C47AA44CFBA}" type="parTrans" cxnId="{868C2E8E-C95E-4F5C-850B-146384681D8F}">
      <dgm:prSet/>
      <dgm:spPr/>
      <dgm:t>
        <a:bodyPr/>
        <a:lstStyle/>
        <a:p>
          <a:endParaRPr lang="en-US"/>
        </a:p>
      </dgm:t>
    </dgm:pt>
    <dgm:pt modelId="{81DF2965-84FC-4354-9F11-E6EE1E0FAFC6}" type="sibTrans" cxnId="{868C2E8E-C95E-4F5C-850B-146384681D8F}">
      <dgm:prSet/>
      <dgm:spPr/>
      <dgm:t>
        <a:bodyPr/>
        <a:lstStyle/>
        <a:p>
          <a:endParaRPr lang="en-US"/>
        </a:p>
      </dgm:t>
    </dgm:pt>
    <dgm:pt modelId="{DA1581D7-5AD9-41F1-AAF8-5B6BF3C568D0}">
      <dgm:prSet/>
      <dgm:spPr>
        <a:blipFill>
          <a:blip xmlns:r="http://schemas.openxmlformats.org/officeDocument/2006/relationships" r:embed="rId3"/>
          <a:stretch>
            <a:fillRect l="-14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BBE9160-F02D-4E42-86E8-886581F210F3}" type="parTrans" cxnId="{94DBD078-DDD8-4748-9B21-48D202E83240}">
      <dgm:prSet/>
      <dgm:spPr/>
      <dgm:t>
        <a:bodyPr/>
        <a:lstStyle/>
        <a:p>
          <a:endParaRPr lang="en-US"/>
        </a:p>
      </dgm:t>
    </dgm:pt>
    <dgm:pt modelId="{B2B05361-670A-469E-B8B6-CCFDCB02286E}" type="sibTrans" cxnId="{94DBD078-DDD8-4748-9B21-48D202E83240}">
      <dgm:prSet/>
      <dgm:spPr/>
      <dgm:t>
        <a:bodyPr/>
        <a:lstStyle/>
        <a:p>
          <a:endParaRPr lang="en-US"/>
        </a:p>
      </dgm:t>
    </dgm:pt>
    <dgm:pt modelId="{E3A67654-7D8F-4BDD-8C7A-DA8E7410109E}">
      <dgm:prSet/>
      <dgm:spPr/>
      <dgm:t>
        <a:bodyPr/>
        <a:lstStyle/>
        <a:p>
          <a:r>
            <a:rPr lang="en-US" b="0"/>
            <a:t>99.6%</a:t>
          </a:r>
          <a:endParaRPr lang="en-US"/>
        </a:p>
      </dgm:t>
    </dgm:pt>
    <dgm:pt modelId="{7CBD750E-6D3D-4362-9677-109355BB9962}" type="parTrans" cxnId="{16A3ABC3-5BF9-4E48-9456-1F19F5316CF4}">
      <dgm:prSet/>
      <dgm:spPr/>
      <dgm:t>
        <a:bodyPr/>
        <a:lstStyle/>
        <a:p>
          <a:endParaRPr lang="en-US"/>
        </a:p>
      </dgm:t>
    </dgm:pt>
    <dgm:pt modelId="{50F6C8F8-4287-43C3-99F5-0B338F07ABC7}" type="sibTrans" cxnId="{16A3ABC3-5BF9-4E48-9456-1F19F5316CF4}">
      <dgm:prSet/>
      <dgm:spPr/>
      <dgm:t>
        <a:bodyPr/>
        <a:lstStyle/>
        <a:p>
          <a:endParaRPr lang="en-US"/>
        </a:p>
      </dgm:t>
    </dgm:pt>
    <dgm:pt modelId="{CD92E2DA-F21C-4020-8092-007E3DCCA8CC}">
      <dgm:prSet/>
      <dgm:spPr>
        <a:blipFill>
          <a:blip xmlns:r="http://schemas.openxmlformats.org/officeDocument/2006/relationships" r:embed="rId4"/>
          <a:stretch>
            <a:fillRect l="-119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C29A96-3E9D-42BB-BDFE-33E29F7E60F3}" type="parTrans" cxnId="{2499817C-EB1E-4410-A592-557329FBE849}">
      <dgm:prSet/>
      <dgm:spPr/>
      <dgm:t>
        <a:bodyPr/>
        <a:lstStyle/>
        <a:p>
          <a:endParaRPr lang="en-US"/>
        </a:p>
      </dgm:t>
    </dgm:pt>
    <dgm:pt modelId="{8AD23F2F-0A4F-4630-B837-87E100EAB4AF}" type="sibTrans" cxnId="{2499817C-EB1E-4410-A592-557329FBE849}">
      <dgm:prSet/>
      <dgm:spPr/>
      <dgm:t>
        <a:bodyPr/>
        <a:lstStyle/>
        <a:p>
          <a:endParaRPr lang="en-US"/>
        </a:p>
      </dgm:t>
    </dgm:pt>
    <dgm:pt modelId="{B742FE4A-3FE6-4A2F-AC9C-2F5149C5C190}" type="pres">
      <dgm:prSet presAssocID="{A88E3E3E-54FA-42EF-B4F5-3597EE720154}" presName="Name0" presStyleCnt="0">
        <dgm:presLayoutVars>
          <dgm:dir/>
          <dgm:animLvl val="lvl"/>
          <dgm:resizeHandles val="exact"/>
        </dgm:presLayoutVars>
      </dgm:prSet>
      <dgm:spPr/>
    </dgm:pt>
    <dgm:pt modelId="{796E0743-8FC5-4414-A33C-BA2239BA0610}" type="pres">
      <dgm:prSet presAssocID="{9755047B-952F-45C8-8FCC-0EA106ABA8E6}" presName="composite" presStyleCnt="0"/>
      <dgm:spPr/>
    </dgm:pt>
    <dgm:pt modelId="{8B505195-554D-49D2-A78C-603EEE023681}" type="pres">
      <dgm:prSet presAssocID="{9755047B-952F-45C8-8FCC-0EA106ABA8E6}" presName="parTx" presStyleLbl="alignNode1" presStyleIdx="0" presStyleCnt="4" custLinFactNeighborX="7219" custLinFactNeighborY="-21722">
        <dgm:presLayoutVars>
          <dgm:chMax val="0"/>
          <dgm:chPref val="0"/>
          <dgm:bulletEnabled val="1"/>
        </dgm:presLayoutVars>
      </dgm:prSet>
      <dgm:spPr/>
    </dgm:pt>
    <dgm:pt modelId="{BEF59567-98EA-47D1-979F-535042E42B50}" type="pres">
      <dgm:prSet presAssocID="{9755047B-952F-45C8-8FCC-0EA106ABA8E6}" presName="desTx" presStyleLbl="alignAccFollowNode1" presStyleIdx="0" presStyleCnt="4" custLinFactNeighborX="6812" custLinFactNeighborY="-12257">
        <dgm:presLayoutVars>
          <dgm:bulletEnabled val="1"/>
        </dgm:presLayoutVars>
      </dgm:prSet>
      <dgm:spPr/>
    </dgm:pt>
    <dgm:pt modelId="{E1B21BC4-63EB-4EEE-9A40-9547C4ED0175}" type="pres">
      <dgm:prSet presAssocID="{83CEE086-AECE-4183-ADDA-70103225603A}" presName="space" presStyleCnt="0"/>
      <dgm:spPr/>
    </dgm:pt>
    <dgm:pt modelId="{089CF3D8-D227-41BA-AA77-FFB10630C979}" type="pres">
      <dgm:prSet presAssocID="{325D4062-6766-44B2-AA79-3A53E08E53B4}" presName="composite" presStyleCnt="0"/>
      <dgm:spPr/>
    </dgm:pt>
    <dgm:pt modelId="{BFF20CEB-C328-4931-BC06-D9EF9FE98379}" type="pres">
      <dgm:prSet presAssocID="{325D4062-6766-44B2-AA79-3A53E08E53B4}" presName="parTx" presStyleLbl="alignNode1" presStyleIdx="1" presStyleCnt="4" custLinFactNeighborX="6812" custLinFactNeighborY="-21722">
        <dgm:presLayoutVars>
          <dgm:chMax val="0"/>
          <dgm:chPref val="0"/>
          <dgm:bulletEnabled val="1"/>
        </dgm:presLayoutVars>
      </dgm:prSet>
      <dgm:spPr/>
    </dgm:pt>
    <dgm:pt modelId="{8D582CF9-08BB-4866-AF35-FC0D38583499}" type="pres">
      <dgm:prSet presAssocID="{325D4062-6766-44B2-AA79-3A53E08E53B4}" presName="desTx" presStyleLbl="alignAccFollowNode1" presStyleIdx="1" presStyleCnt="4" custLinFactNeighborX="6812" custLinFactNeighborY="-12257">
        <dgm:presLayoutVars>
          <dgm:bulletEnabled val="1"/>
        </dgm:presLayoutVars>
      </dgm:prSet>
      <dgm:spPr/>
    </dgm:pt>
    <dgm:pt modelId="{2A16881C-03C9-4696-BB20-077C3EF92496}" type="pres">
      <dgm:prSet presAssocID="{E92C3A17-E417-4E2E-940F-9256741F704B}" presName="space" presStyleCnt="0"/>
      <dgm:spPr/>
    </dgm:pt>
    <dgm:pt modelId="{FF4D51BA-67AC-40A7-8F5F-F6DF2542B9AD}" type="pres">
      <dgm:prSet presAssocID="{F44EB430-C881-48F1-BF6C-7A641CFC3171}" presName="composite" presStyleCnt="0"/>
      <dgm:spPr/>
    </dgm:pt>
    <dgm:pt modelId="{F4523FBA-6B9B-4199-9ABA-D4389A4C4457}" type="pres">
      <dgm:prSet presAssocID="{F44EB430-C881-48F1-BF6C-7A641CFC3171}" presName="parTx" presStyleLbl="alignNode1" presStyleIdx="2" presStyleCnt="4" custLinFactX="-100000" custLinFactY="100000" custLinFactNeighborX="-121354" custLinFactNeighborY="190108">
        <dgm:presLayoutVars>
          <dgm:chMax val="0"/>
          <dgm:chPref val="0"/>
          <dgm:bulletEnabled val="1"/>
        </dgm:presLayoutVars>
      </dgm:prSet>
      <dgm:spPr/>
    </dgm:pt>
    <dgm:pt modelId="{533014E0-FBC9-49AF-8BBA-82FAEB4F6749}" type="pres">
      <dgm:prSet presAssocID="{F44EB430-C881-48F1-BF6C-7A641CFC3171}" presName="desTx" presStyleLbl="alignAccFollowNode1" presStyleIdx="2" presStyleCnt="4" custLinFactX="-100000" custLinFactY="63698" custLinFactNeighborX="-121354" custLinFactNeighborY="100000">
        <dgm:presLayoutVars>
          <dgm:bulletEnabled val="1"/>
        </dgm:presLayoutVars>
      </dgm:prSet>
      <dgm:spPr/>
    </dgm:pt>
    <dgm:pt modelId="{6E654FE2-9E75-487A-8B54-8AFD8DB76160}" type="pres">
      <dgm:prSet presAssocID="{81DF2965-84FC-4354-9F11-E6EE1E0FAFC6}" presName="space" presStyleCnt="0"/>
      <dgm:spPr/>
    </dgm:pt>
    <dgm:pt modelId="{3589BCA9-15D1-4D32-8467-AE17FA39B0B9}" type="pres">
      <dgm:prSet presAssocID="{E3A67654-7D8F-4BDD-8C7A-DA8E7410109E}" presName="composite" presStyleCnt="0"/>
      <dgm:spPr/>
    </dgm:pt>
    <dgm:pt modelId="{ED210971-089C-4116-A12C-0F60AF6407F2}" type="pres">
      <dgm:prSet presAssocID="{E3A67654-7D8F-4BDD-8C7A-DA8E7410109E}" presName="parTx" presStyleLbl="alignNode1" presStyleIdx="3" presStyleCnt="4" custLinFactX="-100000" custLinFactY="100000" custLinFactNeighborX="-121528" custLinFactNeighborY="180659">
        <dgm:presLayoutVars>
          <dgm:chMax val="0"/>
          <dgm:chPref val="0"/>
          <dgm:bulletEnabled val="1"/>
        </dgm:presLayoutVars>
      </dgm:prSet>
      <dgm:spPr/>
    </dgm:pt>
    <dgm:pt modelId="{7F5B5503-D575-40EE-970F-9B24C903E08F}" type="pres">
      <dgm:prSet presAssocID="{E3A67654-7D8F-4BDD-8C7A-DA8E7410109E}" presName="desTx" presStyleLbl="alignAccFollowNode1" presStyleIdx="3" presStyleCnt="4" custLinFactX="-100000" custLinFactY="58366" custLinFactNeighborX="-121528" custLinFactNeighborY="100000">
        <dgm:presLayoutVars>
          <dgm:bulletEnabled val="1"/>
        </dgm:presLayoutVars>
      </dgm:prSet>
      <dgm:spPr/>
    </dgm:pt>
  </dgm:ptLst>
  <dgm:cxnLst>
    <dgm:cxn modelId="{C26B5164-A6DD-4C41-8499-4A47A00DC582}" type="presOf" srcId="{325D4062-6766-44B2-AA79-3A53E08E53B4}" destId="{BFF20CEB-C328-4931-BC06-D9EF9FE98379}" srcOrd="0" destOrd="0" presId="urn:microsoft.com/office/officeart/2005/8/layout/hList1"/>
    <dgm:cxn modelId="{5AD1CC6E-FE8D-402B-8FC1-A543A90244FD}" type="presOf" srcId="{38D28B13-1D54-4598-A89B-D282E61F8AE8}" destId="{BEF59567-98EA-47D1-979F-535042E42B50}" srcOrd="0" destOrd="0" presId="urn:microsoft.com/office/officeart/2005/8/layout/hList1"/>
    <dgm:cxn modelId="{BE7C0253-089A-4C5A-B00C-19AAADF3B270}" srcId="{A88E3E3E-54FA-42EF-B4F5-3597EE720154}" destId="{325D4062-6766-44B2-AA79-3A53E08E53B4}" srcOrd="1" destOrd="0" parTransId="{EE7B3D11-E6A0-41B4-82AA-782C1EADEC7A}" sibTransId="{E92C3A17-E417-4E2E-940F-9256741F704B}"/>
    <dgm:cxn modelId="{1F467C56-6A54-434A-803C-A4816BEC8BF4}" type="presOf" srcId="{F44EB430-C881-48F1-BF6C-7A641CFC3171}" destId="{F4523FBA-6B9B-4199-9ABA-D4389A4C4457}" srcOrd="0" destOrd="0" presId="urn:microsoft.com/office/officeart/2005/8/layout/hList1"/>
    <dgm:cxn modelId="{94DBD078-DDD8-4748-9B21-48D202E83240}" srcId="{F44EB430-C881-48F1-BF6C-7A641CFC3171}" destId="{DA1581D7-5AD9-41F1-AAF8-5B6BF3C568D0}" srcOrd="0" destOrd="0" parTransId="{5BBE9160-F02D-4E42-86E8-886581F210F3}" sibTransId="{B2B05361-670A-469E-B8B6-CCFDCB02286E}"/>
    <dgm:cxn modelId="{B5D7D578-ED57-4F74-A109-9568655C246D}" type="presOf" srcId="{9755047B-952F-45C8-8FCC-0EA106ABA8E6}" destId="{8B505195-554D-49D2-A78C-603EEE023681}" srcOrd="0" destOrd="0" presId="urn:microsoft.com/office/officeart/2005/8/layout/hList1"/>
    <dgm:cxn modelId="{2499817C-EB1E-4410-A592-557329FBE849}" srcId="{E3A67654-7D8F-4BDD-8C7A-DA8E7410109E}" destId="{CD92E2DA-F21C-4020-8092-007E3DCCA8CC}" srcOrd="0" destOrd="0" parTransId="{CCC29A96-3E9D-42BB-BDFE-33E29F7E60F3}" sibTransId="{8AD23F2F-0A4F-4630-B837-87E100EAB4AF}"/>
    <dgm:cxn modelId="{882C827D-7055-4F56-9013-798CC77118E1}" type="presOf" srcId="{E3A67654-7D8F-4BDD-8C7A-DA8E7410109E}" destId="{ED210971-089C-4116-A12C-0F60AF6407F2}" srcOrd="0" destOrd="0" presId="urn:microsoft.com/office/officeart/2005/8/layout/hList1"/>
    <dgm:cxn modelId="{18328089-BE79-41E9-AD9F-AA2C043F8501}" type="presOf" srcId="{A88E3E3E-54FA-42EF-B4F5-3597EE720154}" destId="{B742FE4A-3FE6-4A2F-AC9C-2F5149C5C190}" srcOrd="0" destOrd="0" presId="urn:microsoft.com/office/officeart/2005/8/layout/hList1"/>
    <dgm:cxn modelId="{65C1188E-5BB7-4814-BE90-80D1D73791A8}" srcId="{A88E3E3E-54FA-42EF-B4F5-3597EE720154}" destId="{9755047B-952F-45C8-8FCC-0EA106ABA8E6}" srcOrd="0" destOrd="0" parTransId="{CA1CD8E1-D9B2-4997-BF7D-1587226FFB7D}" sibTransId="{83CEE086-AECE-4183-ADDA-70103225603A}"/>
    <dgm:cxn modelId="{67BE2C8E-2E76-4776-A5F4-C2B7E22F2F2C}" type="presOf" srcId="{DA1581D7-5AD9-41F1-AAF8-5B6BF3C568D0}" destId="{533014E0-FBC9-49AF-8BBA-82FAEB4F6749}" srcOrd="0" destOrd="0" presId="urn:microsoft.com/office/officeart/2005/8/layout/hList1"/>
    <dgm:cxn modelId="{868C2E8E-C95E-4F5C-850B-146384681D8F}" srcId="{A88E3E3E-54FA-42EF-B4F5-3597EE720154}" destId="{F44EB430-C881-48F1-BF6C-7A641CFC3171}" srcOrd="2" destOrd="0" parTransId="{42BA92CA-DFA1-4A59-B556-3C47AA44CFBA}" sibTransId="{81DF2965-84FC-4354-9F11-E6EE1E0FAFC6}"/>
    <dgm:cxn modelId="{D7BE36A3-9929-474B-B577-C27520D5A004}" type="presOf" srcId="{3EA286D7-D8C4-429B-96F1-FA3912BAF7D4}" destId="{8D582CF9-08BB-4866-AF35-FC0D38583499}" srcOrd="0" destOrd="0" presId="urn:microsoft.com/office/officeart/2005/8/layout/hList1"/>
    <dgm:cxn modelId="{0AC064B2-1FE1-4403-9CC8-AFFD24202895}" srcId="{9755047B-952F-45C8-8FCC-0EA106ABA8E6}" destId="{38D28B13-1D54-4598-A89B-D282E61F8AE8}" srcOrd="0" destOrd="0" parTransId="{BADA42A7-8237-4700-B11F-4E87702FD3DF}" sibTransId="{D1B0395D-B70D-49A9-A0C8-8DD2972F2363}"/>
    <dgm:cxn modelId="{16A3ABC3-5BF9-4E48-9456-1F19F5316CF4}" srcId="{A88E3E3E-54FA-42EF-B4F5-3597EE720154}" destId="{E3A67654-7D8F-4BDD-8C7A-DA8E7410109E}" srcOrd="3" destOrd="0" parTransId="{7CBD750E-6D3D-4362-9677-109355BB9962}" sibTransId="{50F6C8F8-4287-43C3-99F5-0B338F07ABC7}"/>
    <dgm:cxn modelId="{EB86BED8-C1E2-4E78-9F43-006AAB5EFDFA}" srcId="{325D4062-6766-44B2-AA79-3A53E08E53B4}" destId="{3EA286D7-D8C4-429B-96F1-FA3912BAF7D4}" srcOrd="0" destOrd="0" parTransId="{B3C24A36-99F9-4240-9681-F6E69388AA56}" sibTransId="{D90292D9-9D9C-4B60-8A12-310ED9FB9576}"/>
    <dgm:cxn modelId="{1B13CEFF-0541-465E-9B8B-698A60F15CDC}" type="presOf" srcId="{CD92E2DA-F21C-4020-8092-007E3DCCA8CC}" destId="{7F5B5503-D575-40EE-970F-9B24C903E08F}" srcOrd="0" destOrd="0" presId="urn:microsoft.com/office/officeart/2005/8/layout/hList1"/>
    <dgm:cxn modelId="{8C798A04-41D1-4E62-85C7-89D911F32EA0}" type="presParOf" srcId="{B742FE4A-3FE6-4A2F-AC9C-2F5149C5C190}" destId="{796E0743-8FC5-4414-A33C-BA2239BA0610}" srcOrd="0" destOrd="0" presId="urn:microsoft.com/office/officeart/2005/8/layout/hList1"/>
    <dgm:cxn modelId="{45AA2E7A-0D30-4044-A2A0-3D5F7DC80B14}" type="presParOf" srcId="{796E0743-8FC5-4414-A33C-BA2239BA0610}" destId="{8B505195-554D-49D2-A78C-603EEE023681}" srcOrd="0" destOrd="0" presId="urn:microsoft.com/office/officeart/2005/8/layout/hList1"/>
    <dgm:cxn modelId="{72EC0B05-120A-4BF0-BFFB-7858BAA064A1}" type="presParOf" srcId="{796E0743-8FC5-4414-A33C-BA2239BA0610}" destId="{BEF59567-98EA-47D1-979F-535042E42B50}" srcOrd="1" destOrd="0" presId="urn:microsoft.com/office/officeart/2005/8/layout/hList1"/>
    <dgm:cxn modelId="{F9B96E04-BEA5-4A9E-A568-093454C91B3C}" type="presParOf" srcId="{B742FE4A-3FE6-4A2F-AC9C-2F5149C5C190}" destId="{E1B21BC4-63EB-4EEE-9A40-9547C4ED0175}" srcOrd="1" destOrd="0" presId="urn:microsoft.com/office/officeart/2005/8/layout/hList1"/>
    <dgm:cxn modelId="{64DDA2F1-FE66-4F73-87F3-BCA94EDD245E}" type="presParOf" srcId="{B742FE4A-3FE6-4A2F-AC9C-2F5149C5C190}" destId="{089CF3D8-D227-41BA-AA77-FFB10630C979}" srcOrd="2" destOrd="0" presId="urn:microsoft.com/office/officeart/2005/8/layout/hList1"/>
    <dgm:cxn modelId="{993C7248-0791-4EAE-A74A-8660287D7625}" type="presParOf" srcId="{089CF3D8-D227-41BA-AA77-FFB10630C979}" destId="{BFF20CEB-C328-4931-BC06-D9EF9FE98379}" srcOrd="0" destOrd="0" presId="urn:microsoft.com/office/officeart/2005/8/layout/hList1"/>
    <dgm:cxn modelId="{3FF3E271-4E74-49C3-AD70-78677115B58C}" type="presParOf" srcId="{089CF3D8-D227-41BA-AA77-FFB10630C979}" destId="{8D582CF9-08BB-4866-AF35-FC0D38583499}" srcOrd="1" destOrd="0" presId="urn:microsoft.com/office/officeart/2005/8/layout/hList1"/>
    <dgm:cxn modelId="{C6B9A493-4A33-4D48-9F07-67AB8B41011F}" type="presParOf" srcId="{B742FE4A-3FE6-4A2F-AC9C-2F5149C5C190}" destId="{2A16881C-03C9-4696-BB20-077C3EF92496}" srcOrd="3" destOrd="0" presId="urn:microsoft.com/office/officeart/2005/8/layout/hList1"/>
    <dgm:cxn modelId="{13132DB2-0323-433C-A729-5516EC3E3474}" type="presParOf" srcId="{B742FE4A-3FE6-4A2F-AC9C-2F5149C5C190}" destId="{FF4D51BA-67AC-40A7-8F5F-F6DF2542B9AD}" srcOrd="4" destOrd="0" presId="urn:microsoft.com/office/officeart/2005/8/layout/hList1"/>
    <dgm:cxn modelId="{651ACC58-9F7E-4DF8-ADDB-439241E5795F}" type="presParOf" srcId="{FF4D51BA-67AC-40A7-8F5F-F6DF2542B9AD}" destId="{F4523FBA-6B9B-4199-9ABA-D4389A4C4457}" srcOrd="0" destOrd="0" presId="urn:microsoft.com/office/officeart/2005/8/layout/hList1"/>
    <dgm:cxn modelId="{5687E54F-6787-4CDF-8032-B388F52EA57B}" type="presParOf" srcId="{FF4D51BA-67AC-40A7-8F5F-F6DF2542B9AD}" destId="{533014E0-FBC9-49AF-8BBA-82FAEB4F6749}" srcOrd="1" destOrd="0" presId="urn:microsoft.com/office/officeart/2005/8/layout/hList1"/>
    <dgm:cxn modelId="{75FEB6E8-9417-4E76-A49E-0FDE383F5F05}" type="presParOf" srcId="{B742FE4A-3FE6-4A2F-AC9C-2F5149C5C190}" destId="{6E654FE2-9E75-487A-8B54-8AFD8DB76160}" srcOrd="5" destOrd="0" presId="urn:microsoft.com/office/officeart/2005/8/layout/hList1"/>
    <dgm:cxn modelId="{E04F5268-027E-437E-8942-B4E131D67F2F}" type="presParOf" srcId="{B742FE4A-3FE6-4A2F-AC9C-2F5149C5C190}" destId="{3589BCA9-15D1-4D32-8467-AE17FA39B0B9}" srcOrd="6" destOrd="0" presId="urn:microsoft.com/office/officeart/2005/8/layout/hList1"/>
    <dgm:cxn modelId="{2535DE86-EB99-4716-8A71-988EADD8D409}" type="presParOf" srcId="{3589BCA9-15D1-4D32-8467-AE17FA39B0B9}" destId="{ED210971-089C-4116-A12C-0F60AF6407F2}" srcOrd="0" destOrd="0" presId="urn:microsoft.com/office/officeart/2005/8/layout/hList1"/>
    <dgm:cxn modelId="{F6FCDAD8-A0EB-499B-ADA7-04CDB88CE5EC}" type="presParOf" srcId="{3589BCA9-15D1-4D32-8467-AE17FA39B0B9}" destId="{7F5B5503-D575-40EE-970F-9B24C903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08C7E7-CD5A-4A51-9ED9-71409D5C8D7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D9C478-BF98-46A0-A697-35565B741615}">
      <dgm:prSet/>
      <dgm:spPr/>
      <dgm:t>
        <a:bodyPr/>
        <a:lstStyle/>
        <a:p>
          <a:r>
            <a:rPr lang="en-US"/>
            <a:t>Deep neural network (DNN)</a:t>
          </a:r>
        </a:p>
      </dgm:t>
    </dgm:pt>
    <dgm:pt modelId="{9D0D0232-61A1-4CCE-AF9A-E03349AAF4E1}" type="parTrans" cxnId="{136B5A16-745B-4F54-9FD8-E52C5ECFC165}">
      <dgm:prSet/>
      <dgm:spPr/>
      <dgm:t>
        <a:bodyPr/>
        <a:lstStyle/>
        <a:p>
          <a:endParaRPr lang="en-US"/>
        </a:p>
      </dgm:t>
    </dgm:pt>
    <dgm:pt modelId="{2F576B53-9F30-4958-9DA9-3676E27B4872}" type="sibTrans" cxnId="{136B5A16-745B-4F54-9FD8-E52C5ECFC165}">
      <dgm:prSet/>
      <dgm:spPr/>
      <dgm:t>
        <a:bodyPr/>
        <a:lstStyle/>
        <a:p>
          <a:endParaRPr lang="en-US"/>
        </a:p>
      </dgm:t>
    </dgm:pt>
    <dgm:pt modelId="{815DDE47-7C92-4C26-97D8-D79AA8693E1D}" type="pres">
      <dgm:prSet presAssocID="{1C08C7E7-CD5A-4A51-9ED9-71409D5C8D7F}" presName="Name0" presStyleCnt="0">
        <dgm:presLayoutVars>
          <dgm:dir/>
          <dgm:animLvl val="lvl"/>
          <dgm:resizeHandles val="exact"/>
        </dgm:presLayoutVars>
      </dgm:prSet>
      <dgm:spPr/>
    </dgm:pt>
    <dgm:pt modelId="{EAA7031E-F840-4CFA-B020-A26214639870}" type="pres">
      <dgm:prSet presAssocID="{93D9C478-BF98-46A0-A697-35565B741615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136B5A16-745B-4F54-9FD8-E52C5ECFC165}" srcId="{1C08C7E7-CD5A-4A51-9ED9-71409D5C8D7F}" destId="{93D9C478-BF98-46A0-A697-35565B741615}" srcOrd="0" destOrd="0" parTransId="{9D0D0232-61A1-4CCE-AF9A-E03349AAF4E1}" sibTransId="{2F576B53-9F30-4958-9DA9-3676E27B4872}"/>
    <dgm:cxn modelId="{F17C2240-F6BF-45F2-9ADC-250ABA7C85DC}" type="presOf" srcId="{93D9C478-BF98-46A0-A697-35565B741615}" destId="{EAA7031E-F840-4CFA-B020-A26214639870}" srcOrd="0" destOrd="0" presId="urn:microsoft.com/office/officeart/2005/8/layout/chevron1"/>
    <dgm:cxn modelId="{13090B7E-9F11-43E7-90D0-46FDB93ED843}" type="presOf" srcId="{1C08C7E7-CD5A-4A51-9ED9-71409D5C8D7F}" destId="{815DDE47-7C92-4C26-97D8-D79AA8693E1D}" srcOrd="0" destOrd="0" presId="urn:microsoft.com/office/officeart/2005/8/layout/chevron1"/>
    <dgm:cxn modelId="{8D061BEE-ABFC-4834-A15E-64DDDFC03BA4}" type="presParOf" srcId="{815DDE47-7C92-4C26-97D8-D79AA8693E1D}" destId="{EAA7031E-F840-4CFA-B020-A262146398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B69F515-8854-4375-83DC-ECD80313984D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C22B52-8883-4A9C-B121-5F469D5D30D9}">
      <dgm:prSet/>
      <dgm:spPr/>
      <dgm:t>
        <a:bodyPr/>
        <a:lstStyle/>
        <a:p>
          <a:r>
            <a:rPr lang="en-US" dirty="0"/>
            <a:t>Testing and discussion</a:t>
          </a:r>
        </a:p>
      </dgm:t>
    </dgm:pt>
    <dgm:pt modelId="{6AB33AF4-E957-4D99-A76D-1C54803881FA}" type="parTrans" cxnId="{7DBD6C00-69D3-4E2C-9F7D-C682E068F76C}">
      <dgm:prSet/>
      <dgm:spPr/>
      <dgm:t>
        <a:bodyPr/>
        <a:lstStyle/>
        <a:p>
          <a:endParaRPr lang="en-US"/>
        </a:p>
      </dgm:t>
    </dgm:pt>
    <dgm:pt modelId="{9D91E20D-7137-43BE-9B8F-F8ABBD4221CD}" type="sibTrans" cxnId="{7DBD6C00-69D3-4E2C-9F7D-C682E068F76C}">
      <dgm:prSet/>
      <dgm:spPr/>
      <dgm:t>
        <a:bodyPr/>
        <a:lstStyle/>
        <a:p>
          <a:endParaRPr lang="en-US"/>
        </a:p>
      </dgm:t>
    </dgm:pt>
    <dgm:pt modelId="{101FC292-1EEF-4F21-B6F2-514BEEA84528}" type="pres">
      <dgm:prSet presAssocID="{CB69F515-8854-4375-83DC-ECD80313984D}" presName="Name0" presStyleCnt="0">
        <dgm:presLayoutVars>
          <dgm:dir/>
          <dgm:animLvl val="lvl"/>
          <dgm:resizeHandles val="exact"/>
        </dgm:presLayoutVars>
      </dgm:prSet>
      <dgm:spPr/>
    </dgm:pt>
    <dgm:pt modelId="{E2FA2637-3D97-4EC6-A4C3-FD65331A81F9}" type="pres">
      <dgm:prSet presAssocID="{F3C22B52-8883-4A9C-B121-5F469D5D30D9}" presName="parTxOnly" presStyleLbl="node1" presStyleIdx="0" presStyleCnt="1" custScaleX="100098">
        <dgm:presLayoutVars>
          <dgm:chMax val="0"/>
          <dgm:chPref val="0"/>
          <dgm:bulletEnabled val="1"/>
        </dgm:presLayoutVars>
      </dgm:prSet>
      <dgm:spPr/>
    </dgm:pt>
  </dgm:ptLst>
  <dgm:cxnLst>
    <dgm:cxn modelId="{7DBD6C00-69D3-4E2C-9F7D-C682E068F76C}" srcId="{CB69F515-8854-4375-83DC-ECD80313984D}" destId="{F3C22B52-8883-4A9C-B121-5F469D5D30D9}" srcOrd="0" destOrd="0" parTransId="{6AB33AF4-E957-4D99-A76D-1C54803881FA}" sibTransId="{9D91E20D-7137-43BE-9B8F-F8ABBD4221CD}"/>
    <dgm:cxn modelId="{F896511F-5360-44E5-9B9D-C4A0B2C7959F}" type="presOf" srcId="{F3C22B52-8883-4A9C-B121-5F469D5D30D9}" destId="{E2FA2637-3D97-4EC6-A4C3-FD65331A81F9}" srcOrd="0" destOrd="0" presId="urn:microsoft.com/office/officeart/2005/8/layout/chevron1"/>
    <dgm:cxn modelId="{A60D1E94-0065-494C-AEBC-C91C3D4AC274}" type="presOf" srcId="{CB69F515-8854-4375-83DC-ECD80313984D}" destId="{101FC292-1EEF-4F21-B6F2-514BEEA84528}" srcOrd="0" destOrd="0" presId="urn:microsoft.com/office/officeart/2005/8/layout/chevron1"/>
    <dgm:cxn modelId="{C7AEA12D-FCF0-4F19-91B8-EDEC209AB8A9}" type="presParOf" srcId="{101FC292-1EEF-4F21-B6F2-514BEEA84528}" destId="{E2FA2637-3D97-4EC6-A4C3-FD65331A81F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EEF7581-E182-4F61-ABEF-65221BC2AE2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0B8CC6-4BD0-49DA-A97E-1ABD1F71DCAB}">
      <dgm:prSet/>
      <dgm:spPr/>
      <dgm:t>
        <a:bodyPr/>
        <a:lstStyle/>
        <a:p>
          <a:r>
            <a:rPr lang="en-US"/>
            <a:t>Cont.…</a:t>
          </a:r>
        </a:p>
      </dgm:t>
    </dgm:pt>
    <dgm:pt modelId="{DA62A13B-7F09-4613-942D-20F692A7E880}" type="parTrans" cxnId="{DC5601B8-C256-49AE-AC41-46959D8D2DB6}">
      <dgm:prSet/>
      <dgm:spPr/>
      <dgm:t>
        <a:bodyPr/>
        <a:lstStyle/>
        <a:p>
          <a:endParaRPr lang="en-US"/>
        </a:p>
      </dgm:t>
    </dgm:pt>
    <dgm:pt modelId="{C8FBBD9B-449B-4B2D-855D-0B8F23B5CA12}" type="sibTrans" cxnId="{DC5601B8-C256-49AE-AC41-46959D8D2DB6}">
      <dgm:prSet/>
      <dgm:spPr/>
      <dgm:t>
        <a:bodyPr/>
        <a:lstStyle/>
        <a:p>
          <a:endParaRPr lang="en-US"/>
        </a:p>
      </dgm:t>
    </dgm:pt>
    <dgm:pt modelId="{471A8B07-7180-4582-8C19-BD91C8096BAA}" type="pres">
      <dgm:prSet presAssocID="{1EEF7581-E182-4F61-ABEF-65221BC2AE28}" presName="CompostProcess" presStyleCnt="0">
        <dgm:presLayoutVars>
          <dgm:dir/>
          <dgm:resizeHandles val="exact"/>
        </dgm:presLayoutVars>
      </dgm:prSet>
      <dgm:spPr/>
    </dgm:pt>
    <dgm:pt modelId="{08FB5AC3-6B37-4FF3-8E68-3075A852415B}" type="pres">
      <dgm:prSet presAssocID="{1EEF7581-E182-4F61-ABEF-65221BC2AE28}" presName="arrow" presStyleLbl="bgShp" presStyleIdx="0" presStyleCnt="1"/>
      <dgm:spPr/>
    </dgm:pt>
    <dgm:pt modelId="{93085A4D-6FA1-4EF2-B74D-CC23B054E0D5}" type="pres">
      <dgm:prSet presAssocID="{1EEF7581-E182-4F61-ABEF-65221BC2AE28}" presName="linearProcess" presStyleCnt="0"/>
      <dgm:spPr/>
    </dgm:pt>
    <dgm:pt modelId="{525F22B3-CF1B-4498-944A-D582AB4FBBDA}" type="pres">
      <dgm:prSet presAssocID="{7C0B8CC6-4BD0-49DA-A97E-1ABD1F71DCAB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EFD57EB2-504E-469D-ADBA-53928C049BDA}" type="presOf" srcId="{1EEF7581-E182-4F61-ABEF-65221BC2AE28}" destId="{471A8B07-7180-4582-8C19-BD91C8096BAA}" srcOrd="0" destOrd="0" presId="urn:microsoft.com/office/officeart/2005/8/layout/hProcess9"/>
    <dgm:cxn modelId="{DC5601B8-C256-49AE-AC41-46959D8D2DB6}" srcId="{1EEF7581-E182-4F61-ABEF-65221BC2AE28}" destId="{7C0B8CC6-4BD0-49DA-A97E-1ABD1F71DCAB}" srcOrd="0" destOrd="0" parTransId="{DA62A13B-7F09-4613-942D-20F692A7E880}" sibTransId="{C8FBBD9B-449B-4B2D-855D-0B8F23B5CA12}"/>
    <dgm:cxn modelId="{E3F8E4C7-6047-4320-85D0-0A3ED03B6AA2}" type="presOf" srcId="{7C0B8CC6-4BD0-49DA-A97E-1ABD1F71DCAB}" destId="{525F22B3-CF1B-4498-944A-D582AB4FBBDA}" srcOrd="0" destOrd="0" presId="urn:microsoft.com/office/officeart/2005/8/layout/hProcess9"/>
    <dgm:cxn modelId="{66F638DF-FEC2-4AD5-952A-40BD068A8B91}" type="presParOf" srcId="{471A8B07-7180-4582-8C19-BD91C8096BAA}" destId="{08FB5AC3-6B37-4FF3-8E68-3075A852415B}" srcOrd="0" destOrd="0" presId="urn:microsoft.com/office/officeart/2005/8/layout/hProcess9"/>
    <dgm:cxn modelId="{B203E364-9F3F-45C7-A249-10713A1C5B79}" type="presParOf" srcId="{471A8B07-7180-4582-8C19-BD91C8096BAA}" destId="{93085A4D-6FA1-4EF2-B74D-CC23B054E0D5}" srcOrd="1" destOrd="0" presId="urn:microsoft.com/office/officeart/2005/8/layout/hProcess9"/>
    <dgm:cxn modelId="{444192AE-1096-4704-BA6A-F692114C9AF8}" type="presParOf" srcId="{93085A4D-6FA1-4EF2-B74D-CC23B054E0D5}" destId="{525F22B3-CF1B-4498-944A-D582AB4FBBDA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A6623-5C38-4EBD-A580-D803B698784D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4850B0-47B5-4531-A24E-B7C7D0D7B2D3}">
      <dgm:prSet/>
      <dgm:spPr/>
      <dgm:t>
        <a:bodyPr/>
        <a:lstStyle/>
        <a:p>
          <a:r>
            <a:rPr lang="en-US" dirty="0"/>
            <a:t>Introduction </a:t>
          </a:r>
        </a:p>
      </dgm:t>
    </dgm:pt>
    <dgm:pt modelId="{F792809A-C118-4A01-847E-E5F4A029244E}" type="parTrans" cxnId="{FBEAEC8D-E67E-4DF6-B361-798114AD6AF6}">
      <dgm:prSet/>
      <dgm:spPr/>
      <dgm:t>
        <a:bodyPr/>
        <a:lstStyle/>
        <a:p>
          <a:endParaRPr lang="en-US"/>
        </a:p>
      </dgm:t>
    </dgm:pt>
    <dgm:pt modelId="{C7689F14-8B3A-4C4B-9D8A-75AF09FC5A38}" type="sibTrans" cxnId="{FBEAEC8D-E67E-4DF6-B361-798114AD6AF6}">
      <dgm:prSet/>
      <dgm:spPr/>
      <dgm:t>
        <a:bodyPr/>
        <a:lstStyle/>
        <a:p>
          <a:endParaRPr lang="en-US"/>
        </a:p>
      </dgm:t>
    </dgm:pt>
    <dgm:pt modelId="{0215C052-4BCC-4EB8-A788-4B2AA4039BC5}" type="pres">
      <dgm:prSet presAssocID="{A9BA6623-5C38-4EBD-A580-D803B698784D}" presName="Name0" presStyleCnt="0">
        <dgm:presLayoutVars>
          <dgm:dir/>
          <dgm:animLvl val="lvl"/>
          <dgm:resizeHandles val="exact"/>
        </dgm:presLayoutVars>
      </dgm:prSet>
      <dgm:spPr/>
    </dgm:pt>
    <dgm:pt modelId="{1891C5A3-3119-4F08-83D4-27E58934E823}" type="pres">
      <dgm:prSet presAssocID="{E14850B0-47B5-4531-A24E-B7C7D0D7B2D3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31C93941-B878-4402-BCEF-CD21DFAD6329}" type="presOf" srcId="{A9BA6623-5C38-4EBD-A580-D803B698784D}" destId="{0215C052-4BCC-4EB8-A788-4B2AA4039BC5}" srcOrd="0" destOrd="0" presId="urn:microsoft.com/office/officeart/2005/8/layout/chevron1"/>
    <dgm:cxn modelId="{FBEAEC8D-E67E-4DF6-B361-798114AD6AF6}" srcId="{A9BA6623-5C38-4EBD-A580-D803B698784D}" destId="{E14850B0-47B5-4531-A24E-B7C7D0D7B2D3}" srcOrd="0" destOrd="0" parTransId="{F792809A-C118-4A01-847E-E5F4A029244E}" sibTransId="{C7689F14-8B3A-4C4B-9D8A-75AF09FC5A38}"/>
    <dgm:cxn modelId="{FCA39FB4-E366-40E0-9A64-B6FD446E77E9}" type="presOf" srcId="{E14850B0-47B5-4531-A24E-B7C7D0D7B2D3}" destId="{1891C5A3-3119-4F08-83D4-27E58934E823}" srcOrd="0" destOrd="0" presId="urn:microsoft.com/office/officeart/2005/8/layout/chevron1"/>
    <dgm:cxn modelId="{C7724014-7A2D-408C-AF90-575541076DDA}" type="presParOf" srcId="{0215C052-4BCC-4EB8-A788-4B2AA4039BC5}" destId="{1891C5A3-3119-4F08-83D4-27E58934E82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E3E3E-54FA-42EF-B4F5-3597EE7201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5047B-952F-45C8-8FCC-0EA106ABA8E6}">
      <dgm:prSet/>
      <dgm:spPr/>
      <dgm:t>
        <a:bodyPr/>
        <a:lstStyle/>
        <a:p>
          <a:r>
            <a:rPr lang="en-US"/>
            <a:t>99.46%</a:t>
          </a:r>
        </a:p>
      </dgm:t>
    </dgm:pt>
    <dgm:pt modelId="{CA1CD8E1-D9B2-4997-BF7D-1587226FFB7D}" type="parTrans" cxnId="{65C1188E-5BB7-4814-BE90-80D1D73791A8}">
      <dgm:prSet/>
      <dgm:spPr/>
      <dgm:t>
        <a:bodyPr/>
        <a:lstStyle/>
        <a:p>
          <a:endParaRPr lang="en-US"/>
        </a:p>
      </dgm:t>
    </dgm:pt>
    <dgm:pt modelId="{83CEE086-AECE-4183-ADDA-70103225603A}" type="sibTrans" cxnId="{65C1188E-5BB7-4814-BE90-80D1D73791A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8D28B13-1D54-4598-A89B-D282E61F8AE8}">
          <dgm:prSet/>
          <dgm:spPr/>
          <dgm:t>
            <a:bodyPr/>
            <a:lstStyle/>
            <a:p>
              <a:r>
                <a:rPr lang="en-US" dirty="0"/>
                <a:t>Accuracy = </a:t>
              </a:r>
              <a14:m>
                <m:oMath xmlns:m="http://schemas.openxmlformats.org/officeDocument/2006/math">
                  <m:f>
                    <m:fPr>
                      <m:ctrlPr>
                        <a:rPr lang="pt-BR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𝑇𝑁</m:t>
                      </m:r>
                    </m:num>
                    <m:den>
                      <m:r>
                        <a:rPr lang="en-US" b="0" i="1">
                          <a:latin typeface="Cambria Math" panose="02040503050406030204" pitchFamily="18" charset="0"/>
                        </a:rPr>
                        <m:t>𝑡𝑜𝑡𝑎𝑙</m:t>
                      </m:r>
                    </m:den>
                  </m:f>
                  <m:r>
                    <a:rPr lang="en-US" b="0" i="1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>
                      <a:latin typeface="Cambria Math" panose="02040503050406030204" pitchFamily="18" charset="0"/>
                    </a:rPr>
                    <m:t>100%</m:t>
                  </m:r>
                </m:oMath>
              </a14:m>
              <a:r>
                <a:rPr lang="en-US" b="0" dirty="0"/>
                <a:t>  </a:t>
              </a:r>
              <a:endParaRPr lang="en-US" dirty="0"/>
            </a:p>
          </dgm:t>
        </dgm:pt>
      </mc:Choice>
      <mc:Fallback xmlns="">
        <dgm:pt modelId="{38D28B13-1D54-4598-A89B-D282E61F8AE8}">
          <dgm:prSet/>
          <dgm:spPr/>
          <dgm:t>
            <a:bodyPr/>
            <a:lstStyle/>
            <a:p>
              <a:r>
                <a:rPr lang="en-US" dirty="0"/>
                <a:t>Accuracy = </a:t>
              </a:r>
              <a:r>
                <a:rPr lang="pt-BR" i="0"/>
                <a:t>(</a:t>
              </a:r>
              <a:r>
                <a:rPr lang="en-US" b="0" i="0"/>
                <a:t>𝑇𝑃+𝑇𝑁</a:t>
              </a:r>
              <a:r>
                <a:rPr lang="pt-BR" b="0" i="0"/>
                <a:t>)/</a:t>
              </a:r>
              <a:r>
                <a:rPr lang="en-US" b="0" i="0"/>
                <a:t>𝑡𝑜𝑡𝑎𝑙 𝑥100%</a:t>
              </a:r>
              <a:r>
                <a:rPr lang="en-US" b="0" dirty="0"/>
                <a:t>  </a:t>
              </a:r>
              <a:endParaRPr lang="en-US" dirty="0"/>
            </a:p>
          </dgm:t>
        </dgm:pt>
      </mc:Fallback>
    </mc:AlternateContent>
    <dgm:pt modelId="{BADA42A7-8237-4700-B11F-4E87702FD3DF}" type="parTrans" cxnId="{0AC064B2-1FE1-4403-9CC8-AFFD24202895}">
      <dgm:prSet/>
      <dgm:spPr/>
      <dgm:t>
        <a:bodyPr/>
        <a:lstStyle/>
        <a:p>
          <a:endParaRPr lang="en-US"/>
        </a:p>
      </dgm:t>
    </dgm:pt>
    <dgm:pt modelId="{D1B0395D-B70D-49A9-A0C8-8DD2972F2363}" type="sibTrans" cxnId="{0AC064B2-1FE1-4403-9CC8-AFFD24202895}">
      <dgm:prSet/>
      <dgm:spPr/>
      <dgm:t>
        <a:bodyPr/>
        <a:lstStyle/>
        <a:p>
          <a:endParaRPr lang="en-US"/>
        </a:p>
      </dgm:t>
    </dgm:pt>
    <dgm:pt modelId="{325D4062-6766-44B2-AA79-3A53E08E53B4}">
      <dgm:prSet/>
      <dgm:spPr/>
      <dgm:t>
        <a:bodyPr/>
        <a:lstStyle/>
        <a:p>
          <a:r>
            <a:rPr lang="en-US" b="0" dirty="0"/>
            <a:t>99.65%                   </a:t>
          </a:r>
          <a:r>
            <a:rPr lang="en-US" dirty="0"/>
            <a:t>                  </a:t>
          </a:r>
        </a:p>
      </dgm:t>
    </dgm:pt>
    <dgm:pt modelId="{EE7B3D11-E6A0-41B4-82AA-782C1EADEC7A}" type="parTrans" cxnId="{BE7C0253-089A-4C5A-B00C-19AAADF3B270}">
      <dgm:prSet/>
      <dgm:spPr/>
      <dgm:t>
        <a:bodyPr/>
        <a:lstStyle/>
        <a:p>
          <a:endParaRPr lang="en-US"/>
        </a:p>
      </dgm:t>
    </dgm:pt>
    <dgm:pt modelId="{E92C3A17-E417-4E2E-940F-9256741F704B}" type="sibTrans" cxnId="{BE7C0253-089A-4C5A-B00C-19AAADF3B27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EA286D7-D8C4-429B-96F1-FA3912BAF7D4}">
          <dgm:prSet/>
          <dgm:spPr/>
          <dgm:t>
            <a:bodyPr/>
            <a:lstStyle/>
            <a:p>
              <a:r>
                <a:rPr lang="en-US"/>
                <a:t>Precision = </a:t>
              </a:r>
              <a14:m>
                <m:oMath xmlns:m="http://schemas.openxmlformats.org/officeDocument/2006/math">
                  <m:f>
                    <m:fPr>
                      <m:ctrlPr>
                        <a:rPr lang="pt-BR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>
                          <a:latin typeface="Cambria Math" panose="02040503050406030204" pitchFamily="18" charset="0"/>
                        </a:rPr>
                        <m:t>𝑇𝑃</m:t>
                      </m:r>
                    </m:num>
                    <m:den>
                      <m:r>
                        <a:rPr lang="en-US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𝐹𝑃</m:t>
                      </m:r>
                    </m:den>
                  </m:f>
                  <m:r>
                    <a:rPr lang="en-US" b="0" i="1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>
                      <a:latin typeface="Cambria Math" panose="02040503050406030204" pitchFamily="18" charset="0"/>
                    </a:rPr>
                    <m:t>100%</m:t>
                  </m:r>
                </m:oMath>
              </a14:m>
              <a:r>
                <a:rPr lang="en-US" b="0"/>
                <a:t> </a:t>
              </a:r>
              <a:endParaRPr lang="en-US"/>
            </a:p>
          </dgm:t>
        </dgm:pt>
      </mc:Choice>
      <mc:Fallback xmlns="">
        <dgm:pt modelId="{3EA286D7-D8C4-429B-96F1-FA3912BAF7D4}">
          <dgm:prSet/>
          <dgm:spPr/>
          <dgm:t>
            <a:bodyPr/>
            <a:lstStyle/>
            <a:p>
              <a:r>
                <a:rPr lang="en-US"/>
                <a:t>Precision = </a:t>
              </a:r>
              <a:r>
                <a:rPr lang="en-US" b="0" i="0"/>
                <a:t>𝑇𝑃</a:t>
              </a:r>
              <a:r>
                <a:rPr lang="pt-BR" b="0" i="0"/>
                <a:t>/(</a:t>
              </a:r>
              <a:r>
                <a:rPr lang="en-US" b="0" i="0"/>
                <a:t>𝑇𝑃+𝐹𝑃</a:t>
              </a:r>
              <a:r>
                <a:rPr lang="pt-BR" b="0" i="0"/>
                <a:t>)</a:t>
              </a:r>
              <a:r>
                <a:rPr lang="en-US" b="0" i="0"/>
                <a:t> 𝑥100%</a:t>
              </a:r>
              <a:r>
                <a:rPr lang="en-US" b="0"/>
                <a:t> </a:t>
              </a:r>
              <a:endParaRPr lang="en-US"/>
            </a:p>
          </dgm:t>
        </dgm:pt>
      </mc:Fallback>
    </mc:AlternateContent>
    <dgm:pt modelId="{B3C24A36-99F9-4240-9681-F6E69388AA56}" type="parTrans" cxnId="{EB86BED8-C1E2-4E78-9F43-006AAB5EFDFA}">
      <dgm:prSet/>
      <dgm:spPr/>
      <dgm:t>
        <a:bodyPr/>
        <a:lstStyle/>
        <a:p>
          <a:endParaRPr lang="en-US"/>
        </a:p>
      </dgm:t>
    </dgm:pt>
    <dgm:pt modelId="{D90292D9-9D9C-4B60-8A12-310ED9FB9576}" type="sibTrans" cxnId="{EB86BED8-C1E2-4E78-9F43-006AAB5EFDFA}">
      <dgm:prSet/>
      <dgm:spPr/>
      <dgm:t>
        <a:bodyPr/>
        <a:lstStyle/>
        <a:p>
          <a:endParaRPr lang="en-US"/>
        </a:p>
      </dgm:t>
    </dgm:pt>
    <dgm:pt modelId="{F44EB430-C881-48F1-BF6C-7A641CFC3171}">
      <dgm:prSet/>
      <dgm:spPr/>
      <dgm:t>
        <a:bodyPr/>
        <a:lstStyle/>
        <a:p>
          <a:r>
            <a:rPr lang="en-US"/>
            <a:t>99.56%</a:t>
          </a:r>
        </a:p>
      </dgm:t>
    </dgm:pt>
    <dgm:pt modelId="{42BA92CA-DFA1-4A59-B556-3C47AA44CFBA}" type="parTrans" cxnId="{868C2E8E-C95E-4F5C-850B-146384681D8F}">
      <dgm:prSet/>
      <dgm:spPr/>
      <dgm:t>
        <a:bodyPr/>
        <a:lstStyle/>
        <a:p>
          <a:endParaRPr lang="en-US"/>
        </a:p>
      </dgm:t>
    </dgm:pt>
    <dgm:pt modelId="{81DF2965-84FC-4354-9F11-E6EE1E0FAFC6}" type="sibTrans" cxnId="{868C2E8E-C95E-4F5C-850B-146384681D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A1581D7-5AD9-41F1-AAF8-5B6BF3C568D0}">
          <dgm:prSet/>
          <dgm:spPr/>
          <dgm:t>
            <a:bodyPr/>
            <a:lstStyle/>
            <a:p>
              <a:r>
                <a:rPr lang="en-US" b="0" dirty="0"/>
                <a:t>Recall = </a:t>
              </a:r>
              <a14:m>
                <m:oMath xmlns:m="http://schemas.openxmlformats.org/officeDocument/2006/math">
                  <m:f>
                    <m:fPr>
                      <m:ctrlPr>
                        <a:rPr lang="pt-BR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i="1">
                          <a:latin typeface="Cambria Math" panose="02040503050406030204" pitchFamily="18" charset="0"/>
                        </a:rPr>
                        <m:t>𝑇𝑃</m:t>
                      </m:r>
                    </m:num>
                    <m:den>
                      <m:r>
                        <a:rPr lang="en-US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𝐹𝑁</m:t>
                      </m:r>
                    </m:den>
                  </m:f>
                  <m:r>
                    <a:rPr lang="en-US" i="1">
                      <a:latin typeface="Cambria Math" panose="02040503050406030204" pitchFamily="18" charset="0"/>
                    </a:rPr>
                    <m:t>𝑥</m:t>
                  </m:r>
                  <m:r>
                    <a:rPr lang="en-US" i="1">
                      <a:latin typeface="Cambria Math" panose="02040503050406030204" pitchFamily="18" charset="0"/>
                    </a:rPr>
                    <m:t>100%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DA1581D7-5AD9-41F1-AAF8-5B6BF3C568D0}">
          <dgm:prSet/>
          <dgm:spPr/>
          <dgm:t>
            <a:bodyPr/>
            <a:lstStyle/>
            <a:p>
              <a:r>
                <a:rPr lang="en-US" b="0" dirty="0"/>
                <a:t>Recall = </a:t>
              </a:r>
              <a:r>
                <a:rPr lang="en-US" i="0"/>
                <a:t>𝑇𝑃</a:t>
              </a:r>
              <a:r>
                <a:rPr lang="pt-BR" i="0"/>
                <a:t>/(</a:t>
              </a:r>
              <a:r>
                <a:rPr lang="en-US" b="0" i="0"/>
                <a:t>𝑇𝑃+𝐹𝑁</a:t>
              </a:r>
              <a:r>
                <a:rPr lang="pt-BR" b="0" i="0"/>
                <a:t>)</a:t>
              </a:r>
              <a:r>
                <a:rPr lang="en-US" b="0" i="0"/>
                <a:t> </a:t>
              </a:r>
              <a:r>
                <a:rPr lang="en-US" i="0"/>
                <a:t>𝑥100%</a:t>
              </a:r>
              <a:r>
                <a:rPr lang="en-US" dirty="0"/>
                <a:t> </a:t>
              </a:r>
            </a:p>
          </dgm:t>
        </dgm:pt>
      </mc:Fallback>
    </mc:AlternateContent>
    <dgm:pt modelId="{5BBE9160-F02D-4E42-86E8-886581F210F3}" type="parTrans" cxnId="{94DBD078-DDD8-4748-9B21-48D202E83240}">
      <dgm:prSet/>
      <dgm:spPr/>
      <dgm:t>
        <a:bodyPr/>
        <a:lstStyle/>
        <a:p>
          <a:endParaRPr lang="en-US"/>
        </a:p>
      </dgm:t>
    </dgm:pt>
    <dgm:pt modelId="{B2B05361-670A-469E-B8B6-CCFDCB02286E}" type="sibTrans" cxnId="{94DBD078-DDD8-4748-9B21-48D202E83240}">
      <dgm:prSet/>
      <dgm:spPr/>
      <dgm:t>
        <a:bodyPr/>
        <a:lstStyle/>
        <a:p>
          <a:endParaRPr lang="en-US"/>
        </a:p>
      </dgm:t>
    </dgm:pt>
    <dgm:pt modelId="{E3A67654-7D8F-4BDD-8C7A-DA8E7410109E}">
      <dgm:prSet/>
      <dgm:spPr/>
      <dgm:t>
        <a:bodyPr/>
        <a:lstStyle/>
        <a:p>
          <a:r>
            <a:rPr lang="en-US" b="0"/>
            <a:t>99.6%</a:t>
          </a:r>
          <a:endParaRPr lang="en-US"/>
        </a:p>
      </dgm:t>
    </dgm:pt>
    <dgm:pt modelId="{7CBD750E-6D3D-4362-9677-109355BB9962}" type="parTrans" cxnId="{16A3ABC3-5BF9-4E48-9456-1F19F5316CF4}">
      <dgm:prSet/>
      <dgm:spPr/>
      <dgm:t>
        <a:bodyPr/>
        <a:lstStyle/>
        <a:p>
          <a:endParaRPr lang="en-US"/>
        </a:p>
      </dgm:t>
    </dgm:pt>
    <dgm:pt modelId="{50F6C8F8-4287-43C3-99F5-0B338F07ABC7}" type="sibTrans" cxnId="{16A3ABC3-5BF9-4E48-9456-1F19F5316C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D92E2DA-F21C-4020-8092-007E3DCCA8CC}">
          <dgm:prSet/>
          <dgm:spPr/>
          <dgm:t>
            <a:bodyPr/>
            <a:lstStyle/>
            <a:p>
              <a:r>
                <a:rPr lang="en-US" b="0" dirty="0"/>
                <a:t>f1_score = 2</a:t>
              </a:r>
              <a14:m>
                <m:oMath xmlns:m="http://schemas.openxmlformats.org/officeDocument/2006/math">
                  <m:f>
                    <m:fPr>
                      <m:ctrlPr>
                        <a:rPr lang="pt-BR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𝑟𝑒𝑐𝑎𝑙𝑙</m:t>
                      </m:r>
                    </m:num>
                    <m:den>
                      <m:r>
                        <a:rPr lang="en-US" b="0" i="1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𝑟𝑒𝑐𝑎𝑙𝑙</m:t>
                      </m:r>
                    </m:den>
                  </m:f>
                  <m:r>
                    <a:rPr lang="en-US" i="1">
                      <a:latin typeface="Cambria Math" panose="02040503050406030204" pitchFamily="18" charset="0"/>
                    </a:rPr>
                    <m:t>𝑥</m:t>
                  </m:r>
                  <m:r>
                    <a:rPr lang="en-US" i="1">
                      <a:latin typeface="Cambria Math" panose="02040503050406030204" pitchFamily="18" charset="0"/>
                    </a:rPr>
                    <m:t>100%</m:t>
                  </m:r>
                </m:oMath>
              </a14:m>
              <a:r>
                <a:rPr lang="en-US" b="0" dirty="0"/>
                <a:t>          </a:t>
              </a:r>
              <a:endParaRPr lang="en-US" dirty="0"/>
            </a:p>
          </dgm:t>
        </dgm:pt>
      </mc:Choice>
      <mc:Fallback xmlns="">
        <dgm:pt modelId="{CD92E2DA-F21C-4020-8092-007E3DCCA8CC}">
          <dgm:prSet/>
          <dgm:spPr/>
          <dgm:t>
            <a:bodyPr/>
            <a:lstStyle/>
            <a:p>
              <a:r>
                <a:rPr lang="en-US" b="0" dirty="0"/>
                <a:t>f1_score = 2</a:t>
              </a:r>
              <a:r>
                <a:rPr lang="pt-BR" i="0"/>
                <a:t>(</a:t>
              </a:r>
              <a:r>
                <a:rPr lang="en-US" b="0" i="0"/>
                <a:t>𝑝𝑟𝑒𝑐𝑖𝑠𝑠𝑖𝑜𝑛 ∗𝑟𝑒𝑐𝑎𝑙𝑙</a:t>
              </a:r>
              <a:r>
                <a:rPr lang="pt-BR" b="0" i="0"/>
                <a:t>)/(</a:t>
              </a:r>
              <a:r>
                <a:rPr lang="en-US" b="0" i="0"/>
                <a:t>𝑝𝑟𝑒𝑐𝑖𝑠𝑠𝑖𝑜𝑛+𝑟𝑒𝑐𝑎𝑙𝑙</a:t>
              </a:r>
              <a:r>
                <a:rPr lang="pt-BR" b="0" i="0"/>
                <a:t>)</a:t>
              </a:r>
              <a:r>
                <a:rPr lang="en-US" b="0" i="0"/>
                <a:t> </a:t>
              </a:r>
              <a:r>
                <a:rPr lang="en-US" i="0"/>
                <a:t>𝑥100%</a:t>
              </a:r>
              <a:r>
                <a:rPr lang="en-US" b="0" dirty="0"/>
                <a:t>          </a:t>
              </a:r>
              <a:endParaRPr lang="en-US" dirty="0"/>
            </a:p>
          </dgm:t>
        </dgm:pt>
      </mc:Fallback>
    </mc:AlternateContent>
    <dgm:pt modelId="{CCC29A96-3E9D-42BB-BDFE-33E29F7E60F3}" type="parTrans" cxnId="{2499817C-EB1E-4410-A592-557329FBE849}">
      <dgm:prSet/>
      <dgm:spPr/>
      <dgm:t>
        <a:bodyPr/>
        <a:lstStyle/>
        <a:p>
          <a:endParaRPr lang="en-US"/>
        </a:p>
      </dgm:t>
    </dgm:pt>
    <dgm:pt modelId="{8AD23F2F-0A4F-4630-B837-87E100EAB4AF}" type="sibTrans" cxnId="{2499817C-EB1E-4410-A592-557329FBE849}">
      <dgm:prSet/>
      <dgm:spPr/>
      <dgm:t>
        <a:bodyPr/>
        <a:lstStyle/>
        <a:p>
          <a:endParaRPr lang="en-US"/>
        </a:p>
      </dgm:t>
    </dgm:pt>
    <dgm:pt modelId="{B742FE4A-3FE6-4A2F-AC9C-2F5149C5C190}" type="pres">
      <dgm:prSet presAssocID="{A88E3E3E-54FA-42EF-B4F5-3597EE720154}" presName="Name0" presStyleCnt="0">
        <dgm:presLayoutVars>
          <dgm:dir/>
          <dgm:animLvl val="lvl"/>
          <dgm:resizeHandles val="exact"/>
        </dgm:presLayoutVars>
      </dgm:prSet>
      <dgm:spPr/>
    </dgm:pt>
    <dgm:pt modelId="{796E0743-8FC5-4414-A33C-BA2239BA0610}" type="pres">
      <dgm:prSet presAssocID="{9755047B-952F-45C8-8FCC-0EA106ABA8E6}" presName="composite" presStyleCnt="0"/>
      <dgm:spPr/>
    </dgm:pt>
    <dgm:pt modelId="{8B505195-554D-49D2-A78C-603EEE023681}" type="pres">
      <dgm:prSet presAssocID="{9755047B-952F-45C8-8FCC-0EA106ABA8E6}" presName="parTx" presStyleLbl="alignNode1" presStyleIdx="0" presStyleCnt="4" custLinFactNeighborX="7219" custLinFactNeighborY="-21722">
        <dgm:presLayoutVars>
          <dgm:chMax val="0"/>
          <dgm:chPref val="0"/>
          <dgm:bulletEnabled val="1"/>
        </dgm:presLayoutVars>
      </dgm:prSet>
      <dgm:spPr/>
    </dgm:pt>
    <dgm:pt modelId="{BEF59567-98EA-47D1-979F-535042E42B50}" type="pres">
      <dgm:prSet presAssocID="{9755047B-952F-45C8-8FCC-0EA106ABA8E6}" presName="desTx" presStyleLbl="alignAccFollowNode1" presStyleIdx="0" presStyleCnt="4" custLinFactNeighborX="6812" custLinFactNeighborY="-12257">
        <dgm:presLayoutVars>
          <dgm:bulletEnabled val="1"/>
        </dgm:presLayoutVars>
      </dgm:prSet>
      <dgm:spPr/>
    </dgm:pt>
    <dgm:pt modelId="{E1B21BC4-63EB-4EEE-9A40-9547C4ED0175}" type="pres">
      <dgm:prSet presAssocID="{83CEE086-AECE-4183-ADDA-70103225603A}" presName="space" presStyleCnt="0"/>
      <dgm:spPr/>
    </dgm:pt>
    <dgm:pt modelId="{089CF3D8-D227-41BA-AA77-FFB10630C979}" type="pres">
      <dgm:prSet presAssocID="{325D4062-6766-44B2-AA79-3A53E08E53B4}" presName="composite" presStyleCnt="0"/>
      <dgm:spPr/>
    </dgm:pt>
    <dgm:pt modelId="{BFF20CEB-C328-4931-BC06-D9EF9FE98379}" type="pres">
      <dgm:prSet presAssocID="{325D4062-6766-44B2-AA79-3A53E08E53B4}" presName="parTx" presStyleLbl="alignNode1" presStyleIdx="1" presStyleCnt="4" custLinFactNeighborX="6812" custLinFactNeighborY="-21722">
        <dgm:presLayoutVars>
          <dgm:chMax val="0"/>
          <dgm:chPref val="0"/>
          <dgm:bulletEnabled val="1"/>
        </dgm:presLayoutVars>
      </dgm:prSet>
      <dgm:spPr/>
    </dgm:pt>
    <dgm:pt modelId="{8D582CF9-08BB-4866-AF35-FC0D38583499}" type="pres">
      <dgm:prSet presAssocID="{325D4062-6766-44B2-AA79-3A53E08E53B4}" presName="desTx" presStyleLbl="alignAccFollowNode1" presStyleIdx="1" presStyleCnt="4" custLinFactNeighborX="6812" custLinFactNeighborY="-12257">
        <dgm:presLayoutVars>
          <dgm:bulletEnabled val="1"/>
        </dgm:presLayoutVars>
      </dgm:prSet>
      <dgm:spPr/>
    </dgm:pt>
    <dgm:pt modelId="{2A16881C-03C9-4696-BB20-077C3EF92496}" type="pres">
      <dgm:prSet presAssocID="{E92C3A17-E417-4E2E-940F-9256741F704B}" presName="space" presStyleCnt="0"/>
      <dgm:spPr/>
    </dgm:pt>
    <dgm:pt modelId="{FF4D51BA-67AC-40A7-8F5F-F6DF2542B9AD}" type="pres">
      <dgm:prSet presAssocID="{F44EB430-C881-48F1-BF6C-7A641CFC3171}" presName="composite" presStyleCnt="0"/>
      <dgm:spPr/>
    </dgm:pt>
    <dgm:pt modelId="{F4523FBA-6B9B-4199-9ABA-D4389A4C4457}" type="pres">
      <dgm:prSet presAssocID="{F44EB430-C881-48F1-BF6C-7A641CFC3171}" presName="parTx" presStyleLbl="alignNode1" presStyleIdx="2" presStyleCnt="4" custLinFactX="-100000" custLinFactY="100000" custLinFactNeighborX="-121354" custLinFactNeighborY="190108">
        <dgm:presLayoutVars>
          <dgm:chMax val="0"/>
          <dgm:chPref val="0"/>
          <dgm:bulletEnabled val="1"/>
        </dgm:presLayoutVars>
      </dgm:prSet>
      <dgm:spPr/>
    </dgm:pt>
    <dgm:pt modelId="{533014E0-FBC9-49AF-8BBA-82FAEB4F6749}" type="pres">
      <dgm:prSet presAssocID="{F44EB430-C881-48F1-BF6C-7A641CFC3171}" presName="desTx" presStyleLbl="alignAccFollowNode1" presStyleIdx="2" presStyleCnt="4" custLinFactX="-100000" custLinFactY="63698" custLinFactNeighborX="-121354" custLinFactNeighborY="100000">
        <dgm:presLayoutVars>
          <dgm:bulletEnabled val="1"/>
        </dgm:presLayoutVars>
      </dgm:prSet>
      <dgm:spPr/>
    </dgm:pt>
    <dgm:pt modelId="{6E654FE2-9E75-487A-8B54-8AFD8DB76160}" type="pres">
      <dgm:prSet presAssocID="{81DF2965-84FC-4354-9F11-E6EE1E0FAFC6}" presName="space" presStyleCnt="0"/>
      <dgm:spPr/>
    </dgm:pt>
    <dgm:pt modelId="{3589BCA9-15D1-4D32-8467-AE17FA39B0B9}" type="pres">
      <dgm:prSet presAssocID="{E3A67654-7D8F-4BDD-8C7A-DA8E7410109E}" presName="composite" presStyleCnt="0"/>
      <dgm:spPr/>
    </dgm:pt>
    <dgm:pt modelId="{ED210971-089C-4116-A12C-0F60AF6407F2}" type="pres">
      <dgm:prSet presAssocID="{E3A67654-7D8F-4BDD-8C7A-DA8E7410109E}" presName="parTx" presStyleLbl="alignNode1" presStyleIdx="3" presStyleCnt="4" custLinFactX="-100000" custLinFactY="100000" custLinFactNeighborX="-121528" custLinFactNeighborY="180659">
        <dgm:presLayoutVars>
          <dgm:chMax val="0"/>
          <dgm:chPref val="0"/>
          <dgm:bulletEnabled val="1"/>
        </dgm:presLayoutVars>
      </dgm:prSet>
      <dgm:spPr/>
    </dgm:pt>
    <dgm:pt modelId="{7F5B5503-D575-40EE-970F-9B24C903E08F}" type="pres">
      <dgm:prSet presAssocID="{E3A67654-7D8F-4BDD-8C7A-DA8E7410109E}" presName="desTx" presStyleLbl="alignAccFollowNode1" presStyleIdx="3" presStyleCnt="4" custLinFactX="-100000" custLinFactY="58366" custLinFactNeighborX="-121528" custLinFactNeighborY="100000">
        <dgm:presLayoutVars>
          <dgm:bulletEnabled val="1"/>
        </dgm:presLayoutVars>
      </dgm:prSet>
      <dgm:spPr/>
    </dgm:pt>
  </dgm:ptLst>
  <dgm:cxnLst>
    <dgm:cxn modelId="{C26B5164-A6DD-4C41-8499-4A47A00DC582}" type="presOf" srcId="{325D4062-6766-44B2-AA79-3A53E08E53B4}" destId="{BFF20CEB-C328-4931-BC06-D9EF9FE98379}" srcOrd="0" destOrd="0" presId="urn:microsoft.com/office/officeart/2005/8/layout/hList1"/>
    <dgm:cxn modelId="{5AD1CC6E-FE8D-402B-8FC1-A543A90244FD}" type="presOf" srcId="{38D28B13-1D54-4598-A89B-D282E61F8AE8}" destId="{BEF59567-98EA-47D1-979F-535042E42B50}" srcOrd="0" destOrd="0" presId="urn:microsoft.com/office/officeart/2005/8/layout/hList1"/>
    <dgm:cxn modelId="{BE7C0253-089A-4C5A-B00C-19AAADF3B270}" srcId="{A88E3E3E-54FA-42EF-B4F5-3597EE720154}" destId="{325D4062-6766-44B2-AA79-3A53E08E53B4}" srcOrd="1" destOrd="0" parTransId="{EE7B3D11-E6A0-41B4-82AA-782C1EADEC7A}" sibTransId="{E92C3A17-E417-4E2E-940F-9256741F704B}"/>
    <dgm:cxn modelId="{1F467C56-6A54-434A-803C-A4816BEC8BF4}" type="presOf" srcId="{F44EB430-C881-48F1-BF6C-7A641CFC3171}" destId="{F4523FBA-6B9B-4199-9ABA-D4389A4C4457}" srcOrd="0" destOrd="0" presId="urn:microsoft.com/office/officeart/2005/8/layout/hList1"/>
    <dgm:cxn modelId="{94DBD078-DDD8-4748-9B21-48D202E83240}" srcId="{F44EB430-C881-48F1-BF6C-7A641CFC3171}" destId="{DA1581D7-5AD9-41F1-AAF8-5B6BF3C568D0}" srcOrd="0" destOrd="0" parTransId="{5BBE9160-F02D-4E42-86E8-886581F210F3}" sibTransId="{B2B05361-670A-469E-B8B6-CCFDCB02286E}"/>
    <dgm:cxn modelId="{B5D7D578-ED57-4F74-A109-9568655C246D}" type="presOf" srcId="{9755047B-952F-45C8-8FCC-0EA106ABA8E6}" destId="{8B505195-554D-49D2-A78C-603EEE023681}" srcOrd="0" destOrd="0" presId="urn:microsoft.com/office/officeart/2005/8/layout/hList1"/>
    <dgm:cxn modelId="{2499817C-EB1E-4410-A592-557329FBE849}" srcId="{E3A67654-7D8F-4BDD-8C7A-DA8E7410109E}" destId="{CD92E2DA-F21C-4020-8092-007E3DCCA8CC}" srcOrd="0" destOrd="0" parTransId="{CCC29A96-3E9D-42BB-BDFE-33E29F7E60F3}" sibTransId="{8AD23F2F-0A4F-4630-B837-87E100EAB4AF}"/>
    <dgm:cxn modelId="{882C827D-7055-4F56-9013-798CC77118E1}" type="presOf" srcId="{E3A67654-7D8F-4BDD-8C7A-DA8E7410109E}" destId="{ED210971-089C-4116-A12C-0F60AF6407F2}" srcOrd="0" destOrd="0" presId="urn:microsoft.com/office/officeart/2005/8/layout/hList1"/>
    <dgm:cxn modelId="{18328089-BE79-41E9-AD9F-AA2C043F8501}" type="presOf" srcId="{A88E3E3E-54FA-42EF-B4F5-3597EE720154}" destId="{B742FE4A-3FE6-4A2F-AC9C-2F5149C5C190}" srcOrd="0" destOrd="0" presId="urn:microsoft.com/office/officeart/2005/8/layout/hList1"/>
    <dgm:cxn modelId="{65C1188E-5BB7-4814-BE90-80D1D73791A8}" srcId="{A88E3E3E-54FA-42EF-B4F5-3597EE720154}" destId="{9755047B-952F-45C8-8FCC-0EA106ABA8E6}" srcOrd="0" destOrd="0" parTransId="{CA1CD8E1-D9B2-4997-BF7D-1587226FFB7D}" sibTransId="{83CEE086-AECE-4183-ADDA-70103225603A}"/>
    <dgm:cxn modelId="{67BE2C8E-2E76-4776-A5F4-C2B7E22F2F2C}" type="presOf" srcId="{DA1581D7-5AD9-41F1-AAF8-5B6BF3C568D0}" destId="{533014E0-FBC9-49AF-8BBA-82FAEB4F6749}" srcOrd="0" destOrd="0" presId="urn:microsoft.com/office/officeart/2005/8/layout/hList1"/>
    <dgm:cxn modelId="{868C2E8E-C95E-4F5C-850B-146384681D8F}" srcId="{A88E3E3E-54FA-42EF-B4F5-3597EE720154}" destId="{F44EB430-C881-48F1-BF6C-7A641CFC3171}" srcOrd="2" destOrd="0" parTransId="{42BA92CA-DFA1-4A59-B556-3C47AA44CFBA}" sibTransId="{81DF2965-84FC-4354-9F11-E6EE1E0FAFC6}"/>
    <dgm:cxn modelId="{D7BE36A3-9929-474B-B577-C27520D5A004}" type="presOf" srcId="{3EA286D7-D8C4-429B-96F1-FA3912BAF7D4}" destId="{8D582CF9-08BB-4866-AF35-FC0D38583499}" srcOrd="0" destOrd="0" presId="urn:microsoft.com/office/officeart/2005/8/layout/hList1"/>
    <dgm:cxn modelId="{0AC064B2-1FE1-4403-9CC8-AFFD24202895}" srcId="{9755047B-952F-45C8-8FCC-0EA106ABA8E6}" destId="{38D28B13-1D54-4598-A89B-D282E61F8AE8}" srcOrd="0" destOrd="0" parTransId="{BADA42A7-8237-4700-B11F-4E87702FD3DF}" sibTransId="{D1B0395D-B70D-49A9-A0C8-8DD2972F2363}"/>
    <dgm:cxn modelId="{16A3ABC3-5BF9-4E48-9456-1F19F5316CF4}" srcId="{A88E3E3E-54FA-42EF-B4F5-3597EE720154}" destId="{E3A67654-7D8F-4BDD-8C7A-DA8E7410109E}" srcOrd="3" destOrd="0" parTransId="{7CBD750E-6D3D-4362-9677-109355BB9962}" sibTransId="{50F6C8F8-4287-43C3-99F5-0B338F07ABC7}"/>
    <dgm:cxn modelId="{EB86BED8-C1E2-4E78-9F43-006AAB5EFDFA}" srcId="{325D4062-6766-44B2-AA79-3A53E08E53B4}" destId="{3EA286D7-D8C4-429B-96F1-FA3912BAF7D4}" srcOrd="0" destOrd="0" parTransId="{B3C24A36-99F9-4240-9681-F6E69388AA56}" sibTransId="{D90292D9-9D9C-4B60-8A12-310ED9FB9576}"/>
    <dgm:cxn modelId="{1B13CEFF-0541-465E-9B8B-698A60F15CDC}" type="presOf" srcId="{CD92E2DA-F21C-4020-8092-007E3DCCA8CC}" destId="{7F5B5503-D575-40EE-970F-9B24C903E08F}" srcOrd="0" destOrd="0" presId="urn:microsoft.com/office/officeart/2005/8/layout/hList1"/>
    <dgm:cxn modelId="{8C798A04-41D1-4E62-85C7-89D911F32EA0}" type="presParOf" srcId="{B742FE4A-3FE6-4A2F-AC9C-2F5149C5C190}" destId="{796E0743-8FC5-4414-A33C-BA2239BA0610}" srcOrd="0" destOrd="0" presId="urn:microsoft.com/office/officeart/2005/8/layout/hList1"/>
    <dgm:cxn modelId="{45AA2E7A-0D30-4044-A2A0-3D5F7DC80B14}" type="presParOf" srcId="{796E0743-8FC5-4414-A33C-BA2239BA0610}" destId="{8B505195-554D-49D2-A78C-603EEE023681}" srcOrd="0" destOrd="0" presId="urn:microsoft.com/office/officeart/2005/8/layout/hList1"/>
    <dgm:cxn modelId="{72EC0B05-120A-4BF0-BFFB-7858BAA064A1}" type="presParOf" srcId="{796E0743-8FC5-4414-A33C-BA2239BA0610}" destId="{BEF59567-98EA-47D1-979F-535042E42B50}" srcOrd="1" destOrd="0" presId="urn:microsoft.com/office/officeart/2005/8/layout/hList1"/>
    <dgm:cxn modelId="{F9B96E04-BEA5-4A9E-A568-093454C91B3C}" type="presParOf" srcId="{B742FE4A-3FE6-4A2F-AC9C-2F5149C5C190}" destId="{E1B21BC4-63EB-4EEE-9A40-9547C4ED0175}" srcOrd="1" destOrd="0" presId="urn:microsoft.com/office/officeart/2005/8/layout/hList1"/>
    <dgm:cxn modelId="{64DDA2F1-FE66-4F73-87F3-BCA94EDD245E}" type="presParOf" srcId="{B742FE4A-3FE6-4A2F-AC9C-2F5149C5C190}" destId="{089CF3D8-D227-41BA-AA77-FFB10630C979}" srcOrd="2" destOrd="0" presId="urn:microsoft.com/office/officeart/2005/8/layout/hList1"/>
    <dgm:cxn modelId="{993C7248-0791-4EAE-A74A-8660287D7625}" type="presParOf" srcId="{089CF3D8-D227-41BA-AA77-FFB10630C979}" destId="{BFF20CEB-C328-4931-BC06-D9EF9FE98379}" srcOrd="0" destOrd="0" presId="urn:microsoft.com/office/officeart/2005/8/layout/hList1"/>
    <dgm:cxn modelId="{3FF3E271-4E74-49C3-AD70-78677115B58C}" type="presParOf" srcId="{089CF3D8-D227-41BA-AA77-FFB10630C979}" destId="{8D582CF9-08BB-4866-AF35-FC0D38583499}" srcOrd="1" destOrd="0" presId="urn:microsoft.com/office/officeart/2005/8/layout/hList1"/>
    <dgm:cxn modelId="{C6B9A493-4A33-4D48-9F07-67AB8B41011F}" type="presParOf" srcId="{B742FE4A-3FE6-4A2F-AC9C-2F5149C5C190}" destId="{2A16881C-03C9-4696-BB20-077C3EF92496}" srcOrd="3" destOrd="0" presId="urn:microsoft.com/office/officeart/2005/8/layout/hList1"/>
    <dgm:cxn modelId="{13132DB2-0323-433C-A729-5516EC3E3474}" type="presParOf" srcId="{B742FE4A-3FE6-4A2F-AC9C-2F5149C5C190}" destId="{FF4D51BA-67AC-40A7-8F5F-F6DF2542B9AD}" srcOrd="4" destOrd="0" presId="urn:microsoft.com/office/officeart/2005/8/layout/hList1"/>
    <dgm:cxn modelId="{651ACC58-9F7E-4DF8-ADDB-439241E5795F}" type="presParOf" srcId="{FF4D51BA-67AC-40A7-8F5F-F6DF2542B9AD}" destId="{F4523FBA-6B9B-4199-9ABA-D4389A4C4457}" srcOrd="0" destOrd="0" presId="urn:microsoft.com/office/officeart/2005/8/layout/hList1"/>
    <dgm:cxn modelId="{5687E54F-6787-4CDF-8032-B388F52EA57B}" type="presParOf" srcId="{FF4D51BA-67AC-40A7-8F5F-F6DF2542B9AD}" destId="{533014E0-FBC9-49AF-8BBA-82FAEB4F6749}" srcOrd="1" destOrd="0" presId="urn:microsoft.com/office/officeart/2005/8/layout/hList1"/>
    <dgm:cxn modelId="{75FEB6E8-9417-4E76-A49E-0FDE383F5F05}" type="presParOf" srcId="{B742FE4A-3FE6-4A2F-AC9C-2F5149C5C190}" destId="{6E654FE2-9E75-487A-8B54-8AFD8DB76160}" srcOrd="5" destOrd="0" presId="urn:microsoft.com/office/officeart/2005/8/layout/hList1"/>
    <dgm:cxn modelId="{E04F5268-027E-437E-8942-B4E131D67F2F}" type="presParOf" srcId="{B742FE4A-3FE6-4A2F-AC9C-2F5149C5C190}" destId="{3589BCA9-15D1-4D32-8467-AE17FA39B0B9}" srcOrd="6" destOrd="0" presId="urn:microsoft.com/office/officeart/2005/8/layout/hList1"/>
    <dgm:cxn modelId="{2535DE86-EB99-4716-8A71-988EADD8D409}" type="presParOf" srcId="{3589BCA9-15D1-4D32-8467-AE17FA39B0B9}" destId="{ED210971-089C-4116-A12C-0F60AF6407F2}" srcOrd="0" destOrd="0" presId="urn:microsoft.com/office/officeart/2005/8/layout/hList1"/>
    <dgm:cxn modelId="{F6FCDAD8-A0EB-499B-ADA7-04CDB88CE5EC}" type="presParOf" srcId="{3589BCA9-15D1-4D32-8467-AE17FA39B0B9}" destId="{7F5B5503-D575-40EE-970F-9B24C903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A5FEB0E-B396-4A1B-A294-10BD391007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BE2E14-3B5D-46A1-B255-FC369FC1C003}">
      <dgm:prSet/>
      <dgm:spPr/>
      <dgm:t>
        <a:bodyPr/>
        <a:lstStyle/>
        <a:p>
          <a:r>
            <a:rPr lang="en-US"/>
            <a:t>Confusion matrix</a:t>
          </a:r>
        </a:p>
      </dgm:t>
    </dgm:pt>
    <dgm:pt modelId="{BD1E8FDE-5E7E-41B7-BF88-11DCEDA69E54}" type="parTrans" cxnId="{703A0854-9435-43E4-BB46-A0EF9B5ECDC7}">
      <dgm:prSet/>
      <dgm:spPr/>
      <dgm:t>
        <a:bodyPr/>
        <a:lstStyle/>
        <a:p>
          <a:endParaRPr lang="en-US"/>
        </a:p>
      </dgm:t>
    </dgm:pt>
    <dgm:pt modelId="{6FEA58F4-3938-4F27-9210-A04ADEA2D81B}" type="sibTrans" cxnId="{703A0854-9435-43E4-BB46-A0EF9B5ECDC7}">
      <dgm:prSet/>
      <dgm:spPr/>
      <dgm:t>
        <a:bodyPr/>
        <a:lstStyle/>
        <a:p>
          <a:endParaRPr lang="en-US"/>
        </a:p>
      </dgm:t>
    </dgm:pt>
    <dgm:pt modelId="{17A6F0E5-386C-4566-81FE-FA54FC5577EA}" type="pres">
      <dgm:prSet presAssocID="{AA5FEB0E-B396-4A1B-A294-10BD3910076E}" presName="CompostProcess" presStyleCnt="0">
        <dgm:presLayoutVars>
          <dgm:dir/>
          <dgm:resizeHandles val="exact"/>
        </dgm:presLayoutVars>
      </dgm:prSet>
      <dgm:spPr/>
    </dgm:pt>
    <dgm:pt modelId="{FC435A2B-E4CC-44D0-BD19-BB9F56D6FF11}" type="pres">
      <dgm:prSet presAssocID="{AA5FEB0E-B396-4A1B-A294-10BD3910076E}" presName="arrow" presStyleLbl="bgShp" presStyleIdx="0" presStyleCnt="1"/>
      <dgm:spPr/>
    </dgm:pt>
    <dgm:pt modelId="{9C9EC718-0509-4598-86A6-E03E187E19EE}" type="pres">
      <dgm:prSet presAssocID="{AA5FEB0E-B396-4A1B-A294-10BD3910076E}" presName="linearProcess" presStyleCnt="0"/>
      <dgm:spPr/>
    </dgm:pt>
    <dgm:pt modelId="{37F0304C-2D2B-4692-A8A7-C8E8C93EACE6}" type="pres">
      <dgm:prSet presAssocID="{C8BE2E14-3B5D-46A1-B255-FC369FC1C003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703A0854-9435-43E4-BB46-A0EF9B5ECDC7}" srcId="{AA5FEB0E-B396-4A1B-A294-10BD3910076E}" destId="{C8BE2E14-3B5D-46A1-B255-FC369FC1C003}" srcOrd="0" destOrd="0" parTransId="{BD1E8FDE-5E7E-41B7-BF88-11DCEDA69E54}" sibTransId="{6FEA58F4-3938-4F27-9210-A04ADEA2D81B}"/>
    <dgm:cxn modelId="{4B30268A-9B65-4FF3-812F-5A6B97270C42}" type="presOf" srcId="{AA5FEB0E-B396-4A1B-A294-10BD3910076E}" destId="{17A6F0E5-386C-4566-81FE-FA54FC5577EA}" srcOrd="0" destOrd="0" presId="urn:microsoft.com/office/officeart/2005/8/layout/hProcess9"/>
    <dgm:cxn modelId="{4135E8F8-1056-40D6-91B4-A984C80979AF}" type="presOf" srcId="{C8BE2E14-3B5D-46A1-B255-FC369FC1C003}" destId="{37F0304C-2D2B-4692-A8A7-C8E8C93EACE6}" srcOrd="0" destOrd="0" presId="urn:microsoft.com/office/officeart/2005/8/layout/hProcess9"/>
    <dgm:cxn modelId="{6DCB52C5-92D2-4363-8EFE-701C6CE8B6CC}" type="presParOf" srcId="{17A6F0E5-386C-4566-81FE-FA54FC5577EA}" destId="{FC435A2B-E4CC-44D0-BD19-BB9F56D6FF11}" srcOrd="0" destOrd="0" presId="urn:microsoft.com/office/officeart/2005/8/layout/hProcess9"/>
    <dgm:cxn modelId="{2EF1A91A-A836-40AD-A5CA-6C3CF8019A7A}" type="presParOf" srcId="{17A6F0E5-386C-4566-81FE-FA54FC5577EA}" destId="{9C9EC718-0509-4598-86A6-E03E187E19EE}" srcOrd="1" destOrd="0" presId="urn:microsoft.com/office/officeart/2005/8/layout/hProcess9"/>
    <dgm:cxn modelId="{3E023CF3-7E42-47B3-91B1-ACE8524614C7}" type="presParOf" srcId="{9C9EC718-0509-4598-86A6-E03E187E19EE}" destId="{37F0304C-2D2B-4692-A8A7-C8E8C93EACE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9EC80A-C65F-4DFC-9CBB-05508D9CBEF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50F1F8-2602-46AF-B4C3-C59027B58B83}">
      <dgm:prSet/>
      <dgm:spPr/>
      <dgm:t>
        <a:bodyPr/>
        <a:lstStyle/>
        <a:p>
          <a:r>
            <a:rPr lang="en-US"/>
            <a:t>Cont..</a:t>
          </a:r>
        </a:p>
      </dgm:t>
    </dgm:pt>
    <dgm:pt modelId="{1DC8BF94-2B04-459C-856F-F28FCA720008}" type="parTrans" cxnId="{38F11D3E-1B73-4FA4-B000-45C13062ADAB}">
      <dgm:prSet/>
      <dgm:spPr/>
      <dgm:t>
        <a:bodyPr/>
        <a:lstStyle/>
        <a:p>
          <a:endParaRPr lang="en-US"/>
        </a:p>
      </dgm:t>
    </dgm:pt>
    <dgm:pt modelId="{B3090F46-F959-4383-A8AF-92F319BF5E62}" type="sibTrans" cxnId="{38F11D3E-1B73-4FA4-B000-45C13062ADAB}">
      <dgm:prSet/>
      <dgm:spPr/>
      <dgm:t>
        <a:bodyPr/>
        <a:lstStyle/>
        <a:p>
          <a:endParaRPr lang="en-US"/>
        </a:p>
      </dgm:t>
    </dgm:pt>
    <dgm:pt modelId="{FE6822DB-90BC-47F3-9205-48524507AED5}" type="pres">
      <dgm:prSet presAssocID="{3A9EC80A-C65F-4DFC-9CBB-05508D9CBEF3}" presName="CompostProcess" presStyleCnt="0">
        <dgm:presLayoutVars>
          <dgm:dir/>
          <dgm:resizeHandles val="exact"/>
        </dgm:presLayoutVars>
      </dgm:prSet>
      <dgm:spPr/>
    </dgm:pt>
    <dgm:pt modelId="{1536DE89-2142-4E64-8653-CB3930223A9F}" type="pres">
      <dgm:prSet presAssocID="{3A9EC80A-C65F-4DFC-9CBB-05508D9CBEF3}" presName="arrow" presStyleLbl="bgShp" presStyleIdx="0" presStyleCnt="1"/>
      <dgm:spPr/>
    </dgm:pt>
    <dgm:pt modelId="{00E61038-EC6A-4507-A208-87508F69B222}" type="pres">
      <dgm:prSet presAssocID="{3A9EC80A-C65F-4DFC-9CBB-05508D9CBEF3}" presName="linearProcess" presStyleCnt="0"/>
      <dgm:spPr/>
    </dgm:pt>
    <dgm:pt modelId="{EA5FAC04-466D-4BBF-B812-14DC5887847F}" type="pres">
      <dgm:prSet presAssocID="{F950F1F8-2602-46AF-B4C3-C59027B58B83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8F11D3E-1B73-4FA4-B000-45C13062ADAB}" srcId="{3A9EC80A-C65F-4DFC-9CBB-05508D9CBEF3}" destId="{F950F1F8-2602-46AF-B4C3-C59027B58B83}" srcOrd="0" destOrd="0" parTransId="{1DC8BF94-2B04-459C-856F-F28FCA720008}" sibTransId="{B3090F46-F959-4383-A8AF-92F319BF5E62}"/>
    <dgm:cxn modelId="{0766059D-3A69-4C9C-AC30-C597269A1C0E}" type="presOf" srcId="{3A9EC80A-C65F-4DFC-9CBB-05508D9CBEF3}" destId="{FE6822DB-90BC-47F3-9205-48524507AED5}" srcOrd="0" destOrd="0" presId="urn:microsoft.com/office/officeart/2005/8/layout/hProcess9"/>
    <dgm:cxn modelId="{303179C0-E88A-4300-9C51-9BB7E8818C53}" type="presOf" srcId="{F950F1F8-2602-46AF-B4C3-C59027B58B83}" destId="{EA5FAC04-466D-4BBF-B812-14DC5887847F}" srcOrd="0" destOrd="0" presId="urn:microsoft.com/office/officeart/2005/8/layout/hProcess9"/>
    <dgm:cxn modelId="{3BC9720D-8454-4E30-92D6-F6EE12641E77}" type="presParOf" srcId="{FE6822DB-90BC-47F3-9205-48524507AED5}" destId="{1536DE89-2142-4E64-8653-CB3930223A9F}" srcOrd="0" destOrd="0" presId="urn:microsoft.com/office/officeart/2005/8/layout/hProcess9"/>
    <dgm:cxn modelId="{B395266E-77A5-4299-AE5E-5C9023585316}" type="presParOf" srcId="{FE6822DB-90BC-47F3-9205-48524507AED5}" destId="{00E61038-EC6A-4507-A208-87508F69B222}" srcOrd="1" destOrd="0" presId="urn:microsoft.com/office/officeart/2005/8/layout/hProcess9"/>
    <dgm:cxn modelId="{31D80028-68C0-4312-9DF8-DA8EDACF5A78}" type="presParOf" srcId="{00E61038-EC6A-4507-A208-87508F69B222}" destId="{EA5FAC04-466D-4BBF-B812-14DC5887847F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756765-9F44-4425-AD5E-9350C7643E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0D7DAA-68FD-4330-BA0A-B810093BF957}">
          <dgm:prSet custT="1"/>
          <dgm:spPr/>
          <dgm:t>
            <a:bodyPr/>
            <a:lstStyle/>
            <a:p>
              <a:r>
                <a:rPr lang="en-US" sz="2400" b="1" dirty="0"/>
                <a:t>%</a:t>
              </a:r>
              <a:r>
                <a:rPr lang="en-US" sz="2400" b="1" i="0" dirty="0"/>
                <a:t> False negative = </a:t>
              </a:r>
              <a14:m>
                <m:oMath xmlns:m="http://schemas.openxmlformats.org/officeDocument/2006/math">
                  <m:f>
                    <m:fPr>
                      <m:ctrlPr>
                        <a:rPr lang="pt-BR" sz="2400" b="1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sz="2400" b="1"/>
                        <m:t>F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</m:num>
                    <m:den>
                      <m:r>
                        <m:rPr>
                          <m:nor/>
                        </m:rPr>
                        <a:rPr lang="en-US" sz="2400" b="1"/>
                        <m:t>T</m:t>
                      </m:r>
                      <m:r>
                        <m:rPr>
                          <m:nor/>
                        </m:rPr>
                        <a:rPr lang="en-US" sz="2400" b="1" i="0"/>
                        <m:t>N</m:t>
                      </m:r>
                      <m:r>
                        <m:rPr>
                          <m:nor/>
                        </m:rPr>
                        <a:rPr lang="en-US" sz="2400" b="1" i="1"/>
                        <m:t> </m:t>
                      </m:r>
                      <m:r>
                        <m:rPr>
                          <m:nor/>
                        </m:rPr>
                        <a:rPr lang="en-US" sz="2400" b="1"/>
                        <m:t>+</m:t>
                      </m:r>
                      <m:r>
                        <m:rPr>
                          <m:nor/>
                        </m:rPr>
                        <a:rPr lang="en-US" sz="2400" b="1" i="1"/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𝑭𝑵</m:t>
                      </m:r>
                    </m:den>
                  </m:f>
                  <m:r>
                    <a:rPr lang="en-US" sz="2400" b="1" i="1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1" i="1">
                      <a:latin typeface="Cambria Math" panose="02040503050406030204" pitchFamily="18" charset="0"/>
                    </a:rPr>
                    <m:t>𝒙</m:t>
                  </m:r>
                  <m:r>
                    <a:rPr lang="en-US" sz="2400" b="1" i="1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1" i="1">
                      <a:latin typeface="Cambria Math" panose="02040503050406030204" pitchFamily="18" charset="0"/>
                    </a:rPr>
                    <m:t>𝟏𝟎𝟎</m:t>
                  </m:r>
                  <m:r>
                    <a:rPr lang="en-US" sz="2400" b="1" i="1">
                      <a:latin typeface="Cambria Math" panose="02040503050406030204" pitchFamily="18" charset="0"/>
                    </a:rPr>
                    <m:t>%</m:t>
                  </m:r>
                </m:oMath>
              </a14:m>
              <a:endParaRPr lang="en-US" sz="2000" dirty="0"/>
            </a:p>
          </dgm:t>
        </dgm:pt>
      </mc:Choice>
      <mc:Fallback xmlns="">
        <dgm:pt modelId="{AD0D7DAA-68FD-4330-BA0A-B810093BF957}">
          <dgm:prSet custT="1"/>
          <dgm:spPr/>
          <dgm:t>
            <a:bodyPr/>
            <a:lstStyle/>
            <a:p>
              <a:r>
                <a:rPr lang="en-US" sz="2400" b="1" dirty="0"/>
                <a:t>%</a:t>
              </a:r>
              <a:r>
                <a:rPr lang="en-US" sz="2400" b="1" i="0" dirty="0"/>
                <a:t> False negative = </a:t>
              </a:r>
              <a:r>
                <a:rPr lang="pt-BR" sz="2400" b="1" i="0"/>
                <a:t>(</a:t>
              </a:r>
              <a:r>
                <a:rPr lang="en-US" sz="2400" b="1" i="0"/>
                <a:t>"F" 𝑷</a:t>
              </a:r>
              <a:r>
                <a:rPr lang="pt-BR" sz="2400" b="1" i="0"/>
                <a:t>)/(</a:t>
              </a:r>
              <a:r>
                <a:rPr lang="en-US" sz="2400" b="1" i="0"/>
                <a:t>"TN + " 𝑭𝑵</a:t>
              </a:r>
              <a:r>
                <a:rPr lang="pt-BR" sz="2400" b="1" i="0"/>
                <a:t>)</a:t>
              </a:r>
              <a:r>
                <a:rPr lang="en-US" sz="2400" b="1" i="0"/>
                <a:t>  𝒙 𝟏𝟎𝟎%</a:t>
              </a:r>
              <a:endParaRPr lang="en-US" sz="2000" dirty="0"/>
            </a:p>
          </dgm:t>
        </dgm:pt>
      </mc:Fallback>
    </mc:AlternateContent>
    <dgm:pt modelId="{ABE74D75-B8D3-45B6-A4F7-C35E96809EE5}" type="parTrans" cxnId="{2841EB44-3BDE-4665-87D7-312DE1434C8C}">
      <dgm:prSet/>
      <dgm:spPr/>
      <dgm:t>
        <a:bodyPr/>
        <a:lstStyle/>
        <a:p>
          <a:endParaRPr lang="en-US"/>
        </a:p>
      </dgm:t>
    </dgm:pt>
    <dgm:pt modelId="{160B462F-EB3E-40E7-A864-A7EDFE8BD179}" type="sibTrans" cxnId="{2841EB44-3BDE-4665-87D7-312DE1434C8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17B12AB-E890-49B8-827B-5D338CB9049F}">
          <dgm:prSet/>
          <dgm:spPr/>
          <dgm:t>
            <a:bodyPr/>
            <a:lstStyle/>
            <a:p>
              <a:r>
                <a:rPr lang="en-US" b="1" dirty="0"/>
                <a:t>% </a:t>
              </a:r>
              <a:r>
                <a:rPr lang="en-US" b="1" i="0" dirty="0"/>
                <a:t>False positive = </a:t>
              </a:r>
              <a14:m>
                <m:oMath xmlns:m="http://schemas.openxmlformats.org/officeDocument/2006/math">
                  <m:f>
                    <m:fPr>
                      <m:ctrlPr>
                        <a:rPr lang="pt-BR" b="1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b="1" i="0"/>
                        <m:t>FN</m:t>
                      </m:r>
                    </m:num>
                    <m:den>
                      <m:r>
                        <m:rPr>
                          <m:nor/>
                        </m:rPr>
                        <a:rPr lang="en-US" b="1"/>
                        <m:t>T</m:t>
                      </m:r>
                      <m:r>
                        <m:rPr>
                          <m:nor/>
                        </m:rPr>
                        <a:rPr lang="en-US" b="1" i="0"/>
                        <m:t>P</m:t>
                      </m:r>
                      <m:r>
                        <m:rPr>
                          <m:nor/>
                        </m:rPr>
                        <a:rPr lang="en-US" b="1"/>
                        <m:t>+</m:t>
                      </m:r>
                      <m:r>
                        <m:rPr>
                          <m:nor/>
                        </m:rPr>
                        <a:rPr lang="en-US" b="1" i="1"/>
                        <m:t> </m:t>
                      </m:r>
                      <m:r>
                        <m:rPr>
                          <m:nor/>
                        </m:rPr>
                        <a:rPr lang="en-US" b="1" i="1"/>
                        <m:t>FP</m:t>
                      </m:r>
                    </m:den>
                  </m:f>
                  <m:r>
                    <a:rPr lang="en-US" b="1" i="1">
                      <a:latin typeface="Cambria Math" panose="02040503050406030204" pitchFamily="18" charset="0"/>
                    </a:rPr>
                    <m:t> </m:t>
                  </m:r>
                  <m:r>
                    <a:rPr lang="en-US" b="1" i="1">
                      <a:latin typeface="Cambria Math" panose="02040503050406030204" pitchFamily="18" charset="0"/>
                    </a:rPr>
                    <m:t>𝒙</m:t>
                  </m:r>
                  <m:r>
                    <a:rPr lang="en-US" b="1" i="1">
                      <a:latin typeface="Cambria Math" panose="02040503050406030204" pitchFamily="18" charset="0"/>
                    </a:rPr>
                    <m:t> </m:t>
                  </m:r>
                  <m:r>
                    <a:rPr lang="en-US" b="1" i="1">
                      <a:latin typeface="Cambria Math" panose="02040503050406030204" pitchFamily="18" charset="0"/>
                    </a:rPr>
                    <m:t>𝟏𝟎𝟎</m:t>
                  </m:r>
                  <m:r>
                    <a:rPr lang="en-US" b="1" i="1">
                      <a:latin typeface="Cambria Math" panose="02040503050406030204" pitchFamily="18" charset="0"/>
                    </a:rPr>
                    <m:t>%</m:t>
                  </m:r>
                </m:oMath>
              </a14:m>
              <a:endParaRPr lang="en-US" dirty="0"/>
            </a:p>
          </dgm:t>
        </dgm:pt>
      </mc:Choice>
      <mc:Fallback xmlns="">
        <dgm:pt modelId="{917B12AB-E890-49B8-827B-5D338CB9049F}">
          <dgm:prSet/>
          <dgm:spPr/>
          <dgm:t>
            <a:bodyPr/>
            <a:lstStyle/>
            <a:p>
              <a:r>
                <a:rPr lang="en-US" b="1" dirty="0"/>
                <a:t>% </a:t>
              </a:r>
              <a:r>
                <a:rPr lang="en-US" b="1" i="0" dirty="0"/>
                <a:t>False positive = </a:t>
              </a:r>
              <a:r>
                <a:rPr lang="en-US" b="1" i="0"/>
                <a:t>"FN" </a:t>
              </a:r>
              <a:r>
                <a:rPr lang="pt-BR" b="1" i="0"/>
                <a:t>/</a:t>
              </a:r>
              <a:r>
                <a:rPr lang="en-US" b="1" i="0"/>
                <a:t>"TP+ FP"   𝒙 𝟏𝟎𝟎%</a:t>
              </a:r>
              <a:endParaRPr lang="en-US" dirty="0"/>
            </a:p>
          </dgm:t>
        </dgm:pt>
      </mc:Fallback>
    </mc:AlternateContent>
    <dgm:pt modelId="{2BD3C693-5C88-4B2F-8094-931EC9428231}" type="parTrans" cxnId="{19E50D93-18A1-45CB-B06D-C726507B1D95}">
      <dgm:prSet/>
      <dgm:spPr/>
      <dgm:t>
        <a:bodyPr/>
        <a:lstStyle/>
        <a:p>
          <a:endParaRPr lang="en-US"/>
        </a:p>
      </dgm:t>
    </dgm:pt>
    <dgm:pt modelId="{AD990512-7864-4D25-87CE-28964F46BE02}" type="sibTrans" cxnId="{19E50D93-18A1-45CB-B06D-C726507B1D95}">
      <dgm:prSet/>
      <dgm:spPr/>
      <dgm:t>
        <a:bodyPr/>
        <a:lstStyle/>
        <a:p>
          <a:endParaRPr lang="en-US"/>
        </a:p>
      </dgm:t>
    </dgm:pt>
    <dgm:pt modelId="{86C753DB-29B5-4682-8BB7-9BFB41252D85}" type="pres">
      <dgm:prSet presAssocID="{D9756765-9F44-4425-AD5E-9350C7643E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9729D-14DE-45CC-8809-B619627AF60C}" type="pres">
      <dgm:prSet presAssocID="{AD0D7DAA-68FD-4330-BA0A-B810093BF957}" presName="root" presStyleCnt="0"/>
      <dgm:spPr/>
    </dgm:pt>
    <dgm:pt modelId="{AC8357BE-8B58-47B2-BEF2-F9A57DCA1D90}" type="pres">
      <dgm:prSet presAssocID="{AD0D7DAA-68FD-4330-BA0A-B810093BF957}" presName="rootComposite" presStyleCnt="0"/>
      <dgm:spPr/>
    </dgm:pt>
    <dgm:pt modelId="{78F0A4C0-C673-4492-9E23-72C9E5DCA0A6}" type="pres">
      <dgm:prSet presAssocID="{AD0D7DAA-68FD-4330-BA0A-B810093BF957}" presName="rootText" presStyleLbl="node1" presStyleIdx="0" presStyleCnt="2" custScaleX="115327" custScaleY="42723"/>
      <dgm:spPr/>
    </dgm:pt>
    <dgm:pt modelId="{A70FFB42-127C-445E-832B-9E1DDE8B09BE}" type="pres">
      <dgm:prSet presAssocID="{AD0D7DAA-68FD-4330-BA0A-B810093BF957}" presName="rootConnector" presStyleLbl="node1" presStyleIdx="0" presStyleCnt="2"/>
      <dgm:spPr/>
    </dgm:pt>
    <dgm:pt modelId="{9336ADE2-8B4C-42B3-B88E-A00B80632A64}" type="pres">
      <dgm:prSet presAssocID="{AD0D7DAA-68FD-4330-BA0A-B810093BF957}" presName="childShape" presStyleCnt="0"/>
      <dgm:spPr/>
    </dgm:pt>
    <dgm:pt modelId="{0EAB87DD-FDDD-47A9-A98C-9D17868CA405}" type="pres">
      <dgm:prSet presAssocID="{917B12AB-E890-49B8-827B-5D338CB9049F}" presName="root" presStyleCnt="0"/>
      <dgm:spPr/>
    </dgm:pt>
    <dgm:pt modelId="{5A9C2A00-E6F9-40B7-AAF2-EC9D10B8B62C}" type="pres">
      <dgm:prSet presAssocID="{917B12AB-E890-49B8-827B-5D338CB9049F}" presName="rootComposite" presStyleCnt="0"/>
      <dgm:spPr/>
    </dgm:pt>
    <dgm:pt modelId="{EE8C50E9-8C73-4BF3-AD57-00173835CF05}" type="pres">
      <dgm:prSet presAssocID="{917B12AB-E890-49B8-827B-5D338CB9049F}" presName="rootText" presStyleLbl="node1" presStyleIdx="1" presStyleCnt="2" custScaleX="103331" custScaleY="41525" custLinFactNeighborX="-5721" custLinFactNeighborY="673"/>
      <dgm:spPr/>
    </dgm:pt>
    <dgm:pt modelId="{17310869-36E1-48A6-9720-2E79A6E8F468}" type="pres">
      <dgm:prSet presAssocID="{917B12AB-E890-49B8-827B-5D338CB9049F}" presName="rootConnector" presStyleLbl="node1" presStyleIdx="1" presStyleCnt="2"/>
      <dgm:spPr/>
    </dgm:pt>
    <dgm:pt modelId="{86DADF38-F956-499A-AED0-6907752C39E8}" type="pres">
      <dgm:prSet presAssocID="{917B12AB-E890-49B8-827B-5D338CB9049F}" presName="childShape" presStyleCnt="0"/>
      <dgm:spPr/>
    </dgm:pt>
  </dgm:ptLst>
  <dgm:cxnLst>
    <dgm:cxn modelId="{2841EB44-3BDE-4665-87D7-312DE1434C8C}" srcId="{D9756765-9F44-4425-AD5E-9350C7643E1B}" destId="{AD0D7DAA-68FD-4330-BA0A-B810093BF957}" srcOrd="0" destOrd="0" parTransId="{ABE74D75-B8D3-45B6-A4F7-C35E96809EE5}" sibTransId="{160B462F-EB3E-40E7-A864-A7EDFE8BD179}"/>
    <dgm:cxn modelId="{AB249F58-7D58-4284-83BF-9A528E807105}" type="presOf" srcId="{917B12AB-E890-49B8-827B-5D338CB9049F}" destId="{EE8C50E9-8C73-4BF3-AD57-00173835CF05}" srcOrd="0" destOrd="0" presId="urn:microsoft.com/office/officeart/2005/8/layout/hierarchy3"/>
    <dgm:cxn modelId="{E480B77B-9224-451F-9669-6989309CE3C1}" type="presOf" srcId="{AD0D7DAA-68FD-4330-BA0A-B810093BF957}" destId="{78F0A4C0-C673-4492-9E23-72C9E5DCA0A6}" srcOrd="0" destOrd="0" presId="urn:microsoft.com/office/officeart/2005/8/layout/hierarchy3"/>
    <dgm:cxn modelId="{19E50D93-18A1-45CB-B06D-C726507B1D95}" srcId="{D9756765-9F44-4425-AD5E-9350C7643E1B}" destId="{917B12AB-E890-49B8-827B-5D338CB9049F}" srcOrd="1" destOrd="0" parTransId="{2BD3C693-5C88-4B2F-8094-931EC9428231}" sibTransId="{AD990512-7864-4D25-87CE-28964F46BE02}"/>
    <dgm:cxn modelId="{6D229EB5-49A3-4070-AF6F-FE2C95B4001B}" type="presOf" srcId="{AD0D7DAA-68FD-4330-BA0A-B810093BF957}" destId="{A70FFB42-127C-445E-832B-9E1DDE8B09BE}" srcOrd="1" destOrd="0" presId="urn:microsoft.com/office/officeart/2005/8/layout/hierarchy3"/>
    <dgm:cxn modelId="{25633EB9-3F49-401B-B645-8DED912A48F4}" type="presOf" srcId="{917B12AB-E890-49B8-827B-5D338CB9049F}" destId="{17310869-36E1-48A6-9720-2E79A6E8F468}" srcOrd="1" destOrd="0" presId="urn:microsoft.com/office/officeart/2005/8/layout/hierarchy3"/>
    <dgm:cxn modelId="{697715EE-3F48-44DB-AEBB-9AB2D04101F0}" type="presOf" srcId="{D9756765-9F44-4425-AD5E-9350C7643E1B}" destId="{86C753DB-29B5-4682-8BB7-9BFB41252D85}" srcOrd="0" destOrd="0" presId="urn:microsoft.com/office/officeart/2005/8/layout/hierarchy3"/>
    <dgm:cxn modelId="{ED6C37CA-4B10-412E-BDBF-A89E5E6C70CD}" type="presParOf" srcId="{86C753DB-29B5-4682-8BB7-9BFB41252D85}" destId="{D7D9729D-14DE-45CC-8809-B619627AF60C}" srcOrd="0" destOrd="0" presId="urn:microsoft.com/office/officeart/2005/8/layout/hierarchy3"/>
    <dgm:cxn modelId="{BD2D5E99-583E-4BC0-A2A9-55F9DB20A051}" type="presParOf" srcId="{D7D9729D-14DE-45CC-8809-B619627AF60C}" destId="{AC8357BE-8B58-47B2-BEF2-F9A57DCA1D90}" srcOrd="0" destOrd="0" presId="urn:microsoft.com/office/officeart/2005/8/layout/hierarchy3"/>
    <dgm:cxn modelId="{9B47930C-6F80-45A5-9E56-871CDC74B351}" type="presParOf" srcId="{AC8357BE-8B58-47B2-BEF2-F9A57DCA1D90}" destId="{78F0A4C0-C673-4492-9E23-72C9E5DCA0A6}" srcOrd="0" destOrd="0" presId="urn:microsoft.com/office/officeart/2005/8/layout/hierarchy3"/>
    <dgm:cxn modelId="{B8B7A5E2-6A52-4557-9197-DE125EF83937}" type="presParOf" srcId="{AC8357BE-8B58-47B2-BEF2-F9A57DCA1D90}" destId="{A70FFB42-127C-445E-832B-9E1DDE8B09BE}" srcOrd="1" destOrd="0" presId="urn:microsoft.com/office/officeart/2005/8/layout/hierarchy3"/>
    <dgm:cxn modelId="{FD5FB43B-580F-4EDF-8C6F-35AFC61C15D8}" type="presParOf" srcId="{D7D9729D-14DE-45CC-8809-B619627AF60C}" destId="{9336ADE2-8B4C-42B3-B88E-A00B80632A64}" srcOrd="1" destOrd="0" presId="urn:microsoft.com/office/officeart/2005/8/layout/hierarchy3"/>
    <dgm:cxn modelId="{7FF7369E-8382-4387-BBC5-329E9A5B1FB7}" type="presParOf" srcId="{86C753DB-29B5-4682-8BB7-9BFB41252D85}" destId="{0EAB87DD-FDDD-47A9-A98C-9D17868CA405}" srcOrd="1" destOrd="0" presId="urn:microsoft.com/office/officeart/2005/8/layout/hierarchy3"/>
    <dgm:cxn modelId="{9EE10627-0DDC-488B-932B-10E0D82157F3}" type="presParOf" srcId="{0EAB87DD-FDDD-47A9-A98C-9D17868CA405}" destId="{5A9C2A00-E6F9-40B7-AAF2-EC9D10B8B62C}" srcOrd="0" destOrd="0" presId="urn:microsoft.com/office/officeart/2005/8/layout/hierarchy3"/>
    <dgm:cxn modelId="{5D3BA56F-A887-484F-85FA-D0B1D52AD6E2}" type="presParOf" srcId="{5A9C2A00-E6F9-40B7-AAF2-EC9D10B8B62C}" destId="{EE8C50E9-8C73-4BF3-AD57-00173835CF05}" srcOrd="0" destOrd="0" presId="urn:microsoft.com/office/officeart/2005/8/layout/hierarchy3"/>
    <dgm:cxn modelId="{BE6D5E80-5431-4AA6-8480-472DF5ECDD7B}" type="presParOf" srcId="{5A9C2A00-E6F9-40B7-AAF2-EC9D10B8B62C}" destId="{17310869-36E1-48A6-9720-2E79A6E8F468}" srcOrd="1" destOrd="0" presId="urn:microsoft.com/office/officeart/2005/8/layout/hierarchy3"/>
    <dgm:cxn modelId="{29943C08-DBF4-4E34-8AE1-D278073C902D}" type="presParOf" srcId="{0EAB87DD-FDDD-47A9-A98C-9D17868CA405}" destId="{86DADF38-F956-499A-AED0-6907752C39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9756765-9F44-4425-AD5E-9350C7643E1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0D7DAA-68FD-4330-BA0A-B810093BF957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E74D75-B8D3-45B6-A4F7-C35E96809EE5}" type="parTrans" cxnId="{2841EB44-3BDE-4665-87D7-312DE1434C8C}">
      <dgm:prSet/>
      <dgm:spPr/>
      <dgm:t>
        <a:bodyPr/>
        <a:lstStyle/>
        <a:p>
          <a:endParaRPr lang="en-US"/>
        </a:p>
      </dgm:t>
    </dgm:pt>
    <dgm:pt modelId="{160B462F-EB3E-40E7-A864-A7EDFE8BD179}" type="sibTrans" cxnId="{2841EB44-3BDE-4665-87D7-312DE1434C8C}">
      <dgm:prSet/>
      <dgm:spPr/>
      <dgm:t>
        <a:bodyPr/>
        <a:lstStyle/>
        <a:p>
          <a:endParaRPr lang="en-US"/>
        </a:p>
      </dgm:t>
    </dgm:pt>
    <dgm:pt modelId="{917B12AB-E890-49B8-827B-5D338CB9049F}">
      <dgm:prSet/>
      <dgm:spPr>
        <a:blipFill>
          <a:blip xmlns:r="http://schemas.openxmlformats.org/officeDocument/2006/relationships" r:embed="rId2"/>
          <a:stretch>
            <a:fillRect l="-231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BD3C693-5C88-4B2F-8094-931EC9428231}" type="parTrans" cxnId="{19E50D93-18A1-45CB-B06D-C726507B1D95}">
      <dgm:prSet/>
      <dgm:spPr/>
      <dgm:t>
        <a:bodyPr/>
        <a:lstStyle/>
        <a:p>
          <a:endParaRPr lang="en-US"/>
        </a:p>
      </dgm:t>
    </dgm:pt>
    <dgm:pt modelId="{AD990512-7864-4D25-87CE-28964F46BE02}" type="sibTrans" cxnId="{19E50D93-18A1-45CB-B06D-C726507B1D95}">
      <dgm:prSet/>
      <dgm:spPr/>
      <dgm:t>
        <a:bodyPr/>
        <a:lstStyle/>
        <a:p>
          <a:endParaRPr lang="en-US"/>
        </a:p>
      </dgm:t>
    </dgm:pt>
    <dgm:pt modelId="{86C753DB-29B5-4682-8BB7-9BFB41252D85}" type="pres">
      <dgm:prSet presAssocID="{D9756765-9F44-4425-AD5E-9350C7643E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9729D-14DE-45CC-8809-B619627AF60C}" type="pres">
      <dgm:prSet presAssocID="{AD0D7DAA-68FD-4330-BA0A-B810093BF957}" presName="root" presStyleCnt="0"/>
      <dgm:spPr/>
    </dgm:pt>
    <dgm:pt modelId="{AC8357BE-8B58-47B2-BEF2-F9A57DCA1D90}" type="pres">
      <dgm:prSet presAssocID="{AD0D7DAA-68FD-4330-BA0A-B810093BF957}" presName="rootComposite" presStyleCnt="0"/>
      <dgm:spPr/>
    </dgm:pt>
    <dgm:pt modelId="{78F0A4C0-C673-4492-9E23-72C9E5DCA0A6}" type="pres">
      <dgm:prSet presAssocID="{AD0D7DAA-68FD-4330-BA0A-B810093BF957}" presName="rootText" presStyleLbl="node1" presStyleIdx="0" presStyleCnt="2" custScaleX="115327" custScaleY="42723"/>
      <dgm:spPr/>
    </dgm:pt>
    <dgm:pt modelId="{A70FFB42-127C-445E-832B-9E1DDE8B09BE}" type="pres">
      <dgm:prSet presAssocID="{AD0D7DAA-68FD-4330-BA0A-B810093BF957}" presName="rootConnector" presStyleLbl="node1" presStyleIdx="0" presStyleCnt="2"/>
      <dgm:spPr/>
    </dgm:pt>
    <dgm:pt modelId="{9336ADE2-8B4C-42B3-B88E-A00B80632A64}" type="pres">
      <dgm:prSet presAssocID="{AD0D7DAA-68FD-4330-BA0A-B810093BF957}" presName="childShape" presStyleCnt="0"/>
      <dgm:spPr/>
    </dgm:pt>
    <dgm:pt modelId="{0EAB87DD-FDDD-47A9-A98C-9D17868CA405}" type="pres">
      <dgm:prSet presAssocID="{917B12AB-E890-49B8-827B-5D338CB9049F}" presName="root" presStyleCnt="0"/>
      <dgm:spPr/>
    </dgm:pt>
    <dgm:pt modelId="{5A9C2A00-E6F9-40B7-AAF2-EC9D10B8B62C}" type="pres">
      <dgm:prSet presAssocID="{917B12AB-E890-49B8-827B-5D338CB9049F}" presName="rootComposite" presStyleCnt="0"/>
      <dgm:spPr/>
    </dgm:pt>
    <dgm:pt modelId="{EE8C50E9-8C73-4BF3-AD57-00173835CF05}" type="pres">
      <dgm:prSet presAssocID="{917B12AB-E890-49B8-827B-5D338CB9049F}" presName="rootText" presStyleLbl="node1" presStyleIdx="1" presStyleCnt="2" custScaleX="103331" custScaleY="41525" custLinFactNeighborX="-5721" custLinFactNeighborY="673"/>
      <dgm:spPr/>
    </dgm:pt>
    <dgm:pt modelId="{17310869-36E1-48A6-9720-2E79A6E8F468}" type="pres">
      <dgm:prSet presAssocID="{917B12AB-E890-49B8-827B-5D338CB9049F}" presName="rootConnector" presStyleLbl="node1" presStyleIdx="1" presStyleCnt="2"/>
      <dgm:spPr/>
    </dgm:pt>
    <dgm:pt modelId="{86DADF38-F956-499A-AED0-6907752C39E8}" type="pres">
      <dgm:prSet presAssocID="{917B12AB-E890-49B8-827B-5D338CB9049F}" presName="childShape" presStyleCnt="0"/>
      <dgm:spPr/>
    </dgm:pt>
  </dgm:ptLst>
  <dgm:cxnLst>
    <dgm:cxn modelId="{2841EB44-3BDE-4665-87D7-312DE1434C8C}" srcId="{D9756765-9F44-4425-AD5E-9350C7643E1B}" destId="{AD0D7DAA-68FD-4330-BA0A-B810093BF957}" srcOrd="0" destOrd="0" parTransId="{ABE74D75-B8D3-45B6-A4F7-C35E96809EE5}" sibTransId="{160B462F-EB3E-40E7-A864-A7EDFE8BD179}"/>
    <dgm:cxn modelId="{AB249F58-7D58-4284-83BF-9A528E807105}" type="presOf" srcId="{917B12AB-E890-49B8-827B-5D338CB9049F}" destId="{EE8C50E9-8C73-4BF3-AD57-00173835CF05}" srcOrd="0" destOrd="0" presId="urn:microsoft.com/office/officeart/2005/8/layout/hierarchy3"/>
    <dgm:cxn modelId="{E480B77B-9224-451F-9669-6989309CE3C1}" type="presOf" srcId="{AD0D7DAA-68FD-4330-BA0A-B810093BF957}" destId="{78F0A4C0-C673-4492-9E23-72C9E5DCA0A6}" srcOrd="0" destOrd="0" presId="urn:microsoft.com/office/officeart/2005/8/layout/hierarchy3"/>
    <dgm:cxn modelId="{19E50D93-18A1-45CB-B06D-C726507B1D95}" srcId="{D9756765-9F44-4425-AD5E-9350C7643E1B}" destId="{917B12AB-E890-49B8-827B-5D338CB9049F}" srcOrd="1" destOrd="0" parTransId="{2BD3C693-5C88-4B2F-8094-931EC9428231}" sibTransId="{AD990512-7864-4D25-87CE-28964F46BE02}"/>
    <dgm:cxn modelId="{6D229EB5-49A3-4070-AF6F-FE2C95B4001B}" type="presOf" srcId="{AD0D7DAA-68FD-4330-BA0A-B810093BF957}" destId="{A70FFB42-127C-445E-832B-9E1DDE8B09BE}" srcOrd="1" destOrd="0" presId="urn:microsoft.com/office/officeart/2005/8/layout/hierarchy3"/>
    <dgm:cxn modelId="{25633EB9-3F49-401B-B645-8DED912A48F4}" type="presOf" srcId="{917B12AB-E890-49B8-827B-5D338CB9049F}" destId="{17310869-36E1-48A6-9720-2E79A6E8F468}" srcOrd="1" destOrd="0" presId="urn:microsoft.com/office/officeart/2005/8/layout/hierarchy3"/>
    <dgm:cxn modelId="{697715EE-3F48-44DB-AEBB-9AB2D04101F0}" type="presOf" srcId="{D9756765-9F44-4425-AD5E-9350C7643E1B}" destId="{86C753DB-29B5-4682-8BB7-9BFB41252D85}" srcOrd="0" destOrd="0" presId="urn:microsoft.com/office/officeart/2005/8/layout/hierarchy3"/>
    <dgm:cxn modelId="{ED6C37CA-4B10-412E-BDBF-A89E5E6C70CD}" type="presParOf" srcId="{86C753DB-29B5-4682-8BB7-9BFB41252D85}" destId="{D7D9729D-14DE-45CC-8809-B619627AF60C}" srcOrd="0" destOrd="0" presId="urn:microsoft.com/office/officeart/2005/8/layout/hierarchy3"/>
    <dgm:cxn modelId="{BD2D5E99-583E-4BC0-A2A9-55F9DB20A051}" type="presParOf" srcId="{D7D9729D-14DE-45CC-8809-B619627AF60C}" destId="{AC8357BE-8B58-47B2-BEF2-F9A57DCA1D90}" srcOrd="0" destOrd="0" presId="urn:microsoft.com/office/officeart/2005/8/layout/hierarchy3"/>
    <dgm:cxn modelId="{9B47930C-6F80-45A5-9E56-871CDC74B351}" type="presParOf" srcId="{AC8357BE-8B58-47B2-BEF2-F9A57DCA1D90}" destId="{78F0A4C0-C673-4492-9E23-72C9E5DCA0A6}" srcOrd="0" destOrd="0" presId="urn:microsoft.com/office/officeart/2005/8/layout/hierarchy3"/>
    <dgm:cxn modelId="{B8B7A5E2-6A52-4557-9197-DE125EF83937}" type="presParOf" srcId="{AC8357BE-8B58-47B2-BEF2-F9A57DCA1D90}" destId="{A70FFB42-127C-445E-832B-9E1DDE8B09BE}" srcOrd="1" destOrd="0" presId="urn:microsoft.com/office/officeart/2005/8/layout/hierarchy3"/>
    <dgm:cxn modelId="{FD5FB43B-580F-4EDF-8C6F-35AFC61C15D8}" type="presParOf" srcId="{D7D9729D-14DE-45CC-8809-B619627AF60C}" destId="{9336ADE2-8B4C-42B3-B88E-A00B80632A64}" srcOrd="1" destOrd="0" presId="urn:microsoft.com/office/officeart/2005/8/layout/hierarchy3"/>
    <dgm:cxn modelId="{7FF7369E-8382-4387-BBC5-329E9A5B1FB7}" type="presParOf" srcId="{86C753DB-29B5-4682-8BB7-9BFB41252D85}" destId="{0EAB87DD-FDDD-47A9-A98C-9D17868CA405}" srcOrd="1" destOrd="0" presId="urn:microsoft.com/office/officeart/2005/8/layout/hierarchy3"/>
    <dgm:cxn modelId="{9EE10627-0DDC-488B-932B-10E0D82157F3}" type="presParOf" srcId="{0EAB87DD-FDDD-47A9-A98C-9D17868CA405}" destId="{5A9C2A00-E6F9-40B7-AAF2-EC9D10B8B62C}" srcOrd="0" destOrd="0" presId="urn:microsoft.com/office/officeart/2005/8/layout/hierarchy3"/>
    <dgm:cxn modelId="{5D3BA56F-A887-484F-85FA-D0B1D52AD6E2}" type="presParOf" srcId="{5A9C2A00-E6F9-40B7-AAF2-EC9D10B8B62C}" destId="{EE8C50E9-8C73-4BF3-AD57-00173835CF05}" srcOrd="0" destOrd="0" presId="urn:microsoft.com/office/officeart/2005/8/layout/hierarchy3"/>
    <dgm:cxn modelId="{BE6D5E80-5431-4AA6-8480-472DF5ECDD7B}" type="presParOf" srcId="{5A9C2A00-E6F9-40B7-AAF2-EC9D10B8B62C}" destId="{17310869-36E1-48A6-9720-2E79A6E8F468}" srcOrd="1" destOrd="0" presId="urn:microsoft.com/office/officeart/2005/8/layout/hierarchy3"/>
    <dgm:cxn modelId="{29943C08-DBF4-4E34-8AE1-D278073C902D}" type="presParOf" srcId="{0EAB87DD-FDDD-47A9-A98C-9D17868CA405}" destId="{86DADF38-F956-499A-AED0-6907752C39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389D66C-E9B2-419A-ACF8-813C53B2035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6A30F5-6FA9-4ECB-88AB-6EDBBBA24CBF}">
      <dgm:prSet/>
      <dgm:spPr/>
      <dgm:t>
        <a:bodyPr/>
        <a:lstStyle/>
        <a:p>
          <a:r>
            <a:rPr lang="en-US" dirty="0"/>
            <a:t>UI for malware detection</a:t>
          </a:r>
        </a:p>
      </dgm:t>
    </dgm:pt>
    <dgm:pt modelId="{8CA8601D-5968-4F43-88F4-33340CBD7872}" type="parTrans" cxnId="{5D12D0D5-5BCF-43F6-8CFD-805F7B044F45}">
      <dgm:prSet/>
      <dgm:spPr/>
      <dgm:t>
        <a:bodyPr/>
        <a:lstStyle/>
        <a:p>
          <a:endParaRPr lang="en-US"/>
        </a:p>
      </dgm:t>
    </dgm:pt>
    <dgm:pt modelId="{40518144-5E2C-4277-AF66-C1556F4718E0}" type="sibTrans" cxnId="{5D12D0D5-5BCF-43F6-8CFD-805F7B044F45}">
      <dgm:prSet/>
      <dgm:spPr/>
      <dgm:t>
        <a:bodyPr/>
        <a:lstStyle/>
        <a:p>
          <a:endParaRPr lang="en-US"/>
        </a:p>
      </dgm:t>
    </dgm:pt>
    <dgm:pt modelId="{9594589F-B13B-45AA-8157-23FCD811A584}" type="pres">
      <dgm:prSet presAssocID="{3389D66C-E9B2-419A-ACF8-813C53B20359}" presName="Name0" presStyleCnt="0">
        <dgm:presLayoutVars>
          <dgm:dir/>
          <dgm:animLvl val="lvl"/>
          <dgm:resizeHandles val="exact"/>
        </dgm:presLayoutVars>
      </dgm:prSet>
      <dgm:spPr/>
    </dgm:pt>
    <dgm:pt modelId="{60160E5F-172D-4517-93B7-476152C45751}" type="pres">
      <dgm:prSet presAssocID="{1C6A30F5-6FA9-4ECB-88AB-6EDBBBA24CBF}" presName="parTxOnly" presStyleLbl="node1" presStyleIdx="0" presStyleCnt="1" custScaleX="100098">
        <dgm:presLayoutVars>
          <dgm:chMax val="0"/>
          <dgm:chPref val="0"/>
          <dgm:bulletEnabled val="1"/>
        </dgm:presLayoutVars>
      </dgm:prSet>
      <dgm:spPr/>
    </dgm:pt>
  </dgm:ptLst>
  <dgm:cxnLst>
    <dgm:cxn modelId="{E188932C-3F81-4705-AD0A-1D3596CAE83B}" type="presOf" srcId="{1C6A30F5-6FA9-4ECB-88AB-6EDBBBA24CBF}" destId="{60160E5F-172D-4517-93B7-476152C45751}" srcOrd="0" destOrd="0" presId="urn:microsoft.com/office/officeart/2005/8/layout/chevron1"/>
    <dgm:cxn modelId="{FC93DC8D-61F0-48DF-B1AD-FC80070D6D60}" type="presOf" srcId="{3389D66C-E9B2-419A-ACF8-813C53B20359}" destId="{9594589F-B13B-45AA-8157-23FCD811A584}" srcOrd="0" destOrd="0" presId="urn:microsoft.com/office/officeart/2005/8/layout/chevron1"/>
    <dgm:cxn modelId="{5D12D0D5-5BCF-43F6-8CFD-805F7B044F45}" srcId="{3389D66C-E9B2-419A-ACF8-813C53B20359}" destId="{1C6A30F5-6FA9-4ECB-88AB-6EDBBBA24CBF}" srcOrd="0" destOrd="0" parTransId="{8CA8601D-5968-4F43-88F4-33340CBD7872}" sibTransId="{40518144-5E2C-4277-AF66-C1556F4718E0}"/>
    <dgm:cxn modelId="{B7711056-E700-4504-B438-F22A3E5EC409}" type="presParOf" srcId="{9594589F-B13B-45AA-8157-23FCD811A584}" destId="{60160E5F-172D-4517-93B7-476152C4575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D1C7BE-1139-4623-BFB8-03C8CED056B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A2935-A061-493D-9149-7FDA93B2C6D0}">
      <dgm:prSet/>
      <dgm:spPr/>
      <dgm:t>
        <a:bodyPr/>
        <a:lstStyle/>
        <a:p>
          <a:r>
            <a:rPr lang="en-US" dirty="0"/>
            <a:t>Trained model saved as </a:t>
          </a:r>
        </a:p>
      </dgm:t>
    </dgm:pt>
    <dgm:pt modelId="{5795521D-C2B7-4F1F-8E03-7536F63DE07F}" type="parTrans" cxnId="{9702C763-27F2-427A-B057-7ACED9E5330F}">
      <dgm:prSet/>
      <dgm:spPr/>
      <dgm:t>
        <a:bodyPr/>
        <a:lstStyle/>
        <a:p>
          <a:endParaRPr lang="en-US"/>
        </a:p>
      </dgm:t>
    </dgm:pt>
    <dgm:pt modelId="{8AF8C7F1-82A6-4308-80CB-3B45AC3A10DC}" type="sibTrans" cxnId="{9702C763-27F2-427A-B057-7ACED9E5330F}">
      <dgm:prSet/>
      <dgm:spPr/>
      <dgm:t>
        <a:bodyPr/>
        <a:lstStyle/>
        <a:p>
          <a:endParaRPr lang="en-US"/>
        </a:p>
      </dgm:t>
    </dgm:pt>
    <dgm:pt modelId="{E1A33AD1-5A3F-45CE-B3F3-FC6DD2EBB3D8}">
      <dgm:prSet/>
      <dgm:spPr/>
      <dgm:t>
        <a:bodyPr/>
        <a:lstStyle/>
        <a:p>
          <a:r>
            <a:rPr lang="en-US"/>
            <a:t>Features.pkl</a:t>
          </a:r>
        </a:p>
      </dgm:t>
    </dgm:pt>
    <dgm:pt modelId="{D00063FF-B9B7-4EC9-8D2D-52703A10D61A}" type="parTrans" cxnId="{3CE2D246-D372-48AD-A70F-F9A7A67D87D9}">
      <dgm:prSet/>
      <dgm:spPr/>
      <dgm:t>
        <a:bodyPr/>
        <a:lstStyle/>
        <a:p>
          <a:endParaRPr lang="en-US"/>
        </a:p>
      </dgm:t>
    </dgm:pt>
    <dgm:pt modelId="{7E8A310C-4E4F-4B5D-B464-17EED581F2DE}" type="sibTrans" cxnId="{3CE2D246-D372-48AD-A70F-F9A7A67D87D9}">
      <dgm:prSet/>
      <dgm:spPr/>
      <dgm:t>
        <a:bodyPr/>
        <a:lstStyle/>
        <a:p>
          <a:endParaRPr lang="en-US"/>
        </a:p>
      </dgm:t>
    </dgm:pt>
    <dgm:pt modelId="{64096602-6769-41AF-8CB1-C5500A5C4B1E}">
      <dgm:prSet/>
      <dgm:spPr/>
      <dgm:t>
        <a:bodyPr/>
        <a:lstStyle/>
        <a:p>
          <a:r>
            <a:rPr lang="en-US"/>
            <a:t>Classifier.pkl</a:t>
          </a:r>
        </a:p>
      </dgm:t>
    </dgm:pt>
    <dgm:pt modelId="{C62E5A0C-9CAB-44AA-9DF6-21921009BFD9}" type="parTrans" cxnId="{14BACF1A-E6A9-4504-8D38-9AE295E402D0}">
      <dgm:prSet/>
      <dgm:spPr/>
      <dgm:t>
        <a:bodyPr/>
        <a:lstStyle/>
        <a:p>
          <a:endParaRPr lang="en-US"/>
        </a:p>
      </dgm:t>
    </dgm:pt>
    <dgm:pt modelId="{09272D0B-5A0B-4AC5-8CE8-C45063AD8B3C}" type="sibTrans" cxnId="{14BACF1A-E6A9-4504-8D38-9AE295E402D0}">
      <dgm:prSet/>
      <dgm:spPr/>
      <dgm:t>
        <a:bodyPr/>
        <a:lstStyle/>
        <a:p>
          <a:endParaRPr lang="en-US"/>
        </a:p>
      </dgm:t>
    </dgm:pt>
    <dgm:pt modelId="{C157F206-D58B-454F-8427-611CAFCCB93C}" type="pres">
      <dgm:prSet presAssocID="{F0D1C7BE-1139-4623-BFB8-03C8CED056B1}" presName="Name0" presStyleCnt="0">
        <dgm:presLayoutVars>
          <dgm:dir/>
          <dgm:animLvl val="lvl"/>
          <dgm:resizeHandles val="exact"/>
        </dgm:presLayoutVars>
      </dgm:prSet>
      <dgm:spPr/>
    </dgm:pt>
    <dgm:pt modelId="{16A6C945-0B64-4BD3-B92E-62ED123C9976}" type="pres">
      <dgm:prSet presAssocID="{5E3A2935-A061-493D-9149-7FDA93B2C6D0}" presName="linNode" presStyleCnt="0"/>
      <dgm:spPr/>
    </dgm:pt>
    <dgm:pt modelId="{DC001E18-152E-40A4-830B-DF756E6CE0BD}" type="pres">
      <dgm:prSet presAssocID="{5E3A2935-A061-493D-9149-7FDA93B2C6D0}" presName="parTx" presStyleLbl="revTx" presStyleIdx="0" presStyleCnt="1" custScaleX="405448">
        <dgm:presLayoutVars>
          <dgm:chMax val="1"/>
          <dgm:bulletEnabled val="1"/>
        </dgm:presLayoutVars>
      </dgm:prSet>
      <dgm:spPr/>
    </dgm:pt>
    <dgm:pt modelId="{D438D231-6CC9-44FE-8633-68FD7C14B1BC}" type="pres">
      <dgm:prSet presAssocID="{5E3A2935-A061-493D-9149-7FDA93B2C6D0}" presName="bracket" presStyleLbl="parChTrans1D1" presStyleIdx="0" presStyleCnt="1"/>
      <dgm:spPr/>
    </dgm:pt>
    <dgm:pt modelId="{13AAC0BD-2BCC-4617-A0E6-3B9BD959D5E9}" type="pres">
      <dgm:prSet presAssocID="{5E3A2935-A061-493D-9149-7FDA93B2C6D0}" presName="spH" presStyleCnt="0"/>
      <dgm:spPr/>
    </dgm:pt>
    <dgm:pt modelId="{6ACB7E80-AF83-477E-B1F3-A9806D8C2610}" type="pres">
      <dgm:prSet presAssocID="{5E3A2935-A061-493D-9149-7FDA93B2C6D0}" presName="desTx" presStyleLbl="node1" presStyleIdx="0" presStyleCnt="1">
        <dgm:presLayoutVars>
          <dgm:bulletEnabled val="1"/>
        </dgm:presLayoutVars>
      </dgm:prSet>
      <dgm:spPr/>
    </dgm:pt>
  </dgm:ptLst>
  <dgm:cxnLst>
    <dgm:cxn modelId="{5E3B8F19-7561-4723-AE23-0528083791F4}" type="presOf" srcId="{5E3A2935-A061-493D-9149-7FDA93B2C6D0}" destId="{DC001E18-152E-40A4-830B-DF756E6CE0BD}" srcOrd="0" destOrd="0" presId="urn:diagrams.loki3.com/BracketList"/>
    <dgm:cxn modelId="{14BACF1A-E6A9-4504-8D38-9AE295E402D0}" srcId="{5E3A2935-A061-493D-9149-7FDA93B2C6D0}" destId="{64096602-6769-41AF-8CB1-C5500A5C4B1E}" srcOrd="1" destOrd="0" parTransId="{C62E5A0C-9CAB-44AA-9DF6-21921009BFD9}" sibTransId="{09272D0B-5A0B-4AC5-8CE8-C45063AD8B3C}"/>
    <dgm:cxn modelId="{2C86E83F-ED4F-4563-B77C-C6F8D42E2774}" type="presOf" srcId="{64096602-6769-41AF-8CB1-C5500A5C4B1E}" destId="{6ACB7E80-AF83-477E-B1F3-A9806D8C2610}" srcOrd="0" destOrd="1" presId="urn:diagrams.loki3.com/BracketList"/>
    <dgm:cxn modelId="{9702C763-27F2-427A-B057-7ACED9E5330F}" srcId="{F0D1C7BE-1139-4623-BFB8-03C8CED056B1}" destId="{5E3A2935-A061-493D-9149-7FDA93B2C6D0}" srcOrd="0" destOrd="0" parTransId="{5795521D-C2B7-4F1F-8E03-7536F63DE07F}" sibTransId="{8AF8C7F1-82A6-4308-80CB-3B45AC3A10DC}"/>
    <dgm:cxn modelId="{3CE2D246-D372-48AD-A70F-F9A7A67D87D9}" srcId="{5E3A2935-A061-493D-9149-7FDA93B2C6D0}" destId="{E1A33AD1-5A3F-45CE-B3F3-FC6DD2EBB3D8}" srcOrd="0" destOrd="0" parTransId="{D00063FF-B9B7-4EC9-8D2D-52703A10D61A}" sibTransId="{7E8A310C-4E4F-4B5D-B464-17EED581F2DE}"/>
    <dgm:cxn modelId="{28FBEC7B-201C-4D47-8505-5C5EF8E235AF}" type="presOf" srcId="{F0D1C7BE-1139-4623-BFB8-03C8CED056B1}" destId="{C157F206-D58B-454F-8427-611CAFCCB93C}" srcOrd="0" destOrd="0" presId="urn:diagrams.loki3.com/BracketList"/>
    <dgm:cxn modelId="{640B3880-D57C-44E3-8F79-47C45159E4E7}" type="presOf" srcId="{E1A33AD1-5A3F-45CE-B3F3-FC6DD2EBB3D8}" destId="{6ACB7E80-AF83-477E-B1F3-A9806D8C2610}" srcOrd="0" destOrd="0" presId="urn:diagrams.loki3.com/BracketList"/>
    <dgm:cxn modelId="{5D4AAA1A-EC91-4E1D-8F13-42A596B5F35A}" type="presParOf" srcId="{C157F206-D58B-454F-8427-611CAFCCB93C}" destId="{16A6C945-0B64-4BD3-B92E-62ED123C9976}" srcOrd="0" destOrd="0" presId="urn:diagrams.loki3.com/BracketList"/>
    <dgm:cxn modelId="{262D9D11-E82C-41C7-97D3-808E4AAB8E29}" type="presParOf" srcId="{16A6C945-0B64-4BD3-B92E-62ED123C9976}" destId="{DC001E18-152E-40A4-830B-DF756E6CE0BD}" srcOrd="0" destOrd="0" presId="urn:diagrams.loki3.com/BracketList"/>
    <dgm:cxn modelId="{617A6F6A-1599-445A-8629-722B794697BB}" type="presParOf" srcId="{16A6C945-0B64-4BD3-B92E-62ED123C9976}" destId="{D438D231-6CC9-44FE-8633-68FD7C14B1BC}" srcOrd="1" destOrd="0" presId="urn:diagrams.loki3.com/BracketList"/>
    <dgm:cxn modelId="{0425DCC6-950E-4E28-A7B9-25090918F786}" type="presParOf" srcId="{16A6C945-0B64-4BD3-B92E-62ED123C9976}" destId="{13AAC0BD-2BCC-4617-A0E6-3B9BD959D5E9}" srcOrd="2" destOrd="0" presId="urn:diagrams.loki3.com/BracketList"/>
    <dgm:cxn modelId="{BD9989B5-0CF2-4ABA-A56C-2B8955A8A98B}" type="presParOf" srcId="{16A6C945-0B64-4BD3-B92E-62ED123C9976}" destId="{6ACB7E80-AF83-477E-B1F3-A9806D8C26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DC1B578-9C26-4BE6-B8BC-41B6A9AE93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03E9F0-6275-4DA7-B017-71D044B9DB67}">
      <dgm:prSet/>
      <dgm:spPr/>
      <dgm:t>
        <a:bodyPr/>
        <a:lstStyle/>
        <a:p>
          <a:r>
            <a:rPr lang="en-US"/>
            <a:t>Cont.. </a:t>
          </a:r>
        </a:p>
      </dgm:t>
    </dgm:pt>
    <dgm:pt modelId="{D00BB594-A833-4A81-85AD-C3F3E0F836D6}" type="parTrans" cxnId="{A9B74FC3-310D-4406-91F6-DE2A0FAB9068}">
      <dgm:prSet/>
      <dgm:spPr/>
      <dgm:t>
        <a:bodyPr/>
        <a:lstStyle/>
        <a:p>
          <a:endParaRPr lang="en-US"/>
        </a:p>
      </dgm:t>
    </dgm:pt>
    <dgm:pt modelId="{B930DF0D-953A-4216-BC55-24BB39864180}" type="sibTrans" cxnId="{A9B74FC3-310D-4406-91F6-DE2A0FAB9068}">
      <dgm:prSet/>
      <dgm:spPr/>
      <dgm:t>
        <a:bodyPr/>
        <a:lstStyle/>
        <a:p>
          <a:endParaRPr lang="en-US"/>
        </a:p>
      </dgm:t>
    </dgm:pt>
    <dgm:pt modelId="{DDE1273D-5B30-4961-87C4-CBD532BBA850}" type="pres">
      <dgm:prSet presAssocID="{BDC1B578-9C26-4BE6-B8BC-41B6A9AE9323}" presName="CompostProcess" presStyleCnt="0">
        <dgm:presLayoutVars>
          <dgm:dir/>
          <dgm:resizeHandles val="exact"/>
        </dgm:presLayoutVars>
      </dgm:prSet>
      <dgm:spPr/>
    </dgm:pt>
    <dgm:pt modelId="{D13FC74E-1CB8-4B56-8DFF-76CBEA732D5B}" type="pres">
      <dgm:prSet presAssocID="{BDC1B578-9C26-4BE6-B8BC-41B6A9AE9323}" presName="arrow" presStyleLbl="bgShp" presStyleIdx="0" presStyleCnt="1"/>
      <dgm:spPr/>
    </dgm:pt>
    <dgm:pt modelId="{5E485C7D-A93D-4C51-8518-BDE00EF3A2E9}" type="pres">
      <dgm:prSet presAssocID="{BDC1B578-9C26-4BE6-B8BC-41B6A9AE9323}" presName="linearProcess" presStyleCnt="0"/>
      <dgm:spPr/>
    </dgm:pt>
    <dgm:pt modelId="{3CA0C234-FFF2-4539-A219-76C27DE8A663}" type="pres">
      <dgm:prSet presAssocID="{3D03E9F0-6275-4DA7-B017-71D044B9DB6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9B74FC3-310D-4406-91F6-DE2A0FAB9068}" srcId="{BDC1B578-9C26-4BE6-B8BC-41B6A9AE9323}" destId="{3D03E9F0-6275-4DA7-B017-71D044B9DB67}" srcOrd="0" destOrd="0" parTransId="{D00BB594-A833-4A81-85AD-C3F3E0F836D6}" sibTransId="{B930DF0D-953A-4216-BC55-24BB39864180}"/>
    <dgm:cxn modelId="{8D90EEDC-25CB-4FE6-8626-0FC434D9B98B}" type="presOf" srcId="{BDC1B578-9C26-4BE6-B8BC-41B6A9AE9323}" destId="{DDE1273D-5B30-4961-87C4-CBD532BBA850}" srcOrd="0" destOrd="0" presId="urn:microsoft.com/office/officeart/2005/8/layout/hProcess9"/>
    <dgm:cxn modelId="{51665ADF-221B-4BFC-8714-14E6F393E8BF}" type="presOf" srcId="{3D03E9F0-6275-4DA7-B017-71D044B9DB67}" destId="{3CA0C234-FFF2-4539-A219-76C27DE8A663}" srcOrd="0" destOrd="0" presId="urn:microsoft.com/office/officeart/2005/8/layout/hProcess9"/>
    <dgm:cxn modelId="{E63FA62A-24D0-4717-9C7D-22A9BBF359C3}" type="presParOf" srcId="{DDE1273D-5B30-4961-87C4-CBD532BBA850}" destId="{D13FC74E-1CB8-4B56-8DFF-76CBEA732D5B}" srcOrd="0" destOrd="0" presId="urn:microsoft.com/office/officeart/2005/8/layout/hProcess9"/>
    <dgm:cxn modelId="{C0807ED4-2AEB-4CA3-9064-215FAFCAEFA4}" type="presParOf" srcId="{DDE1273D-5B30-4961-87C4-CBD532BBA850}" destId="{5E485C7D-A93D-4C51-8518-BDE00EF3A2E9}" srcOrd="1" destOrd="0" presId="urn:microsoft.com/office/officeart/2005/8/layout/hProcess9"/>
    <dgm:cxn modelId="{FF846D37-6EF6-4E36-97FC-F4F813A75DD6}" type="presParOf" srcId="{5E485C7D-A93D-4C51-8518-BDE00EF3A2E9}" destId="{3CA0C234-FFF2-4539-A219-76C27DE8A66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53E1F02-A9EB-4E3B-819C-A24CD7E68C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0F0F-DF5C-4529-AFED-8E787EF44FCC}">
      <dgm:prSet/>
      <dgm:spPr/>
      <dgm:t>
        <a:bodyPr/>
        <a:lstStyle/>
        <a:p>
          <a:r>
            <a:rPr lang="en-US"/>
            <a:t>Cont..</a:t>
          </a:r>
        </a:p>
      </dgm:t>
    </dgm:pt>
    <dgm:pt modelId="{DF80BA4E-E755-49F0-905F-6E3049D113FD}" type="parTrans" cxnId="{B8CA241C-E6A0-4B80-A735-73F9B06983E1}">
      <dgm:prSet/>
      <dgm:spPr/>
      <dgm:t>
        <a:bodyPr/>
        <a:lstStyle/>
        <a:p>
          <a:endParaRPr lang="en-US"/>
        </a:p>
      </dgm:t>
    </dgm:pt>
    <dgm:pt modelId="{1FB250B3-A992-418A-8D95-78B450C37A73}" type="sibTrans" cxnId="{B8CA241C-E6A0-4B80-A735-73F9B06983E1}">
      <dgm:prSet/>
      <dgm:spPr/>
      <dgm:t>
        <a:bodyPr/>
        <a:lstStyle/>
        <a:p>
          <a:endParaRPr lang="en-US"/>
        </a:p>
      </dgm:t>
    </dgm:pt>
    <dgm:pt modelId="{8673DB08-CF24-42E3-96D2-52873B21E9AD}" type="pres">
      <dgm:prSet presAssocID="{853E1F02-A9EB-4E3B-819C-A24CD7E68C1C}" presName="CompostProcess" presStyleCnt="0">
        <dgm:presLayoutVars>
          <dgm:dir/>
          <dgm:resizeHandles val="exact"/>
        </dgm:presLayoutVars>
      </dgm:prSet>
      <dgm:spPr/>
    </dgm:pt>
    <dgm:pt modelId="{8E723FDD-4F33-481F-B57A-CD1B48E708D5}" type="pres">
      <dgm:prSet presAssocID="{853E1F02-A9EB-4E3B-819C-A24CD7E68C1C}" presName="arrow" presStyleLbl="bgShp" presStyleIdx="0" presStyleCnt="1" custScaleX="117647"/>
      <dgm:spPr/>
    </dgm:pt>
    <dgm:pt modelId="{CBCB2164-DBE6-4E03-91BC-764A169AAD40}" type="pres">
      <dgm:prSet presAssocID="{853E1F02-A9EB-4E3B-819C-A24CD7E68C1C}" presName="linearProcess" presStyleCnt="0"/>
      <dgm:spPr/>
    </dgm:pt>
    <dgm:pt modelId="{65420711-3A7A-4963-B4E8-B0C0432F22E7}" type="pres">
      <dgm:prSet presAssocID="{7C130F0F-DF5C-4529-AFED-8E787EF44FCC}" presName="textNode" presStyleLbl="node1" presStyleIdx="0" presStyleCnt="1" custScaleY="134234">
        <dgm:presLayoutVars>
          <dgm:bulletEnabled val="1"/>
        </dgm:presLayoutVars>
      </dgm:prSet>
      <dgm:spPr/>
    </dgm:pt>
  </dgm:ptLst>
  <dgm:cxnLst>
    <dgm:cxn modelId="{B8CA241C-E6A0-4B80-A735-73F9B06983E1}" srcId="{853E1F02-A9EB-4E3B-819C-A24CD7E68C1C}" destId="{7C130F0F-DF5C-4529-AFED-8E787EF44FCC}" srcOrd="0" destOrd="0" parTransId="{DF80BA4E-E755-49F0-905F-6E3049D113FD}" sibTransId="{1FB250B3-A992-418A-8D95-78B450C37A73}"/>
    <dgm:cxn modelId="{AD3113CD-9E0D-4FF5-BF2A-9747BFF966BC}" type="presOf" srcId="{853E1F02-A9EB-4E3B-819C-A24CD7E68C1C}" destId="{8673DB08-CF24-42E3-96D2-52873B21E9AD}" srcOrd="0" destOrd="0" presId="urn:microsoft.com/office/officeart/2005/8/layout/hProcess9"/>
    <dgm:cxn modelId="{924470E8-974A-43BD-B28E-5D0EDB6C1E2A}" type="presOf" srcId="{7C130F0F-DF5C-4529-AFED-8E787EF44FCC}" destId="{65420711-3A7A-4963-B4E8-B0C0432F22E7}" srcOrd="0" destOrd="0" presId="urn:microsoft.com/office/officeart/2005/8/layout/hProcess9"/>
    <dgm:cxn modelId="{38AFD4BE-1EBF-4B10-B751-1ECB2A0042DC}" type="presParOf" srcId="{8673DB08-CF24-42E3-96D2-52873B21E9AD}" destId="{8E723FDD-4F33-481F-B57A-CD1B48E708D5}" srcOrd="0" destOrd="0" presId="urn:microsoft.com/office/officeart/2005/8/layout/hProcess9"/>
    <dgm:cxn modelId="{2534A698-62F7-40F0-9866-3D3D24AC48F6}" type="presParOf" srcId="{8673DB08-CF24-42E3-96D2-52873B21E9AD}" destId="{CBCB2164-DBE6-4E03-91BC-764A169AAD40}" srcOrd="1" destOrd="0" presId="urn:microsoft.com/office/officeart/2005/8/layout/hProcess9"/>
    <dgm:cxn modelId="{A0198DA7-F06F-4153-9495-DACE9169B9C2}" type="presParOf" srcId="{CBCB2164-DBE6-4E03-91BC-764A169AAD40}" destId="{65420711-3A7A-4963-B4E8-B0C0432F22E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10CF9-1991-4BC2-9856-BA7573C02FB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6BE5DF-4A2D-4BFD-8AEF-82DFF8118917}">
      <dgm:prSet/>
      <dgm:spPr/>
      <dgm:t>
        <a:bodyPr/>
        <a:lstStyle/>
        <a:p>
          <a:r>
            <a:rPr lang="en-US"/>
            <a:t>Conclusion and recommendation</a:t>
          </a:r>
        </a:p>
      </dgm:t>
    </dgm:pt>
    <dgm:pt modelId="{606B5FFE-5D2F-4F36-81CA-3CBF64E00A36}" type="parTrans" cxnId="{2462B307-A211-4081-BA22-47C833B29475}">
      <dgm:prSet/>
      <dgm:spPr/>
      <dgm:t>
        <a:bodyPr/>
        <a:lstStyle/>
        <a:p>
          <a:endParaRPr lang="en-US"/>
        </a:p>
      </dgm:t>
    </dgm:pt>
    <dgm:pt modelId="{FA1238C5-27FB-4D95-9399-DA6D36AB5C46}" type="sibTrans" cxnId="{2462B307-A211-4081-BA22-47C833B29475}">
      <dgm:prSet/>
      <dgm:spPr/>
      <dgm:t>
        <a:bodyPr/>
        <a:lstStyle/>
        <a:p>
          <a:endParaRPr lang="en-US"/>
        </a:p>
      </dgm:t>
    </dgm:pt>
    <dgm:pt modelId="{2F30D865-AD93-461E-A145-45E00A4EF1AB}" type="pres">
      <dgm:prSet presAssocID="{94810CF9-1991-4BC2-9856-BA7573C02FB5}" presName="Name0" presStyleCnt="0">
        <dgm:presLayoutVars>
          <dgm:dir/>
          <dgm:animLvl val="lvl"/>
          <dgm:resizeHandles val="exact"/>
        </dgm:presLayoutVars>
      </dgm:prSet>
      <dgm:spPr/>
    </dgm:pt>
    <dgm:pt modelId="{B1B4EB78-47BC-41FD-9998-4BD895593AF3}" type="pres">
      <dgm:prSet presAssocID="{106BE5DF-4A2D-4BFD-8AEF-82DFF8118917}" presName="parTxOnly" presStyleLbl="node1" presStyleIdx="0" presStyleCnt="1" custScaleX="100098">
        <dgm:presLayoutVars>
          <dgm:chMax val="0"/>
          <dgm:chPref val="0"/>
          <dgm:bulletEnabled val="1"/>
        </dgm:presLayoutVars>
      </dgm:prSet>
      <dgm:spPr/>
    </dgm:pt>
  </dgm:ptLst>
  <dgm:cxnLst>
    <dgm:cxn modelId="{2462B307-A211-4081-BA22-47C833B29475}" srcId="{94810CF9-1991-4BC2-9856-BA7573C02FB5}" destId="{106BE5DF-4A2D-4BFD-8AEF-82DFF8118917}" srcOrd="0" destOrd="0" parTransId="{606B5FFE-5D2F-4F36-81CA-3CBF64E00A36}" sibTransId="{FA1238C5-27FB-4D95-9399-DA6D36AB5C46}"/>
    <dgm:cxn modelId="{675FEC74-FAF7-483A-B1E7-4549E25F04EB}" type="presOf" srcId="{106BE5DF-4A2D-4BFD-8AEF-82DFF8118917}" destId="{B1B4EB78-47BC-41FD-9998-4BD895593AF3}" srcOrd="0" destOrd="0" presId="urn:microsoft.com/office/officeart/2005/8/layout/chevron1"/>
    <dgm:cxn modelId="{5DFB498E-EEAD-4398-B761-6937AC3FED35}" type="presOf" srcId="{94810CF9-1991-4BC2-9856-BA7573C02FB5}" destId="{2F30D865-AD93-461E-A145-45E00A4EF1AB}" srcOrd="0" destOrd="0" presId="urn:microsoft.com/office/officeart/2005/8/layout/chevron1"/>
    <dgm:cxn modelId="{9883C6BE-29D6-4D5D-8530-FF6657B2145B}" type="presParOf" srcId="{2F30D865-AD93-461E-A145-45E00A4EF1AB}" destId="{B1B4EB78-47BC-41FD-9998-4BD895593AF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0E1F4-0F0E-45E5-952C-102D41C6D89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6F745-F89B-4481-BE60-58880854E9ED}">
      <dgm:prSet/>
      <dgm:spPr/>
      <dgm:t>
        <a:bodyPr/>
        <a:lstStyle/>
        <a:p>
          <a:r>
            <a:rPr lang="en-US" dirty="0"/>
            <a:t>Types of malware detection </a:t>
          </a:r>
        </a:p>
      </dgm:t>
    </dgm:pt>
    <dgm:pt modelId="{C50B6095-C080-4B73-AF48-4175053F2761}" type="parTrans" cxnId="{E520DFA5-6741-43E6-BD86-6B55FE4D192E}">
      <dgm:prSet/>
      <dgm:spPr/>
      <dgm:t>
        <a:bodyPr/>
        <a:lstStyle/>
        <a:p>
          <a:endParaRPr lang="en-US"/>
        </a:p>
      </dgm:t>
    </dgm:pt>
    <dgm:pt modelId="{E43A0515-561D-475A-8EC4-F76C9D081A85}" type="sibTrans" cxnId="{E520DFA5-6741-43E6-BD86-6B55FE4D192E}">
      <dgm:prSet/>
      <dgm:spPr/>
      <dgm:t>
        <a:bodyPr/>
        <a:lstStyle/>
        <a:p>
          <a:endParaRPr lang="en-US"/>
        </a:p>
      </dgm:t>
    </dgm:pt>
    <dgm:pt modelId="{BFB5F271-240D-44EB-84EF-F4B408FA34C1}">
      <dgm:prSet/>
      <dgm:spPr/>
      <dgm:t>
        <a:bodyPr/>
        <a:lstStyle/>
        <a:p>
          <a:r>
            <a:rPr lang="en-US"/>
            <a:t>Signature based</a:t>
          </a:r>
        </a:p>
      </dgm:t>
    </dgm:pt>
    <dgm:pt modelId="{02152B95-51B4-41E2-85FB-8727207A37FD}" type="parTrans" cxnId="{34806E08-CF3D-4954-AF6A-EE7C9E2A9F38}">
      <dgm:prSet/>
      <dgm:spPr/>
      <dgm:t>
        <a:bodyPr/>
        <a:lstStyle/>
        <a:p>
          <a:endParaRPr lang="en-US"/>
        </a:p>
      </dgm:t>
    </dgm:pt>
    <dgm:pt modelId="{D3A0D3AA-9C1E-4A0D-AAB6-AACBB881B429}" type="sibTrans" cxnId="{34806E08-CF3D-4954-AF6A-EE7C9E2A9F38}">
      <dgm:prSet/>
      <dgm:spPr/>
      <dgm:t>
        <a:bodyPr/>
        <a:lstStyle/>
        <a:p>
          <a:endParaRPr lang="en-US"/>
        </a:p>
      </dgm:t>
    </dgm:pt>
    <dgm:pt modelId="{A12C3404-869F-4A55-9223-E199144D051A}">
      <dgm:prSet/>
      <dgm:spPr/>
      <dgm:t>
        <a:bodyPr/>
        <a:lstStyle/>
        <a:p>
          <a:r>
            <a:rPr lang="en-US" dirty="0"/>
            <a:t>Sandbox</a:t>
          </a:r>
        </a:p>
      </dgm:t>
    </dgm:pt>
    <dgm:pt modelId="{A42761A7-5B05-4328-8CD9-5562BD6C3BEB}" type="parTrans" cxnId="{3FD38A77-72A3-47BE-9B07-48C7E0EC00E2}">
      <dgm:prSet/>
      <dgm:spPr/>
      <dgm:t>
        <a:bodyPr/>
        <a:lstStyle/>
        <a:p>
          <a:endParaRPr lang="en-US"/>
        </a:p>
      </dgm:t>
    </dgm:pt>
    <dgm:pt modelId="{455CC082-2390-4FCC-BBFB-28BB7C7B87E8}" type="sibTrans" cxnId="{3FD38A77-72A3-47BE-9B07-48C7E0EC00E2}">
      <dgm:prSet/>
      <dgm:spPr/>
      <dgm:t>
        <a:bodyPr/>
        <a:lstStyle/>
        <a:p>
          <a:endParaRPr lang="en-US"/>
        </a:p>
      </dgm:t>
    </dgm:pt>
    <dgm:pt modelId="{438E0995-6713-4872-BB78-1CAC7B101F69}">
      <dgm:prSet/>
      <dgm:spPr/>
      <dgm:t>
        <a:bodyPr/>
        <a:lstStyle/>
        <a:p>
          <a:r>
            <a:rPr lang="en-US" dirty="0"/>
            <a:t>Heuristic analysis</a:t>
          </a:r>
        </a:p>
      </dgm:t>
    </dgm:pt>
    <dgm:pt modelId="{6FE98957-F2E0-4DB0-A876-26ACE7A57567}" type="parTrans" cxnId="{86C1EC37-BAAD-4CA4-8E68-7822E5A31C3F}">
      <dgm:prSet/>
      <dgm:spPr/>
      <dgm:t>
        <a:bodyPr/>
        <a:lstStyle/>
        <a:p>
          <a:endParaRPr lang="en-US"/>
        </a:p>
      </dgm:t>
    </dgm:pt>
    <dgm:pt modelId="{8B4A8FAC-403B-4EA2-92F5-15BA550CF3EF}" type="sibTrans" cxnId="{86C1EC37-BAAD-4CA4-8E68-7822E5A31C3F}">
      <dgm:prSet/>
      <dgm:spPr/>
      <dgm:t>
        <a:bodyPr/>
        <a:lstStyle/>
        <a:p>
          <a:endParaRPr lang="en-US"/>
        </a:p>
      </dgm:t>
    </dgm:pt>
    <dgm:pt modelId="{293C34EB-75A8-4204-857F-609F56F9258D}">
      <dgm:prSet/>
      <dgm:spPr/>
      <dgm:t>
        <a:bodyPr/>
        <a:lstStyle/>
        <a:p>
          <a:r>
            <a:rPr lang="en-US" dirty="0"/>
            <a:t>Whitelist of apps</a:t>
          </a:r>
        </a:p>
      </dgm:t>
    </dgm:pt>
    <dgm:pt modelId="{465D36AC-AC37-4932-8005-83EA350A52FB}" type="parTrans" cxnId="{EB910AA5-C2E9-472E-974C-A15C474250C3}">
      <dgm:prSet/>
      <dgm:spPr/>
      <dgm:t>
        <a:bodyPr/>
        <a:lstStyle/>
        <a:p>
          <a:endParaRPr lang="en-US"/>
        </a:p>
      </dgm:t>
    </dgm:pt>
    <dgm:pt modelId="{FC372083-C427-4FBF-8D36-0F951597B361}" type="sibTrans" cxnId="{EB910AA5-C2E9-472E-974C-A15C474250C3}">
      <dgm:prSet/>
      <dgm:spPr/>
      <dgm:t>
        <a:bodyPr/>
        <a:lstStyle/>
        <a:p>
          <a:endParaRPr lang="en-US"/>
        </a:p>
      </dgm:t>
    </dgm:pt>
    <dgm:pt modelId="{56646342-EB4F-443F-9A11-4D9086AAF8E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0345D7D5-24BC-4107-BA88-A943E1CF1F52}" type="parTrans" cxnId="{7FF7D59E-7FA7-46DC-9EE2-764E1FFFBF8E}">
      <dgm:prSet/>
      <dgm:spPr/>
      <dgm:t>
        <a:bodyPr/>
        <a:lstStyle/>
        <a:p>
          <a:endParaRPr lang="en-US"/>
        </a:p>
      </dgm:t>
    </dgm:pt>
    <dgm:pt modelId="{D353E648-C18B-4E14-AD22-FD2042A1FFE3}" type="sibTrans" cxnId="{7FF7D59E-7FA7-46DC-9EE2-764E1FFFBF8E}">
      <dgm:prSet/>
      <dgm:spPr/>
      <dgm:t>
        <a:bodyPr/>
        <a:lstStyle/>
        <a:p>
          <a:endParaRPr lang="en-US"/>
        </a:p>
      </dgm:t>
    </dgm:pt>
    <dgm:pt modelId="{9D56EEDA-E73E-4A71-9EC5-274678F0997C}" type="pres">
      <dgm:prSet presAssocID="{2360E1F4-0F0E-45E5-952C-102D41C6D89D}" presName="compositeShape" presStyleCnt="0">
        <dgm:presLayoutVars>
          <dgm:dir/>
          <dgm:resizeHandles/>
        </dgm:presLayoutVars>
      </dgm:prSet>
      <dgm:spPr/>
    </dgm:pt>
    <dgm:pt modelId="{37F5BCF6-4CC7-4705-B099-EFC98C4EA1F2}" type="pres">
      <dgm:prSet presAssocID="{2360E1F4-0F0E-45E5-952C-102D41C6D89D}" presName="pyramid" presStyleLbl="node1" presStyleIdx="0" presStyleCnt="1"/>
      <dgm:spPr/>
    </dgm:pt>
    <dgm:pt modelId="{B6E4C1B4-B48B-42C6-A758-1E87E02CDA9A}" type="pres">
      <dgm:prSet presAssocID="{2360E1F4-0F0E-45E5-952C-102D41C6D89D}" presName="theList" presStyleCnt="0"/>
      <dgm:spPr/>
    </dgm:pt>
    <dgm:pt modelId="{FD03E9E3-A964-4316-8E99-6E7CF1C7D4F0}" type="pres">
      <dgm:prSet presAssocID="{EE26F745-F89B-4481-BE60-58880854E9ED}" presName="aNode" presStyleLbl="fgAcc1" presStyleIdx="0" presStyleCnt="1" custScaleX="175404" custScaleY="164583">
        <dgm:presLayoutVars>
          <dgm:bulletEnabled val="1"/>
        </dgm:presLayoutVars>
      </dgm:prSet>
      <dgm:spPr/>
    </dgm:pt>
    <dgm:pt modelId="{0949A951-FBC7-4ACD-AFE2-255CC38975B0}" type="pres">
      <dgm:prSet presAssocID="{EE26F745-F89B-4481-BE60-58880854E9ED}" presName="aSpace" presStyleCnt="0"/>
      <dgm:spPr/>
    </dgm:pt>
  </dgm:ptLst>
  <dgm:cxnLst>
    <dgm:cxn modelId="{34806E08-CF3D-4954-AF6A-EE7C9E2A9F38}" srcId="{EE26F745-F89B-4481-BE60-58880854E9ED}" destId="{BFB5F271-240D-44EB-84EF-F4B408FA34C1}" srcOrd="0" destOrd="0" parTransId="{02152B95-51B4-41E2-85FB-8727207A37FD}" sibTransId="{D3A0D3AA-9C1E-4A0D-AAB6-AACBB881B429}"/>
    <dgm:cxn modelId="{A390120B-A360-402A-9695-AD8DB34CEA56}" type="presOf" srcId="{293C34EB-75A8-4204-857F-609F56F9258D}" destId="{FD03E9E3-A964-4316-8E99-6E7CF1C7D4F0}" srcOrd="0" destOrd="4" presId="urn:microsoft.com/office/officeart/2005/8/layout/pyramid2"/>
    <dgm:cxn modelId="{8F7E2223-B40D-4932-B2D3-3698A4F67776}" type="presOf" srcId="{56646342-EB4F-443F-9A11-4D9086AAF8E8}" destId="{FD03E9E3-A964-4316-8E99-6E7CF1C7D4F0}" srcOrd="0" destOrd="5" presId="urn:microsoft.com/office/officeart/2005/8/layout/pyramid2"/>
    <dgm:cxn modelId="{86C1EC37-BAAD-4CA4-8E68-7822E5A31C3F}" srcId="{EE26F745-F89B-4481-BE60-58880854E9ED}" destId="{438E0995-6713-4872-BB78-1CAC7B101F69}" srcOrd="2" destOrd="0" parTransId="{6FE98957-F2E0-4DB0-A876-26ACE7A57567}" sibTransId="{8B4A8FAC-403B-4EA2-92F5-15BA550CF3EF}"/>
    <dgm:cxn modelId="{826DE26A-D420-4A9B-B5EB-6775F5BEA02B}" type="presOf" srcId="{EE26F745-F89B-4481-BE60-58880854E9ED}" destId="{FD03E9E3-A964-4316-8E99-6E7CF1C7D4F0}" srcOrd="0" destOrd="0" presId="urn:microsoft.com/office/officeart/2005/8/layout/pyramid2"/>
    <dgm:cxn modelId="{A0B56A53-01B9-4817-8723-73A3BBF2FB3A}" type="presOf" srcId="{438E0995-6713-4872-BB78-1CAC7B101F69}" destId="{FD03E9E3-A964-4316-8E99-6E7CF1C7D4F0}" srcOrd="0" destOrd="3" presId="urn:microsoft.com/office/officeart/2005/8/layout/pyramid2"/>
    <dgm:cxn modelId="{3FD38A77-72A3-47BE-9B07-48C7E0EC00E2}" srcId="{EE26F745-F89B-4481-BE60-58880854E9ED}" destId="{A12C3404-869F-4A55-9223-E199144D051A}" srcOrd="1" destOrd="0" parTransId="{A42761A7-5B05-4328-8CD9-5562BD6C3BEB}" sibTransId="{455CC082-2390-4FCC-BBFB-28BB7C7B87E8}"/>
    <dgm:cxn modelId="{6484A498-58FD-4A17-9ED5-E33F477BC752}" type="presOf" srcId="{A12C3404-869F-4A55-9223-E199144D051A}" destId="{FD03E9E3-A964-4316-8E99-6E7CF1C7D4F0}" srcOrd="0" destOrd="2" presId="urn:microsoft.com/office/officeart/2005/8/layout/pyramid2"/>
    <dgm:cxn modelId="{7FF7D59E-7FA7-46DC-9EE2-764E1FFFBF8E}" srcId="{EE26F745-F89B-4481-BE60-58880854E9ED}" destId="{56646342-EB4F-443F-9A11-4D9086AAF8E8}" srcOrd="4" destOrd="0" parTransId="{0345D7D5-24BC-4107-BA88-A943E1CF1F52}" sibTransId="{D353E648-C18B-4E14-AD22-FD2042A1FFE3}"/>
    <dgm:cxn modelId="{EB910AA5-C2E9-472E-974C-A15C474250C3}" srcId="{EE26F745-F89B-4481-BE60-58880854E9ED}" destId="{293C34EB-75A8-4204-857F-609F56F9258D}" srcOrd="3" destOrd="0" parTransId="{465D36AC-AC37-4932-8005-83EA350A52FB}" sibTransId="{FC372083-C427-4FBF-8D36-0F951597B361}"/>
    <dgm:cxn modelId="{E520DFA5-6741-43E6-BD86-6B55FE4D192E}" srcId="{2360E1F4-0F0E-45E5-952C-102D41C6D89D}" destId="{EE26F745-F89B-4481-BE60-58880854E9ED}" srcOrd="0" destOrd="0" parTransId="{C50B6095-C080-4B73-AF48-4175053F2761}" sibTransId="{E43A0515-561D-475A-8EC4-F76C9D081A85}"/>
    <dgm:cxn modelId="{AB4B51A9-1220-4C2C-BB89-C52C835F7AAC}" type="presOf" srcId="{BFB5F271-240D-44EB-84EF-F4B408FA34C1}" destId="{FD03E9E3-A964-4316-8E99-6E7CF1C7D4F0}" srcOrd="0" destOrd="1" presId="urn:microsoft.com/office/officeart/2005/8/layout/pyramid2"/>
    <dgm:cxn modelId="{1ACF17C4-76C0-4F92-8404-18CB2E854191}" type="presOf" srcId="{2360E1F4-0F0E-45E5-952C-102D41C6D89D}" destId="{9D56EEDA-E73E-4A71-9EC5-274678F0997C}" srcOrd="0" destOrd="0" presId="urn:microsoft.com/office/officeart/2005/8/layout/pyramid2"/>
    <dgm:cxn modelId="{B2116262-2270-4BE5-9716-188EF70179C3}" type="presParOf" srcId="{9D56EEDA-E73E-4A71-9EC5-274678F0997C}" destId="{37F5BCF6-4CC7-4705-B099-EFC98C4EA1F2}" srcOrd="0" destOrd="0" presId="urn:microsoft.com/office/officeart/2005/8/layout/pyramid2"/>
    <dgm:cxn modelId="{355506F6-A928-41E7-8E8B-6FAAFED5ECD6}" type="presParOf" srcId="{9D56EEDA-E73E-4A71-9EC5-274678F0997C}" destId="{B6E4C1B4-B48B-42C6-A758-1E87E02CDA9A}" srcOrd="1" destOrd="0" presId="urn:microsoft.com/office/officeart/2005/8/layout/pyramid2"/>
    <dgm:cxn modelId="{C1CA2F31-DA53-4B25-8B2E-9F4845A019E0}" type="presParOf" srcId="{B6E4C1B4-B48B-42C6-A758-1E87E02CDA9A}" destId="{FD03E9E3-A964-4316-8E99-6E7CF1C7D4F0}" srcOrd="0" destOrd="0" presId="urn:microsoft.com/office/officeart/2005/8/layout/pyramid2"/>
    <dgm:cxn modelId="{5FCD0B60-A572-4AD5-B883-FEE3E6C309C3}" type="presParOf" srcId="{B6E4C1B4-B48B-42C6-A758-1E87E02CDA9A}" destId="{0949A951-FBC7-4ACD-AFE2-255CC38975B0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F629AB-6C6C-4336-93A5-A62C96ACA20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4B034A-4442-431E-B1CF-23FD7508F1EF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2F67FABA-6EC8-4EE5-ACA3-93396F8B559A}" type="parTrans" cxnId="{D4FDD8C1-BB0A-4B90-BBFC-B36F4CB5C9BA}">
      <dgm:prSet/>
      <dgm:spPr/>
      <dgm:t>
        <a:bodyPr/>
        <a:lstStyle/>
        <a:p>
          <a:endParaRPr lang="en-US"/>
        </a:p>
      </dgm:t>
    </dgm:pt>
    <dgm:pt modelId="{3101B8BA-C388-46CE-9141-5247EF8F1C14}" type="sibTrans" cxnId="{D4FDD8C1-BB0A-4B90-BBFC-B36F4CB5C9BA}">
      <dgm:prSet/>
      <dgm:spPr/>
      <dgm:t>
        <a:bodyPr/>
        <a:lstStyle/>
        <a:p>
          <a:endParaRPr lang="en-US"/>
        </a:p>
      </dgm:t>
    </dgm:pt>
    <dgm:pt modelId="{44B276C5-55A1-4E9B-875D-F81B0979A0BD}" type="pres">
      <dgm:prSet presAssocID="{73F629AB-6C6C-4336-93A5-A62C96ACA204}" presName="Name0" presStyleCnt="0">
        <dgm:presLayoutVars>
          <dgm:dir/>
          <dgm:animLvl val="lvl"/>
          <dgm:resizeHandles val="exact"/>
        </dgm:presLayoutVars>
      </dgm:prSet>
      <dgm:spPr/>
    </dgm:pt>
    <dgm:pt modelId="{A6B766B4-1190-4A97-9465-BCAB1B933E91}" type="pres">
      <dgm:prSet presAssocID="{5F4B034A-4442-431E-B1CF-23FD7508F1E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15A2776F-CAE2-4EE0-9E6B-41F4E79F32E4}" type="presOf" srcId="{73F629AB-6C6C-4336-93A5-A62C96ACA204}" destId="{44B276C5-55A1-4E9B-875D-F81B0979A0BD}" srcOrd="0" destOrd="0" presId="urn:microsoft.com/office/officeart/2005/8/layout/chevron1"/>
    <dgm:cxn modelId="{9797EA92-9A99-456D-B2F3-FF66C05CBC67}" type="presOf" srcId="{5F4B034A-4442-431E-B1CF-23FD7508F1EF}" destId="{A6B766B4-1190-4A97-9465-BCAB1B933E91}" srcOrd="0" destOrd="0" presId="urn:microsoft.com/office/officeart/2005/8/layout/chevron1"/>
    <dgm:cxn modelId="{D4FDD8C1-BB0A-4B90-BBFC-B36F4CB5C9BA}" srcId="{73F629AB-6C6C-4336-93A5-A62C96ACA204}" destId="{5F4B034A-4442-431E-B1CF-23FD7508F1EF}" srcOrd="0" destOrd="0" parTransId="{2F67FABA-6EC8-4EE5-ACA3-93396F8B559A}" sibTransId="{3101B8BA-C388-46CE-9141-5247EF8F1C14}"/>
    <dgm:cxn modelId="{835F40F7-7C18-454F-9412-71D6CCA1CBFA}" type="presParOf" srcId="{44B276C5-55A1-4E9B-875D-F81B0979A0BD}" destId="{A6B766B4-1190-4A97-9465-BCAB1B933E9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EEC797-1D17-4368-889C-AE6B3007E0A0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7FA3CE9-3512-44BA-A32C-7985544732D5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23EAA809-A24C-44BE-9039-BA878E8B3E1B}" type="parTrans" cxnId="{1D23C046-98C0-44BF-927E-40BF0451A7D8}">
      <dgm:prSet/>
      <dgm:spPr/>
      <dgm:t>
        <a:bodyPr/>
        <a:lstStyle/>
        <a:p>
          <a:endParaRPr lang="en-US"/>
        </a:p>
      </dgm:t>
    </dgm:pt>
    <dgm:pt modelId="{04E63C42-CF24-4441-AC32-07AB7CFB4819}" type="sibTrans" cxnId="{1D23C046-98C0-44BF-927E-40BF0451A7D8}">
      <dgm:prSet/>
      <dgm:spPr/>
      <dgm:t>
        <a:bodyPr/>
        <a:lstStyle/>
        <a:p>
          <a:endParaRPr lang="en-US"/>
        </a:p>
      </dgm:t>
    </dgm:pt>
    <dgm:pt modelId="{0E6C26DC-27B7-4AEE-9FC6-21E46E03331D}" type="pres">
      <dgm:prSet presAssocID="{6DEEC797-1D17-4368-889C-AE6B3007E0A0}" presName="Name0" presStyleCnt="0">
        <dgm:presLayoutVars>
          <dgm:dir/>
          <dgm:animLvl val="lvl"/>
          <dgm:resizeHandles val="exact"/>
        </dgm:presLayoutVars>
      </dgm:prSet>
      <dgm:spPr/>
    </dgm:pt>
    <dgm:pt modelId="{B1DCCDF5-F33E-439F-A25F-8F18951A7084}" type="pres">
      <dgm:prSet presAssocID="{07FA3CE9-3512-44BA-A32C-7985544732D5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89C13027-471C-4EC7-AA5E-CC73C73E52E1}" type="presOf" srcId="{6DEEC797-1D17-4368-889C-AE6B3007E0A0}" destId="{0E6C26DC-27B7-4AEE-9FC6-21E46E03331D}" srcOrd="0" destOrd="0" presId="urn:microsoft.com/office/officeart/2005/8/layout/chevron1"/>
    <dgm:cxn modelId="{A961FD28-D081-4DA5-8A47-FC0B3C8ACD65}" type="presOf" srcId="{07FA3CE9-3512-44BA-A32C-7985544732D5}" destId="{B1DCCDF5-F33E-439F-A25F-8F18951A7084}" srcOrd="0" destOrd="0" presId="urn:microsoft.com/office/officeart/2005/8/layout/chevron1"/>
    <dgm:cxn modelId="{1D23C046-98C0-44BF-927E-40BF0451A7D8}" srcId="{6DEEC797-1D17-4368-889C-AE6B3007E0A0}" destId="{07FA3CE9-3512-44BA-A32C-7985544732D5}" srcOrd="0" destOrd="0" parTransId="{23EAA809-A24C-44BE-9039-BA878E8B3E1B}" sibTransId="{04E63C42-CF24-4441-AC32-07AB7CFB4819}"/>
    <dgm:cxn modelId="{80038DEC-AAFB-4F10-AF16-E99E699A07E6}" type="presParOf" srcId="{0E6C26DC-27B7-4AEE-9FC6-21E46E03331D}" destId="{B1DCCDF5-F33E-439F-A25F-8F18951A708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DBA9C3-2634-4A57-8053-60BF42835F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685DD4-EFEF-489D-8C10-E3C857273388}">
      <dgm:prSet/>
      <dgm:spPr/>
      <dgm:t>
        <a:bodyPr/>
        <a:lstStyle/>
        <a:p>
          <a:r>
            <a:rPr lang="en-US"/>
            <a:t>General  objective</a:t>
          </a:r>
        </a:p>
      </dgm:t>
    </dgm:pt>
    <dgm:pt modelId="{E8212CD7-842D-4D3C-B077-900B7C60611C}" type="parTrans" cxnId="{CA2DAA1B-FDEA-49BD-BB19-077FB50A747D}">
      <dgm:prSet/>
      <dgm:spPr/>
      <dgm:t>
        <a:bodyPr/>
        <a:lstStyle/>
        <a:p>
          <a:endParaRPr lang="en-US"/>
        </a:p>
      </dgm:t>
    </dgm:pt>
    <dgm:pt modelId="{3508593F-1987-43A4-B3F0-5C3870C9BAF4}" type="sibTrans" cxnId="{CA2DAA1B-FDEA-49BD-BB19-077FB50A747D}">
      <dgm:prSet/>
      <dgm:spPr/>
      <dgm:t>
        <a:bodyPr/>
        <a:lstStyle/>
        <a:p>
          <a:endParaRPr lang="en-US"/>
        </a:p>
      </dgm:t>
    </dgm:pt>
    <dgm:pt modelId="{22A2BBCD-5D5E-4B13-B651-8CCACA0F3B96}">
      <dgm:prSet custT="1"/>
      <dgm:spPr/>
      <dgm:t>
        <a:bodyPr/>
        <a:lstStyle/>
        <a:p>
          <a:r>
            <a:rPr lang="en-US" sz="2700" dirty="0"/>
            <a:t>The main objective of this project is developing malware detection system using machine learning approach.</a:t>
          </a:r>
        </a:p>
      </dgm:t>
    </dgm:pt>
    <dgm:pt modelId="{B71C6024-E59B-475B-B515-19C6D5C93F80}" type="parTrans" cxnId="{60913560-6A88-4970-8AA4-58ABF274C60E}">
      <dgm:prSet/>
      <dgm:spPr/>
      <dgm:t>
        <a:bodyPr/>
        <a:lstStyle/>
        <a:p>
          <a:endParaRPr lang="en-US"/>
        </a:p>
      </dgm:t>
    </dgm:pt>
    <dgm:pt modelId="{A78F8EE9-A8BF-4462-BF08-C1E2FFB89304}" type="sibTrans" cxnId="{60913560-6A88-4970-8AA4-58ABF274C60E}">
      <dgm:prSet/>
      <dgm:spPr/>
      <dgm:t>
        <a:bodyPr/>
        <a:lstStyle/>
        <a:p>
          <a:endParaRPr lang="en-US"/>
        </a:p>
      </dgm:t>
    </dgm:pt>
    <dgm:pt modelId="{0FB94F45-49F6-4268-8C55-2149119148D5}">
      <dgm:prSet/>
      <dgm:spPr/>
      <dgm:t>
        <a:bodyPr/>
        <a:lstStyle/>
        <a:p>
          <a:r>
            <a:rPr lang="en-US" dirty="0"/>
            <a:t>Specific objective</a:t>
          </a:r>
        </a:p>
      </dgm:t>
    </dgm:pt>
    <dgm:pt modelId="{FC3C43D3-25C4-48AE-8948-C97568CA12EF}" type="parTrans" cxnId="{9DDD3661-2EC0-412B-9F87-54381E7131D1}">
      <dgm:prSet/>
      <dgm:spPr/>
      <dgm:t>
        <a:bodyPr/>
        <a:lstStyle/>
        <a:p>
          <a:endParaRPr lang="en-US"/>
        </a:p>
      </dgm:t>
    </dgm:pt>
    <dgm:pt modelId="{2FE90B08-5645-46C3-B882-6ED70B03AEA9}" type="sibTrans" cxnId="{9DDD3661-2EC0-412B-9F87-54381E7131D1}">
      <dgm:prSet/>
      <dgm:spPr/>
      <dgm:t>
        <a:bodyPr/>
        <a:lstStyle/>
        <a:p>
          <a:endParaRPr lang="en-US"/>
        </a:p>
      </dgm:t>
    </dgm:pt>
    <dgm:pt modelId="{CFCCB934-6385-422A-8B25-D0133BD82036}">
      <dgm:prSet/>
      <dgm:spPr/>
      <dgm:t>
        <a:bodyPr/>
        <a:lstStyle/>
        <a:p>
          <a:r>
            <a:rPr lang="en-US" dirty="0"/>
            <a:t>Identifying and deploying better machine learning algorithms</a:t>
          </a:r>
        </a:p>
      </dgm:t>
    </dgm:pt>
    <dgm:pt modelId="{6C3E3286-368A-46B2-AF70-54931024C699}" type="parTrans" cxnId="{CC24421F-C196-4A58-9C61-6AEFF8E46EF5}">
      <dgm:prSet/>
      <dgm:spPr/>
      <dgm:t>
        <a:bodyPr/>
        <a:lstStyle/>
        <a:p>
          <a:endParaRPr lang="en-US"/>
        </a:p>
      </dgm:t>
    </dgm:pt>
    <dgm:pt modelId="{9CA0C9B2-B096-4103-90C1-E4B9581C84C5}" type="sibTrans" cxnId="{CC24421F-C196-4A58-9C61-6AEFF8E46EF5}">
      <dgm:prSet/>
      <dgm:spPr/>
      <dgm:t>
        <a:bodyPr/>
        <a:lstStyle/>
        <a:p>
          <a:endParaRPr lang="en-US"/>
        </a:p>
      </dgm:t>
    </dgm:pt>
    <dgm:pt modelId="{39D229DA-222F-4780-A220-DEA6DBD64A71}">
      <dgm:prSet/>
      <dgm:spPr/>
      <dgm:t>
        <a:bodyPr/>
        <a:lstStyle/>
        <a:p>
          <a:r>
            <a:rPr lang="en-US" dirty="0"/>
            <a:t>Applying threading to enhance model performance</a:t>
          </a:r>
        </a:p>
      </dgm:t>
    </dgm:pt>
    <dgm:pt modelId="{D8D33C55-38C0-4D77-BE2E-AA4B026777F4}" type="parTrans" cxnId="{A025F1F3-406C-466D-9136-DB05B7E5D9E8}">
      <dgm:prSet/>
      <dgm:spPr/>
      <dgm:t>
        <a:bodyPr/>
        <a:lstStyle/>
        <a:p>
          <a:endParaRPr lang="en-US"/>
        </a:p>
      </dgm:t>
    </dgm:pt>
    <dgm:pt modelId="{D3578F25-51C1-4658-8CB2-E0B05B203196}" type="sibTrans" cxnId="{A025F1F3-406C-466D-9136-DB05B7E5D9E8}">
      <dgm:prSet/>
      <dgm:spPr/>
      <dgm:t>
        <a:bodyPr/>
        <a:lstStyle/>
        <a:p>
          <a:endParaRPr lang="en-US"/>
        </a:p>
      </dgm:t>
    </dgm:pt>
    <dgm:pt modelId="{41F9C1CD-C07C-41A6-9265-2503287525D4}">
      <dgm:prSet/>
      <dgm:spPr/>
      <dgm:t>
        <a:bodyPr/>
        <a:lstStyle/>
        <a:p>
          <a:r>
            <a:rPr lang="en-US" dirty="0"/>
            <a:t>Design malware testing tool using UI</a:t>
          </a:r>
        </a:p>
      </dgm:t>
    </dgm:pt>
    <dgm:pt modelId="{FEB481D3-1142-4545-8F4F-83E7873DB452}" type="parTrans" cxnId="{E392348C-6D69-4C74-A933-E866C8CB1928}">
      <dgm:prSet/>
      <dgm:spPr/>
      <dgm:t>
        <a:bodyPr/>
        <a:lstStyle/>
        <a:p>
          <a:endParaRPr lang="en-US"/>
        </a:p>
      </dgm:t>
    </dgm:pt>
    <dgm:pt modelId="{711D5BAE-EDEF-4F3D-90CB-30C895534C0B}" type="sibTrans" cxnId="{E392348C-6D69-4C74-A933-E866C8CB1928}">
      <dgm:prSet/>
      <dgm:spPr/>
      <dgm:t>
        <a:bodyPr/>
        <a:lstStyle/>
        <a:p>
          <a:endParaRPr lang="en-US"/>
        </a:p>
      </dgm:t>
    </dgm:pt>
    <dgm:pt modelId="{FA79EFC8-9E62-4D8B-B290-EAEB34782809}">
      <dgm:prSet/>
      <dgm:spPr/>
      <dgm:t>
        <a:bodyPr/>
        <a:lstStyle/>
        <a:p>
          <a:endParaRPr lang="en-US" dirty="0"/>
        </a:p>
      </dgm:t>
    </dgm:pt>
    <dgm:pt modelId="{B6A88119-4422-46DD-B156-BA9A1DA77D1F}" type="parTrans" cxnId="{E1696414-25B1-40E3-8BB1-CCE1E2F9B159}">
      <dgm:prSet/>
      <dgm:spPr/>
      <dgm:t>
        <a:bodyPr/>
        <a:lstStyle/>
        <a:p>
          <a:endParaRPr lang="en-US"/>
        </a:p>
      </dgm:t>
    </dgm:pt>
    <dgm:pt modelId="{5EFCFF3E-2320-4996-A405-0A00BE58B90B}" type="sibTrans" cxnId="{E1696414-25B1-40E3-8BB1-CCE1E2F9B159}">
      <dgm:prSet/>
      <dgm:spPr/>
      <dgm:t>
        <a:bodyPr/>
        <a:lstStyle/>
        <a:p>
          <a:endParaRPr lang="en-US"/>
        </a:p>
      </dgm:t>
    </dgm:pt>
    <dgm:pt modelId="{2EBD8AE7-34C8-4115-AC62-6B1E9BB90727}" type="pres">
      <dgm:prSet presAssocID="{5FDBA9C3-2634-4A57-8053-60BF42835F22}" presName="linear" presStyleCnt="0">
        <dgm:presLayoutVars>
          <dgm:animLvl val="lvl"/>
          <dgm:resizeHandles val="exact"/>
        </dgm:presLayoutVars>
      </dgm:prSet>
      <dgm:spPr/>
    </dgm:pt>
    <dgm:pt modelId="{C19B35F3-D87D-4AB0-9D56-9ED2F7CC341A}" type="pres">
      <dgm:prSet presAssocID="{D4685DD4-EFEF-489D-8C10-E3C857273388}" presName="parentText" presStyleLbl="node1" presStyleIdx="0" presStyleCnt="2" custScaleY="81556" custLinFactNeighborY="-14126">
        <dgm:presLayoutVars>
          <dgm:chMax val="0"/>
          <dgm:bulletEnabled val="1"/>
        </dgm:presLayoutVars>
      </dgm:prSet>
      <dgm:spPr/>
    </dgm:pt>
    <dgm:pt modelId="{6EB83939-F6FE-4A12-A427-345C681499F1}" type="pres">
      <dgm:prSet presAssocID="{D4685DD4-EFEF-489D-8C10-E3C857273388}" presName="childText" presStyleLbl="revTx" presStyleIdx="0" presStyleCnt="2" custLinFactNeighborY="-6646">
        <dgm:presLayoutVars>
          <dgm:bulletEnabled val="1"/>
        </dgm:presLayoutVars>
      </dgm:prSet>
      <dgm:spPr/>
    </dgm:pt>
    <dgm:pt modelId="{BEB0D690-9589-4905-837C-48B37A73A472}" type="pres">
      <dgm:prSet presAssocID="{0FB94F45-49F6-4268-8C55-2149119148D5}" presName="parentText" presStyleLbl="node1" presStyleIdx="1" presStyleCnt="2" custScaleY="78171" custLinFactNeighborY="9915">
        <dgm:presLayoutVars>
          <dgm:chMax val="0"/>
          <dgm:bulletEnabled val="1"/>
        </dgm:presLayoutVars>
      </dgm:prSet>
      <dgm:spPr/>
    </dgm:pt>
    <dgm:pt modelId="{BE6D4599-62D0-4F72-AD4E-62BAC269AD61}" type="pres">
      <dgm:prSet presAssocID="{0FB94F45-49F6-4268-8C55-2149119148D5}" presName="childText" presStyleLbl="revTx" presStyleIdx="1" presStyleCnt="2" custLinFactNeighborY="-11968">
        <dgm:presLayoutVars>
          <dgm:bulletEnabled val="1"/>
        </dgm:presLayoutVars>
      </dgm:prSet>
      <dgm:spPr/>
    </dgm:pt>
  </dgm:ptLst>
  <dgm:cxnLst>
    <dgm:cxn modelId="{3572DA05-CF5F-4A2D-8726-2278F3F00268}" type="presOf" srcId="{22A2BBCD-5D5E-4B13-B651-8CCACA0F3B96}" destId="{6EB83939-F6FE-4A12-A427-345C681499F1}" srcOrd="0" destOrd="0" presId="urn:microsoft.com/office/officeart/2005/8/layout/vList2"/>
    <dgm:cxn modelId="{E1696414-25B1-40E3-8BB1-CCE1E2F9B159}" srcId="{0FB94F45-49F6-4268-8C55-2149119148D5}" destId="{FA79EFC8-9E62-4D8B-B290-EAEB34782809}" srcOrd="0" destOrd="0" parTransId="{B6A88119-4422-46DD-B156-BA9A1DA77D1F}" sibTransId="{5EFCFF3E-2320-4996-A405-0A00BE58B90B}"/>
    <dgm:cxn modelId="{CA2DAA1B-FDEA-49BD-BB19-077FB50A747D}" srcId="{5FDBA9C3-2634-4A57-8053-60BF42835F22}" destId="{D4685DD4-EFEF-489D-8C10-E3C857273388}" srcOrd="0" destOrd="0" parTransId="{E8212CD7-842D-4D3C-B077-900B7C60611C}" sibTransId="{3508593F-1987-43A4-B3F0-5C3870C9BAF4}"/>
    <dgm:cxn modelId="{CC24421F-C196-4A58-9C61-6AEFF8E46EF5}" srcId="{0FB94F45-49F6-4268-8C55-2149119148D5}" destId="{CFCCB934-6385-422A-8B25-D0133BD82036}" srcOrd="1" destOrd="0" parTransId="{6C3E3286-368A-46B2-AF70-54931024C699}" sibTransId="{9CA0C9B2-B096-4103-90C1-E4B9581C84C5}"/>
    <dgm:cxn modelId="{70569F27-96C0-4EAB-B92F-EFD130A6F573}" type="presOf" srcId="{5FDBA9C3-2634-4A57-8053-60BF42835F22}" destId="{2EBD8AE7-34C8-4115-AC62-6B1E9BB90727}" srcOrd="0" destOrd="0" presId="urn:microsoft.com/office/officeart/2005/8/layout/vList2"/>
    <dgm:cxn modelId="{DD8BC634-44D4-4282-AEDC-49173AE1121E}" type="presOf" srcId="{41F9C1CD-C07C-41A6-9265-2503287525D4}" destId="{BE6D4599-62D0-4F72-AD4E-62BAC269AD61}" srcOrd="0" destOrd="2" presId="urn:microsoft.com/office/officeart/2005/8/layout/vList2"/>
    <dgm:cxn modelId="{60913560-6A88-4970-8AA4-58ABF274C60E}" srcId="{D4685DD4-EFEF-489D-8C10-E3C857273388}" destId="{22A2BBCD-5D5E-4B13-B651-8CCACA0F3B96}" srcOrd="0" destOrd="0" parTransId="{B71C6024-E59B-475B-B515-19C6D5C93F80}" sibTransId="{A78F8EE9-A8BF-4462-BF08-C1E2FFB89304}"/>
    <dgm:cxn modelId="{9DDD3661-2EC0-412B-9F87-54381E7131D1}" srcId="{5FDBA9C3-2634-4A57-8053-60BF42835F22}" destId="{0FB94F45-49F6-4268-8C55-2149119148D5}" srcOrd="1" destOrd="0" parTransId="{FC3C43D3-25C4-48AE-8948-C97568CA12EF}" sibTransId="{2FE90B08-5645-46C3-B882-6ED70B03AEA9}"/>
    <dgm:cxn modelId="{1BF3BB4F-5DDC-4A79-9178-2A9710E56571}" type="presOf" srcId="{CFCCB934-6385-422A-8B25-D0133BD82036}" destId="{BE6D4599-62D0-4F72-AD4E-62BAC269AD61}" srcOrd="0" destOrd="1" presId="urn:microsoft.com/office/officeart/2005/8/layout/vList2"/>
    <dgm:cxn modelId="{C2E5FB7A-DA3A-4A12-A3BD-88A25E1942ED}" type="presOf" srcId="{0FB94F45-49F6-4268-8C55-2149119148D5}" destId="{BEB0D690-9589-4905-837C-48B37A73A472}" srcOrd="0" destOrd="0" presId="urn:microsoft.com/office/officeart/2005/8/layout/vList2"/>
    <dgm:cxn modelId="{E392348C-6D69-4C74-A933-E866C8CB1928}" srcId="{0FB94F45-49F6-4268-8C55-2149119148D5}" destId="{41F9C1CD-C07C-41A6-9265-2503287525D4}" srcOrd="2" destOrd="0" parTransId="{FEB481D3-1142-4545-8F4F-83E7873DB452}" sibTransId="{711D5BAE-EDEF-4F3D-90CB-30C895534C0B}"/>
    <dgm:cxn modelId="{E9755A99-03C6-4067-AE30-3834C53CDE81}" type="presOf" srcId="{D4685DD4-EFEF-489D-8C10-E3C857273388}" destId="{C19B35F3-D87D-4AB0-9D56-9ED2F7CC341A}" srcOrd="0" destOrd="0" presId="urn:microsoft.com/office/officeart/2005/8/layout/vList2"/>
    <dgm:cxn modelId="{676F68AD-8840-40A7-988E-0B5CBB6AA7B1}" type="presOf" srcId="{39D229DA-222F-4780-A220-DEA6DBD64A71}" destId="{BE6D4599-62D0-4F72-AD4E-62BAC269AD61}" srcOrd="0" destOrd="3" presId="urn:microsoft.com/office/officeart/2005/8/layout/vList2"/>
    <dgm:cxn modelId="{3F41DEB0-CBB4-45A5-87E9-63DF0E701836}" type="presOf" srcId="{FA79EFC8-9E62-4D8B-B290-EAEB34782809}" destId="{BE6D4599-62D0-4F72-AD4E-62BAC269AD61}" srcOrd="0" destOrd="0" presId="urn:microsoft.com/office/officeart/2005/8/layout/vList2"/>
    <dgm:cxn modelId="{A025F1F3-406C-466D-9136-DB05B7E5D9E8}" srcId="{0FB94F45-49F6-4268-8C55-2149119148D5}" destId="{39D229DA-222F-4780-A220-DEA6DBD64A71}" srcOrd="3" destOrd="0" parTransId="{D8D33C55-38C0-4D77-BE2E-AA4B026777F4}" sibTransId="{D3578F25-51C1-4658-8CB2-E0B05B203196}"/>
    <dgm:cxn modelId="{4789EA47-9E38-4D6F-B2CB-26F7CB50B62F}" type="presParOf" srcId="{2EBD8AE7-34C8-4115-AC62-6B1E9BB90727}" destId="{C19B35F3-D87D-4AB0-9D56-9ED2F7CC341A}" srcOrd="0" destOrd="0" presId="urn:microsoft.com/office/officeart/2005/8/layout/vList2"/>
    <dgm:cxn modelId="{2DD3CA5F-68A9-4362-8226-BB8EB5BA597C}" type="presParOf" srcId="{2EBD8AE7-34C8-4115-AC62-6B1E9BB90727}" destId="{6EB83939-F6FE-4A12-A427-345C681499F1}" srcOrd="1" destOrd="0" presId="urn:microsoft.com/office/officeart/2005/8/layout/vList2"/>
    <dgm:cxn modelId="{A99CC008-82FC-442C-AA8C-EDFC9606AC0B}" type="presParOf" srcId="{2EBD8AE7-34C8-4115-AC62-6B1E9BB90727}" destId="{BEB0D690-9589-4905-837C-48B37A73A472}" srcOrd="2" destOrd="0" presId="urn:microsoft.com/office/officeart/2005/8/layout/vList2"/>
    <dgm:cxn modelId="{A41A93A9-841F-48B5-9555-E158D5BD69D7}" type="presParOf" srcId="{2EBD8AE7-34C8-4115-AC62-6B1E9BB90727}" destId="{BE6D4599-62D0-4F72-AD4E-62BAC269AD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6B27C-4D60-4879-8142-707031A654AD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355C58-C494-45E1-B0CA-AC622454C379}">
      <dgm:prSet/>
      <dgm:spPr/>
      <dgm:t>
        <a:bodyPr/>
        <a:lstStyle/>
        <a:p>
          <a:r>
            <a:rPr lang="en-US" b="1" dirty="0"/>
            <a:t>Proposed Solution with Algorithms</a:t>
          </a:r>
          <a:endParaRPr lang="en-US" dirty="0"/>
        </a:p>
      </dgm:t>
    </dgm:pt>
    <dgm:pt modelId="{4C292F0A-A9B9-42C4-B5F6-BEA257CCA475}" type="parTrans" cxnId="{C3617586-EE09-4B41-B5A5-A270A328BC88}">
      <dgm:prSet/>
      <dgm:spPr/>
      <dgm:t>
        <a:bodyPr/>
        <a:lstStyle/>
        <a:p>
          <a:endParaRPr lang="en-US"/>
        </a:p>
      </dgm:t>
    </dgm:pt>
    <dgm:pt modelId="{EED13172-751C-47A3-BA2D-ADE1C0C5485C}" type="sibTrans" cxnId="{C3617586-EE09-4B41-B5A5-A270A328BC88}">
      <dgm:prSet/>
      <dgm:spPr/>
      <dgm:t>
        <a:bodyPr/>
        <a:lstStyle/>
        <a:p>
          <a:endParaRPr lang="en-US"/>
        </a:p>
      </dgm:t>
    </dgm:pt>
    <dgm:pt modelId="{AAA609D8-A956-41CA-874D-0EB00353192C}" type="pres">
      <dgm:prSet presAssocID="{1496B27C-4D60-4879-8142-707031A654AD}" presName="Name0" presStyleCnt="0">
        <dgm:presLayoutVars>
          <dgm:dir/>
          <dgm:animLvl val="lvl"/>
          <dgm:resizeHandles val="exact"/>
        </dgm:presLayoutVars>
      </dgm:prSet>
      <dgm:spPr/>
    </dgm:pt>
    <dgm:pt modelId="{B97E755C-1249-4547-B46C-4F861A7D2DC6}" type="pres">
      <dgm:prSet presAssocID="{05355C58-C494-45E1-B0CA-AC622454C379}" presName="parTxOnly" presStyleLbl="node1" presStyleIdx="0" presStyleCnt="1" custScaleX="100098">
        <dgm:presLayoutVars>
          <dgm:chMax val="0"/>
          <dgm:chPref val="0"/>
          <dgm:bulletEnabled val="1"/>
        </dgm:presLayoutVars>
      </dgm:prSet>
      <dgm:spPr/>
    </dgm:pt>
  </dgm:ptLst>
  <dgm:cxnLst>
    <dgm:cxn modelId="{C3617586-EE09-4B41-B5A5-A270A328BC88}" srcId="{1496B27C-4D60-4879-8142-707031A654AD}" destId="{05355C58-C494-45E1-B0CA-AC622454C379}" srcOrd="0" destOrd="0" parTransId="{4C292F0A-A9B9-42C4-B5F6-BEA257CCA475}" sibTransId="{EED13172-751C-47A3-BA2D-ADE1C0C5485C}"/>
    <dgm:cxn modelId="{6A435189-7E42-45AC-BFF1-B16D53B37493}" type="presOf" srcId="{05355C58-C494-45E1-B0CA-AC622454C379}" destId="{B97E755C-1249-4547-B46C-4F861A7D2DC6}" srcOrd="0" destOrd="0" presId="urn:microsoft.com/office/officeart/2005/8/layout/chevron1"/>
    <dgm:cxn modelId="{1A8B33DC-36BC-4526-8452-FC2B74FAA721}" type="presOf" srcId="{1496B27C-4D60-4879-8142-707031A654AD}" destId="{AAA609D8-A956-41CA-874D-0EB00353192C}" srcOrd="0" destOrd="0" presId="urn:microsoft.com/office/officeart/2005/8/layout/chevron1"/>
    <dgm:cxn modelId="{89EDBDBE-3829-457E-81AC-7703C13FCCFE}" type="presParOf" srcId="{AAA609D8-A956-41CA-874D-0EB00353192C}" destId="{B97E755C-1249-4547-B46C-4F861A7D2DC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1F7A4E-9DE2-4A30-A91A-65F2C1F318AE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C40F78-D321-4BCB-A243-C2189E20EF85}">
      <dgm:prSet/>
      <dgm:spPr/>
      <dgm:t>
        <a:bodyPr/>
        <a:lstStyle/>
        <a:p>
          <a:r>
            <a:rPr lang="en-US"/>
            <a:t>Steps of process</a:t>
          </a:r>
        </a:p>
      </dgm:t>
    </dgm:pt>
    <dgm:pt modelId="{EABBFE62-9DC3-4942-A7AA-45C1DA9627A4}" type="parTrans" cxnId="{DED711FA-A91F-41BD-8316-CFA3F9929575}">
      <dgm:prSet/>
      <dgm:spPr/>
      <dgm:t>
        <a:bodyPr/>
        <a:lstStyle/>
        <a:p>
          <a:endParaRPr lang="en-US"/>
        </a:p>
      </dgm:t>
    </dgm:pt>
    <dgm:pt modelId="{6B43ED4C-DA5F-4777-8BE8-47CCB6ADD812}" type="sibTrans" cxnId="{DED711FA-A91F-41BD-8316-CFA3F9929575}">
      <dgm:prSet/>
      <dgm:spPr/>
      <dgm:t>
        <a:bodyPr/>
        <a:lstStyle/>
        <a:p>
          <a:endParaRPr lang="en-US"/>
        </a:p>
      </dgm:t>
    </dgm:pt>
    <dgm:pt modelId="{C4C2B7C0-B58B-4EBC-A8FA-2CEB7A3DED6C}">
      <dgm:prSet custT="1"/>
      <dgm:spPr/>
      <dgm:t>
        <a:bodyPr/>
        <a:lstStyle/>
        <a:p>
          <a:r>
            <a:rPr lang="en-US" sz="1400" dirty="0"/>
            <a:t>Data collection</a:t>
          </a:r>
        </a:p>
      </dgm:t>
    </dgm:pt>
    <dgm:pt modelId="{20732F3C-0610-45F7-A807-9DF2A37EB3B3}" type="parTrans" cxnId="{6BF4A3B1-5B22-4129-A2DF-B11649EB9A4D}">
      <dgm:prSet/>
      <dgm:spPr/>
      <dgm:t>
        <a:bodyPr/>
        <a:lstStyle/>
        <a:p>
          <a:endParaRPr lang="en-US"/>
        </a:p>
      </dgm:t>
    </dgm:pt>
    <dgm:pt modelId="{6169E727-060D-4A48-B903-E99B5140597E}" type="sibTrans" cxnId="{6BF4A3B1-5B22-4129-A2DF-B11649EB9A4D}">
      <dgm:prSet/>
      <dgm:spPr/>
      <dgm:t>
        <a:bodyPr/>
        <a:lstStyle/>
        <a:p>
          <a:endParaRPr lang="en-US"/>
        </a:p>
      </dgm:t>
    </dgm:pt>
    <dgm:pt modelId="{22EDD3BB-E3F3-4B95-B283-4F7432DACF55}">
      <dgm:prSet/>
      <dgm:spPr/>
      <dgm:t>
        <a:bodyPr/>
        <a:lstStyle/>
        <a:p>
          <a:r>
            <a:rPr lang="en-US"/>
            <a:t>Data preprocessing </a:t>
          </a:r>
        </a:p>
      </dgm:t>
    </dgm:pt>
    <dgm:pt modelId="{9F11736C-4396-4585-BCC5-3F7EC6EBB030}" type="parTrans" cxnId="{1702CB7F-DD08-45B7-98A3-0C7E3FAFCCE5}">
      <dgm:prSet/>
      <dgm:spPr/>
      <dgm:t>
        <a:bodyPr/>
        <a:lstStyle/>
        <a:p>
          <a:endParaRPr lang="en-US"/>
        </a:p>
      </dgm:t>
    </dgm:pt>
    <dgm:pt modelId="{ABF7C12D-C754-420D-A361-1880E7D98247}" type="sibTrans" cxnId="{1702CB7F-DD08-45B7-98A3-0C7E3FAFCCE5}">
      <dgm:prSet/>
      <dgm:spPr/>
      <dgm:t>
        <a:bodyPr/>
        <a:lstStyle/>
        <a:p>
          <a:endParaRPr lang="en-US"/>
        </a:p>
      </dgm:t>
    </dgm:pt>
    <dgm:pt modelId="{7E13E99D-E50B-4A48-A11C-A6A4D478473C}">
      <dgm:prSet/>
      <dgm:spPr/>
      <dgm:t>
        <a:bodyPr/>
        <a:lstStyle/>
        <a:p>
          <a:r>
            <a:rPr lang="en-US"/>
            <a:t>Data spiting</a:t>
          </a:r>
        </a:p>
      </dgm:t>
    </dgm:pt>
    <dgm:pt modelId="{7710AF3E-6BF6-4528-A56D-0CA1E95C3E4B}" type="parTrans" cxnId="{CCB4A05E-56F4-43DE-BB72-AA6B3850CA20}">
      <dgm:prSet/>
      <dgm:spPr/>
      <dgm:t>
        <a:bodyPr/>
        <a:lstStyle/>
        <a:p>
          <a:endParaRPr lang="en-US"/>
        </a:p>
      </dgm:t>
    </dgm:pt>
    <dgm:pt modelId="{35D2B7E1-0767-4463-B62A-FACE4EE77BC6}" type="sibTrans" cxnId="{CCB4A05E-56F4-43DE-BB72-AA6B3850CA20}">
      <dgm:prSet/>
      <dgm:spPr/>
      <dgm:t>
        <a:bodyPr/>
        <a:lstStyle/>
        <a:p>
          <a:endParaRPr lang="en-US"/>
        </a:p>
      </dgm:t>
    </dgm:pt>
    <dgm:pt modelId="{C03AC9DE-EB71-4953-8CC7-2FF666EC8C43}">
      <dgm:prSet/>
      <dgm:spPr/>
      <dgm:t>
        <a:bodyPr/>
        <a:lstStyle/>
        <a:p>
          <a:r>
            <a:rPr lang="en-US"/>
            <a:t>Training and testing the algorithm</a:t>
          </a:r>
        </a:p>
      </dgm:t>
    </dgm:pt>
    <dgm:pt modelId="{F655F218-996E-4926-8F89-C43A5C43B55C}" type="parTrans" cxnId="{47BFE364-B2BB-4FFC-84FB-4030E51B7804}">
      <dgm:prSet/>
      <dgm:spPr/>
      <dgm:t>
        <a:bodyPr/>
        <a:lstStyle/>
        <a:p>
          <a:endParaRPr lang="en-US"/>
        </a:p>
      </dgm:t>
    </dgm:pt>
    <dgm:pt modelId="{F0B9207C-4D3B-4FC2-BE14-49DC17D3FC7F}" type="sibTrans" cxnId="{47BFE364-B2BB-4FFC-84FB-4030E51B7804}">
      <dgm:prSet/>
      <dgm:spPr/>
      <dgm:t>
        <a:bodyPr/>
        <a:lstStyle/>
        <a:p>
          <a:endParaRPr lang="en-US"/>
        </a:p>
      </dgm:t>
    </dgm:pt>
    <dgm:pt modelId="{ADE77F60-2448-4FE8-A4C6-4D6BCEB4BA18}">
      <dgm:prSet/>
      <dgm:spPr/>
      <dgm:t>
        <a:bodyPr/>
        <a:lstStyle/>
        <a:p>
          <a:r>
            <a:rPr lang="en-US"/>
            <a:t>Performance evaluation</a:t>
          </a:r>
        </a:p>
      </dgm:t>
    </dgm:pt>
    <dgm:pt modelId="{F413B966-CE70-46F2-A846-01B055E4CA20}" type="parTrans" cxnId="{E2E059E2-A4AB-43C6-AE74-5DBBB94BCC4F}">
      <dgm:prSet/>
      <dgm:spPr/>
      <dgm:t>
        <a:bodyPr/>
        <a:lstStyle/>
        <a:p>
          <a:endParaRPr lang="en-US"/>
        </a:p>
      </dgm:t>
    </dgm:pt>
    <dgm:pt modelId="{87BC8868-2E82-4A66-B117-86E8CADFB90C}" type="sibTrans" cxnId="{E2E059E2-A4AB-43C6-AE74-5DBBB94BCC4F}">
      <dgm:prSet/>
      <dgm:spPr/>
      <dgm:t>
        <a:bodyPr/>
        <a:lstStyle/>
        <a:p>
          <a:endParaRPr lang="en-US"/>
        </a:p>
      </dgm:t>
    </dgm:pt>
    <dgm:pt modelId="{8C877CB7-5B00-4E64-859C-EADEB1B7BD3C}">
      <dgm:prSet/>
      <dgm:spPr/>
      <dgm:t>
        <a:bodyPr/>
        <a:lstStyle/>
        <a:p>
          <a:r>
            <a:rPr lang="en-US"/>
            <a:t>Model compression and selection</a:t>
          </a:r>
        </a:p>
      </dgm:t>
    </dgm:pt>
    <dgm:pt modelId="{B94BE923-9F0B-4F61-9E32-51A8B0A539AB}" type="parTrans" cxnId="{0D46467E-915B-4B77-8518-FF40EF7E4265}">
      <dgm:prSet/>
      <dgm:spPr/>
      <dgm:t>
        <a:bodyPr/>
        <a:lstStyle/>
        <a:p>
          <a:endParaRPr lang="en-US"/>
        </a:p>
      </dgm:t>
    </dgm:pt>
    <dgm:pt modelId="{83FC132B-76FE-4B39-B12C-E50167763DC0}" type="sibTrans" cxnId="{0D46467E-915B-4B77-8518-FF40EF7E4265}">
      <dgm:prSet/>
      <dgm:spPr/>
      <dgm:t>
        <a:bodyPr/>
        <a:lstStyle/>
        <a:p>
          <a:endParaRPr lang="en-US"/>
        </a:p>
      </dgm:t>
    </dgm:pt>
    <dgm:pt modelId="{1C2D2E67-618D-4DFF-B5CE-33A2C4DC18A9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E600F71E-A5BC-4566-B447-78DCADF442B7}" type="parTrans" cxnId="{9933F045-E575-4E0D-BCAE-74FB54488F5C}">
      <dgm:prSet/>
      <dgm:spPr/>
      <dgm:t>
        <a:bodyPr/>
        <a:lstStyle/>
        <a:p>
          <a:endParaRPr lang="en-US"/>
        </a:p>
      </dgm:t>
    </dgm:pt>
    <dgm:pt modelId="{F41E1DDB-2723-4336-A034-D171FA301EA1}" type="sibTrans" cxnId="{9933F045-E575-4E0D-BCAE-74FB54488F5C}">
      <dgm:prSet/>
      <dgm:spPr/>
      <dgm:t>
        <a:bodyPr/>
        <a:lstStyle/>
        <a:p>
          <a:endParaRPr lang="en-US"/>
        </a:p>
      </dgm:t>
    </dgm:pt>
    <dgm:pt modelId="{2045B511-2D15-4FB8-B3BA-448356DA22CC}" type="pres">
      <dgm:prSet presAssocID="{211F7A4E-9DE2-4A30-A91A-65F2C1F318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53D74A-3B57-4841-B3F9-E4FDD000CED6}" type="pres">
      <dgm:prSet presAssocID="{1CC40F78-D321-4BCB-A243-C2189E20EF85}" presName="centerShape" presStyleLbl="node0" presStyleIdx="0" presStyleCnt="1"/>
      <dgm:spPr/>
    </dgm:pt>
    <dgm:pt modelId="{582D2391-07FC-4428-B232-A9406CBECF95}" type="pres">
      <dgm:prSet presAssocID="{20732F3C-0610-45F7-A807-9DF2A37EB3B3}" presName="Name9" presStyleLbl="parChTrans1D2" presStyleIdx="0" presStyleCnt="7"/>
      <dgm:spPr/>
    </dgm:pt>
    <dgm:pt modelId="{F0F91595-4AD3-4423-88C4-ED56DB08B429}" type="pres">
      <dgm:prSet presAssocID="{20732F3C-0610-45F7-A807-9DF2A37EB3B3}" presName="connTx" presStyleLbl="parChTrans1D2" presStyleIdx="0" presStyleCnt="7"/>
      <dgm:spPr/>
    </dgm:pt>
    <dgm:pt modelId="{8F61017B-B773-4595-9797-03C105504674}" type="pres">
      <dgm:prSet presAssocID="{C4C2B7C0-B58B-4EBC-A8FA-2CEB7A3DED6C}" presName="node" presStyleLbl="node1" presStyleIdx="0" presStyleCnt="7">
        <dgm:presLayoutVars>
          <dgm:bulletEnabled val="1"/>
        </dgm:presLayoutVars>
      </dgm:prSet>
      <dgm:spPr/>
    </dgm:pt>
    <dgm:pt modelId="{21B4B0B6-B181-42AE-92FD-5C55BF17643E}" type="pres">
      <dgm:prSet presAssocID="{9F11736C-4396-4585-BCC5-3F7EC6EBB030}" presName="Name9" presStyleLbl="parChTrans1D2" presStyleIdx="1" presStyleCnt="7"/>
      <dgm:spPr/>
    </dgm:pt>
    <dgm:pt modelId="{B65B5D1E-BA87-4041-A4C0-BD17AF7C2A76}" type="pres">
      <dgm:prSet presAssocID="{9F11736C-4396-4585-BCC5-3F7EC6EBB030}" presName="connTx" presStyleLbl="parChTrans1D2" presStyleIdx="1" presStyleCnt="7"/>
      <dgm:spPr/>
    </dgm:pt>
    <dgm:pt modelId="{4557B6A7-36BA-4272-9D19-16AD3F379A16}" type="pres">
      <dgm:prSet presAssocID="{22EDD3BB-E3F3-4B95-B283-4F7432DACF55}" presName="node" presStyleLbl="node1" presStyleIdx="1" presStyleCnt="7">
        <dgm:presLayoutVars>
          <dgm:bulletEnabled val="1"/>
        </dgm:presLayoutVars>
      </dgm:prSet>
      <dgm:spPr/>
    </dgm:pt>
    <dgm:pt modelId="{106BC43A-B8B8-45DB-B0F9-EF52302EC671}" type="pres">
      <dgm:prSet presAssocID="{7710AF3E-6BF6-4528-A56D-0CA1E95C3E4B}" presName="Name9" presStyleLbl="parChTrans1D2" presStyleIdx="2" presStyleCnt="7"/>
      <dgm:spPr/>
    </dgm:pt>
    <dgm:pt modelId="{1FCAF92F-F5A5-49BD-AF70-5E3EF1B7F1E6}" type="pres">
      <dgm:prSet presAssocID="{7710AF3E-6BF6-4528-A56D-0CA1E95C3E4B}" presName="connTx" presStyleLbl="parChTrans1D2" presStyleIdx="2" presStyleCnt="7"/>
      <dgm:spPr/>
    </dgm:pt>
    <dgm:pt modelId="{948478AA-5C32-4F09-B726-7B7F8B518DDD}" type="pres">
      <dgm:prSet presAssocID="{7E13E99D-E50B-4A48-A11C-A6A4D478473C}" presName="node" presStyleLbl="node1" presStyleIdx="2" presStyleCnt="7">
        <dgm:presLayoutVars>
          <dgm:bulletEnabled val="1"/>
        </dgm:presLayoutVars>
      </dgm:prSet>
      <dgm:spPr/>
    </dgm:pt>
    <dgm:pt modelId="{07404F94-D223-4114-81DD-856481DA01FA}" type="pres">
      <dgm:prSet presAssocID="{F655F218-996E-4926-8F89-C43A5C43B55C}" presName="Name9" presStyleLbl="parChTrans1D2" presStyleIdx="3" presStyleCnt="7"/>
      <dgm:spPr/>
    </dgm:pt>
    <dgm:pt modelId="{8D263E6C-E359-4380-BCD7-115A56CF7332}" type="pres">
      <dgm:prSet presAssocID="{F655F218-996E-4926-8F89-C43A5C43B55C}" presName="connTx" presStyleLbl="parChTrans1D2" presStyleIdx="3" presStyleCnt="7"/>
      <dgm:spPr/>
    </dgm:pt>
    <dgm:pt modelId="{1B93ACA1-92CB-4F8B-A510-D52A6DF79594}" type="pres">
      <dgm:prSet presAssocID="{C03AC9DE-EB71-4953-8CC7-2FF666EC8C43}" presName="node" presStyleLbl="node1" presStyleIdx="3" presStyleCnt="7">
        <dgm:presLayoutVars>
          <dgm:bulletEnabled val="1"/>
        </dgm:presLayoutVars>
      </dgm:prSet>
      <dgm:spPr/>
    </dgm:pt>
    <dgm:pt modelId="{289C4E52-3912-4262-8273-4FEC7FA0E837}" type="pres">
      <dgm:prSet presAssocID="{F413B966-CE70-46F2-A846-01B055E4CA20}" presName="Name9" presStyleLbl="parChTrans1D2" presStyleIdx="4" presStyleCnt="7"/>
      <dgm:spPr/>
    </dgm:pt>
    <dgm:pt modelId="{0BF25E48-DD65-4EE0-B14D-F9115F7860EE}" type="pres">
      <dgm:prSet presAssocID="{F413B966-CE70-46F2-A846-01B055E4CA20}" presName="connTx" presStyleLbl="parChTrans1D2" presStyleIdx="4" presStyleCnt="7"/>
      <dgm:spPr/>
    </dgm:pt>
    <dgm:pt modelId="{A82EE32B-3999-4391-AD1F-F0C32ECD840B}" type="pres">
      <dgm:prSet presAssocID="{ADE77F60-2448-4FE8-A4C6-4D6BCEB4BA18}" presName="node" presStyleLbl="node1" presStyleIdx="4" presStyleCnt="7">
        <dgm:presLayoutVars>
          <dgm:bulletEnabled val="1"/>
        </dgm:presLayoutVars>
      </dgm:prSet>
      <dgm:spPr/>
    </dgm:pt>
    <dgm:pt modelId="{AA679F21-8E0D-4B4A-B2C2-CE785327EEB3}" type="pres">
      <dgm:prSet presAssocID="{B94BE923-9F0B-4F61-9E32-51A8B0A539AB}" presName="Name9" presStyleLbl="parChTrans1D2" presStyleIdx="5" presStyleCnt="7"/>
      <dgm:spPr/>
    </dgm:pt>
    <dgm:pt modelId="{93D940F2-652E-4F05-B1B0-C9B9583B5581}" type="pres">
      <dgm:prSet presAssocID="{B94BE923-9F0B-4F61-9E32-51A8B0A539AB}" presName="connTx" presStyleLbl="parChTrans1D2" presStyleIdx="5" presStyleCnt="7"/>
      <dgm:spPr/>
    </dgm:pt>
    <dgm:pt modelId="{64926D2F-5965-4ED4-9E5C-EFFD6CF5E38A}" type="pres">
      <dgm:prSet presAssocID="{8C877CB7-5B00-4E64-859C-EADEB1B7BD3C}" presName="node" presStyleLbl="node1" presStyleIdx="5" presStyleCnt="7">
        <dgm:presLayoutVars>
          <dgm:bulletEnabled val="1"/>
        </dgm:presLayoutVars>
      </dgm:prSet>
      <dgm:spPr/>
    </dgm:pt>
    <dgm:pt modelId="{198CD1E5-911B-47DD-A0C0-3E50A7897692}" type="pres">
      <dgm:prSet presAssocID="{E600F71E-A5BC-4566-B447-78DCADF442B7}" presName="Name9" presStyleLbl="parChTrans1D2" presStyleIdx="6" presStyleCnt="7"/>
      <dgm:spPr/>
    </dgm:pt>
    <dgm:pt modelId="{B7DF436E-37F2-427D-B9FF-C11CB80CBE2A}" type="pres">
      <dgm:prSet presAssocID="{E600F71E-A5BC-4566-B447-78DCADF442B7}" presName="connTx" presStyleLbl="parChTrans1D2" presStyleIdx="6" presStyleCnt="7"/>
      <dgm:spPr/>
    </dgm:pt>
    <dgm:pt modelId="{1E0E9658-B34E-42E1-830F-38753E4F3357}" type="pres">
      <dgm:prSet presAssocID="{1C2D2E67-618D-4DFF-B5CE-33A2C4DC18A9}" presName="node" presStyleLbl="node1" presStyleIdx="6" presStyleCnt="7">
        <dgm:presLayoutVars>
          <dgm:bulletEnabled val="1"/>
        </dgm:presLayoutVars>
      </dgm:prSet>
      <dgm:spPr/>
    </dgm:pt>
  </dgm:ptLst>
  <dgm:cxnLst>
    <dgm:cxn modelId="{AC12CD22-5E87-4BCD-BC9C-61D471833536}" type="presOf" srcId="{7710AF3E-6BF6-4528-A56D-0CA1E95C3E4B}" destId="{1FCAF92F-F5A5-49BD-AF70-5E3EF1B7F1E6}" srcOrd="1" destOrd="0" presId="urn:microsoft.com/office/officeart/2005/8/layout/radial1"/>
    <dgm:cxn modelId="{33182725-BFD2-4634-B1D5-AF592B7B1569}" type="presOf" srcId="{20732F3C-0610-45F7-A807-9DF2A37EB3B3}" destId="{582D2391-07FC-4428-B232-A9406CBECF95}" srcOrd="0" destOrd="0" presId="urn:microsoft.com/office/officeart/2005/8/layout/radial1"/>
    <dgm:cxn modelId="{4E1A9D3A-CA86-4993-8674-B3E3047983CC}" type="presOf" srcId="{C03AC9DE-EB71-4953-8CC7-2FF666EC8C43}" destId="{1B93ACA1-92CB-4F8B-A510-D52A6DF79594}" srcOrd="0" destOrd="0" presId="urn:microsoft.com/office/officeart/2005/8/layout/radial1"/>
    <dgm:cxn modelId="{C054123E-A68C-4835-80A8-F4AB116442CD}" type="presOf" srcId="{F413B966-CE70-46F2-A846-01B055E4CA20}" destId="{0BF25E48-DD65-4EE0-B14D-F9115F7860EE}" srcOrd="1" destOrd="0" presId="urn:microsoft.com/office/officeart/2005/8/layout/radial1"/>
    <dgm:cxn modelId="{B7EBDD40-8D99-42C2-9B7E-23BD7DDE6B3A}" type="presOf" srcId="{B94BE923-9F0B-4F61-9E32-51A8B0A539AB}" destId="{AA679F21-8E0D-4B4A-B2C2-CE785327EEB3}" srcOrd="0" destOrd="0" presId="urn:microsoft.com/office/officeart/2005/8/layout/radial1"/>
    <dgm:cxn modelId="{AEA5805C-FB45-43B3-B3C6-29E3A6228EBD}" type="presOf" srcId="{7710AF3E-6BF6-4528-A56D-0CA1E95C3E4B}" destId="{106BC43A-B8B8-45DB-B0F9-EF52302EC671}" srcOrd="0" destOrd="0" presId="urn:microsoft.com/office/officeart/2005/8/layout/radial1"/>
    <dgm:cxn modelId="{CCB4A05E-56F4-43DE-BB72-AA6B3850CA20}" srcId="{1CC40F78-D321-4BCB-A243-C2189E20EF85}" destId="{7E13E99D-E50B-4A48-A11C-A6A4D478473C}" srcOrd="2" destOrd="0" parTransId="{7710AF3E-6BF6-4528-A56D-0CA1E95C3E4B}" sibTransId="{35D2B7E1-0767-4463-B62A-FACE4EE77BC6}"/>
    <dgm:cxn modelId="{1274BD41-E67B-409F-AC82-D9D0977832ED}" type="presOf" srcId="{E600F71E-A5BC-4566-B447-78DCADF442B7}" destId="{B7DF436E-37F2-427D-B9FF-C11CB80CBE2A}" srcOrd="1" destOrd="0" presId="urn:microsoft.com/office/officeart/2005/8/layout/radial1"/>
    <dgm:cxn modelId="{1B4D8964-BC5A-4F2A-B987-5FF7A3124815}" type="presOf" srcId="{9F11736C-4396-4585-BCC5-3F7EC6EBB030}" destId="{B65B5D1E-BA87-4041-A4C0-BD17AF7C2A76}" srcOrd="1" destOrd="0" presId="urn:microsoft.com/office/officeart/2005/8/layout/radial1"/>
    <dgm:cxn modelId="{47BFE364-B2BB-4FFC-84FB-4030E51B7804}" srcId="{1CC40F78-D321-4BCB-A243-C2189E20EF85}" destId="{C03AC9DE-EB71-4953-8CC7-2FF666EC8C43}" srcOrd="3" destOrd="0" parTransId="{F655F218-996E-4926-8F89-C43A5C43B55C}" sibTransId="{F0B9207C-4D3B-4FC2-BE14-49DC17D3FC7F}"/>
    <dgm:cxn modelId="{9933F045-E575-4E0D-BCAE-74FB54488F5C}" srcId="{1CC40F78-D321-4BCB-A243-C2189E20EF85}" destId="{1C2D2E67-618D-4DFF-B5CE-33A2C4DC18A9}" srcOrd="6" destOrd="0" parTransId="{E600F71E-A5BC-4566-B447-78DCADF442B7}" sibTransId="{F41E1DDB-2723-4336-A034-D171FA301EA1}"/>
    <dgm:cxn modelId="{2A2D1247-5A36-4838-9D3D-57750D6C495D}" type="presOf" srcId="{C4C2B7C0-B58B-4EBC-A8FA-2CEB7A3DED6C}" destId="{8F61017B-B773-4595-9797-03C105504674}" srcOrd="0" destOrd="0" presId="urn:microsoft.com/office/officeart/2005/8/layout/radial1"/>
    <dgm:cxn modelId="{52DA5F52-C0BE-4D35-8E82-7169A7B0F16B}" type="presOf" srcId="{F655F218-996E-4926-8F89-C43A5C43B55C}" destId="{8D263E6C-E359-4380-BCD7-115A56CF7332}" srcOrd="1" destOrd="0" presId="urn:microsoft.com/office/officeart/2005/8/layout/radial1"/>
    <dgm:cxn modelId="{3FA0FE53-2BCA-4462-B0D7-96371AE3FE54}" type="presOf" srcId="{B94BE923-9F0B-4F61-9E32-51A8B0A539AB}" destId="{93D940F2-652E-4F05-B1B0-C9B9583B5581}" srcOrd="1" destOrd="0" presId="urn:microsoft.com/office/officeart/2005/8/layout/radial1"/>
    <dgm:cxn modelId="{0D46467E-915B-4B77-8518-FF40EF7E4265}" srcId="{1CC40F78-D321-4BCB-A243-C2189E20EF85}" destId="{8C877CB7-5B00-4E64-859C-EADEB1B7BD3C}" srcOrd="5" destOrd="0" parTransId="{B94BE923-9F0B-4F61-9E32-51A8B0A539AB}" sibTransId="{83FC132B-76FE-4B39-B12C-E50167763DC0}"/>
    <dgm:cxn modelId="{6686A97F-7E64-4985-AC1F-CB982ADBBC42}" type="presOf" srcId="{8C877CB7-5B00-4E64-859C-EADEB1B7BD3C}" destId="{64926D2F-5965-4ED4-9E5C-EFFD6CF5E38A}" srcOrd="0" destOrd="0" presId="urn:microsoft.com/office/officeart/2005/8/layout/radial1"/>
    <dgm:cxn modelId="{1702CB7F-DD08-45B7-98A3-0C7E3FAFCCE5}" srcId="{1CC40F78-D321-4BCB-A243-C2189E20EF85}" destId="{22EDD3BB-E3F3-4B95-B283-4F7432DACF55}" srcOrd="1" destOrd="0" parTransId="{9F11736C-4396-4585-BCC5-3F7EC6EBB030}" sibTransId="{ABF7C12D-C754-420D-A361-1880E7D98247}"/>
    <dgm:cxn modelId="{65EF5B84-8C8D-4E31-8847-2FBC746C9EC6}" type="presOf" srcId="{1CC40F78-D321-4BCB-A243-C2189E20EF85}" destId="{B453D74A-3B57-4841-B3F9-E4FDD000CED6}" srcOrd="0" destOrd="0" presId="urn:microsoft.com/office/officeart/2005/8/layout/radial1"/>
    <dgm:cxn modelId="{4BDF1290-AE20-4A3D-ABA2-247ABC1D379A}" type="presOf" srcId="{22EDD3BB-E3F3-4B95-B283-4F7432DACF55}" destId="{4557B6A7-36BA-4272-9D19-16AD3F379A16}" srcOrd="0" destOrd="0" presId="urn:microsoft.com/office/officeart/2005/8/layout/radial1"/>
    <dgm:cxn modelId="{1579DF93-E7C5-4051-BB82-E619BB27E315}" type="presOf" srcId="{20732F3C-0610-45F7-A807-9DF2A37EB3B3}" destId="{F0F91595-4AD3-4423-88C4-ED56DB08B429}" srcOrd="1" destOrd="0" presId="urn:microsoft.com/office/officeart/2005/8/layout/radial1"/>
    <dgm:cxn modelId="{03836C95-4006-41DD-BB4E-E1B864123B4D}" type="presOf" srcId="{7E13E99D-E50B-4A48-A11C-A6A4D478473C}" destId="{948478AA-5C32-4F09-B726-7B7F8B518DDD}" srcOrd="0" destOrd="0" presId="urn:microsoft.com/office/officeart/2005/8/layout/radial1"/>
    <dgm:cxn modelId="{507505AB-5570-4547-A643-CE913818EDE7}" type="presOf" srcId="{9F11736C-4396-4585-BCC5-3F7EC6EBB030}" destId="{21B4B0B6-B181-42AE-92FD-5C55BF17643E}" srcOrd="0" destOrd="0" presId="urn:microsoft.com/office/officeart/2005/8/layout/radial1"/>
    <dgm:cxn modelId="{79AC03AC-38AC-41B6-A736-71F07D7F51DB}" type="presOf" srcId="{E600F71E-A5BC-4566-B447-78DCADF442B7}" destId="{198CD1E5-911B-47DD-A0C0-3E50A7897692}" srcOrd="0" destOrd="0" presId="urn:microsoft.com/office/officeart/2005/8/layout/radial1"/>
    <dgm:cxn modelId="{6BF4A3B1-5B22-4129-A2DF-B11649EB9A4D}" srcId="{1CC40F78-D321-4BCB-A243-C2189E20EF85}" destId="{C4C2B7C0-B58B-4EBC-A8FA-2CEB7A3DED6C}" srcOrd="0" destOrd="0" parTransId="{20732F3C-0610-45F7-A807-9DF2A37EB3B3}" sibTransId="{6169E727-060D-4A48-B903-E99B5140597E}"/>
    <dgm:cxn modelId="{660233B6-0BFF-415C-BEE6-38A5A4E0BB6F}" type="presOf" srcId="{211F7A4E-9DE2-4A30-A91A-65F2C1F318AE}" destId="{2045B511-2D15-4FB8-B3BA-448356DA22CC}" srcOrd="0" destOrd="0" presId="urn:microsoft.com/office/officeart/2005/8/layout/radial1"/>
    <dgm:cxn modelId="{64F950D9-E89D-4AC7-A387-A704881E1739}" type="presOf" srcId="{F413B966-CE70-46F2-A846-01B055E4CA20}" destId="{289C4E52-3912-4262-8273-4FEC7FA0E837}" srcOrd="0" destOrd="0" presId="urn:microsoft.com/office/officeart/2005/8/layout/radial1"/>
    <dgm:cxn modelId="{E2E059E2-A4AB-43C6-AE74-5DBBB94BCC4F}" srcId="{1CC40F78-D321-4BCB-A243-C2189E20EF85}" destId="{ADE77F60-2448-4FE8-A4C6-4D6BCEB4BA18}" srcOrd="4" destOrd="0" parTransId="{F413B966-CE70-46F2-A846-01B055E4CA20}" sibTransId="{87BC8868-2E82-4A66-B117-86E8CADFB90C}"/>
    <dgm:cxn modelId="{EAC677F1-C80A-4D76-80AC-75C1E495EC7E}" type="presOf" srcId="{F655F218-996E-4926-8F89-C43A5C43B55C}" destId="{07404F94-D223-4114-81DD-856481DA01FA}" srcOrd="0" destOrd="0" presId="urn:microsoft.com/office/officeart/2005/8/layout/radial1"/>
    <dgm:cxn modelId="{11FE9FF9-B1F9-4795-A3AA-C97311E46713}" type="presOf" srcId="{ADE77F60-2448-4FE8-A4C6-4D6BCEB4BA18}" destId="{A82EE32B-3999-4391-AD1F-F0C32ECD840B}" srcOrd="0" destOrd="0" presId="urn:microsoft.com/office/officeart/2005/8/layout/radial1"/>
    <dgm:cxn modelId="{DED711FA-A91F-41BD-8316-CFA3F9929575}" srcId="{211F7A4E-9DE2-4A30-A91A-65F2C1F318AE}" destId="{1CC40F78-D321-4BCB-A243-C2189E20EF85}" srcOrd="0" destOrd="0" parTransId="{EABBFE62-9DC3-4942-A7AA-45C1DA9627A4}" sibTransId="{6B43ED4C-DA5F-4777-8BE8-47CCB6ADD812}"/>
    <dgm:cxn modelId="{D4B7C7FB-E87D-4F32-8A1E-290A33F38BC7}" type="presOf" srcId="{1C2D2E67-618D-4DFF-B5CE-33A2C4DC18A9}" destId="{1E0E9658-B34E-42E1-830F-38753E4F3357}" srcOrd="0" destOrd="0" presId="urn:microsoft.com/office/officeart/2005/8/layout/radial1"/>
    <dgm:cxn modelId="{94AFB410-5D9C-4BBB-A068-ACE247E2405C}" type="presParOf" srcId="{2045B511-2D15-4FB8-B3BA-448356DA22CC}" destId="{B453D74A-3B57-4841-B3F9-E4FDD000CED6}" srcOrd="0" destOrd="0" presId="urn:microsoft.com/office/officeart/2005/8/layout/radial1"/>
    <dgm:cxn modelId="{E971ACA4-67E3-462A-A5D2-D03812647DCB}" type="presParOf" srcId="{2045B511-2D15-4FB8-B3BA-448356DA22CC}" destId="{582D2391-07FC-4428-B232-A9406CBECF95}" srcOrd="1" destOrd="0" presId="urn:microsoft.com/office/officeart/2005/8/layout/radial1"/>
    <dgm:cxn modelId="{483137F5-4419-44C2-87A2-A430EE54A6B4}" type="presParOf" srcId="{582D2391-07FC-4428-B232-A9406CBECF95}" destId="{F0F91595-4AD3-4423-88C4-ED56DB08B429}" srcOrd="0" destOrd="0" presId="urn:microsoft.com/office/officeart/2005/8/layout/radial1"/>
    <dgm:cxn modelId="{95A4DB84-CF95-4DB0-A48D-8A013088CF61}" type="presParOf" srcId="{2045B511-2D15-4FB8-B3BA-448356DA22CC}" destId="{8F61017B-B773-4595-9797-03C105504674}" srcOrd="2" destOrd="0" presId="urn:microsoft.com/office/officeart/2005/8/layout/radial1"/>
    <dgm:cxn modelId="{CC69F6C8-39B4-40DC-A844-0718B5D8F792}" type="presParOf" srcId="{2045B511-2D15-4FB8-B3BA-448356DA22CC}" destId="{21B4B0B6-B181-42AE-92FD-5C55BF17643E}" srcOrd="3" destOrd="0" presId="urn:microsoft.com/office/officeart/2005/8/layout/radial1"/>
    <dgm:cxn modelId="{90A65974-B055-4963-93E1-1ED6DBDEB12E}" type="presParOf" srcId="{21B4B0B6-B181-42AE-92FD-5C55BF17643E}" destId="{B65B5D1E-BA87-4041-A4C0-BD17AF7C2A76}" srcOrd="0" destOrd="0" presId="urn:microsoft.com/office/officeart/2005/8/layout/radial1"/>
    <dgm:cxn modelId="{03917DBD-DADF-4DFC-8F12-4E31771EFE6F}" type="presParOf" srcId="{2045B511-2D15-4FB8-B3BA-448356DA22CC}" destId="{4557B6A7-36BA-4272-9D19-16AD3F379A16}" srcOrd="4" destOrd="0" presId="urn:microsoft.com/office/officeart/2005/8/layout/radial1"/>
    <dgm:cxn modelId="{432CF73C-6FE9-4DAE-978A-0B61E01C5E4C}" type="presParOf" srcId="{2045B511-2D15-4FB8-B3BA-448356DA22CC}" destId="{106BC43A-B8B8-45DB-B0F9-EF52302EC671}" srcOrd="5" destOrd="0" presId="urn:microsoft.com/office/officeart/2005/8/layout/radial1"/>
    <dgm:cxn modelId="{BBC1CDC0-17FF-429A-9E32-BB33FFFA0331}" type="presParOf" srcId="{106BC43A-B8B8-45DB-B0F9-EF52302EC671}" destId="{1FCAF92F-F5A5-49BD-AF70-5E3EF1B7F1E6}" srcOrd="0" destOrd="0" presId="urn:microsoft.com/office/officeart/2005/8/layout/radial1"/>
    <dgm:cxn modelId="{3D865F09-DE4F-4456-95E4-9502FCFB6A01}" type="presParOf" srcId="{2045B511-2D15-4FB8-B3BA-448356DA22CC}" destId="{948478AA-5C32-4F09-B726-7B7F8B518DDD}" srcOrd="6" destOrd="0" presId="urn:microsoft.com/office/officeart/2005/8/layout/radial1"/>
    <dgm:cxn modelId="{43A3C053-FB10-4038-8C3A-E8C3CDE23312}" type="presParOf" srcId="{2045B511-2D15-4FB8-B3BA-448356DA22CC}" destId="{07404F94-D223-4114-81DD-856481DA01FA}" srcOrd="7" destOrd="0" presId="urn:microsoft.com/office/officeart/2005/8/layout/radial1"/>
    <dgm:cxn modelId="{D6417C42-CC67-47AA-BE4E-2C708A9C1C3B}" type="presParOf" srcId="{07404F94-D223-4114-81DD-856481DA01FA}" destId="{8D263E6C-E359-4380-BCD7-115A56CF7332}" srcOrd="0" destOrd="0" presId="urn:microsoft.com/office/officeart/2005/8/layout/radial1"/>
    <dgm:cxn modelId="{0632CF4C-18B3-4859-ACEB-488603C3BA4A}" type="presParOf" srcId="{2045B511-2D15-4FB8-B3BA-448356DA22CC}" destId="{1B93ACA1-92CB-4F8B-A510-D52A6DF79594}" srcOrd="8" destOrd="0" presId="urn:microsoft.com/office/officeart/2005/8/layout/radial1"/>
    <dgm:cxn modelId="{1FB17298-3D10-4E83-95D5-0B0F4E38B0B7}" type="presParOf" srcId="{2045B511-2D15-4FB8-B3BA-448356DA22CC}" destId="{289C4E52-3912-4262-8273-4FEC7FA0E837}" srcOrd="9" destOrd="0" presId="urn:microsoft.com/office/officeart/2005/8/layout/radial1"/>
    <dgm:cxn modelId="{EBC6C12B-420C-4FC6-8734-5E46990E3086}" type="presParOf" srcId="{289C4E52-3912-4262-8273-4FEC7FA0E837}" destId="{0BF25E48-DD65-4EE0-B14D-F9115F7860EE}" srcOrd="0" destOrd="0" presId="urn:microsoft.com/office/officeart/2005/8/layout/radial1"/>
    <dgm:cxn modelId="{D89BC2EC-F9F0-448E-85D5-34686D3B5CDB}" type="presParOf" srcId="{2045B511-2D15-4FB8-B3BA-448356DA22CC}" destId="{A82EE32B-3999-4391-AD1F-F0C32ECD840B}" srcOrd="10" destOrd="0" presId="urn:microsoft.com/office/officeart/2005/8/layout/radial1"/>
    <dgm:cxn modelId="{5C5A38CB-A5A8-4ABF-BA68-0F16F17D0B73}" type="presParOf" srcId="{2045B511-2D15-4FB8-B3BA-448356DA22CC}" destId="{AA679F21-8E0D-4B4A-B2C2-CE785327EEB3}" srcOrd="11" destOrd="0" presId="urn:microsoft.com/office/officeart/2005/8/layout/radial1"/>
    <dgm:cxn modelId="{5F756FCA-4C3B-43E0-84D6-437B4A1CB4FA}" type="presParOf" srcId="{AA679F21-8E0D-4B4A-B2C2-CE785327EEB3}" destId="{93D940F2-652E-4F05-B1B0-C9B9583B5581}" srcOrd="0" destOrd="0" presId="urn:microsoft.com/office/officeart/2005/8/layout/radial1"/>
    <dgm:cxn modelId="{EB6AB72B-BD82-48CC-82CB-E511D5BA2BFF}" type="presParOf" srcId="{2045B511-2D15-4FB8-B3BA-448356DA22CC}" destId="{64926D2F-5965-4ED4-9E5C-EFFD6CF5E38A}" srcOrd="12" destOrd="0" presId="urn:microsoft.com/office/officeart/2005/8/layout/radial1"/>
    <dgm:cxn modelId="{F537B4E0-71FC-471B-91A9-372E5490D9DC}" type="presParOf" srcId="{2045B511-2D15-4FB8-B3BA-448356DA22CC}" destId="{198CD1E5-911B-47DD-A0C0-3E50A7897692}" srcOrd="13" destOrd="0" presId="urn:microsoft.com/office/officeart/2005/8/layout/radial1"/>
    <dgm:cxn modelId="{692E5E55-C81F-4799-BD37-DB33D5A7AEAB}" type="presParOf" srcId="{198CD1E5-911B-47DD-A0C0-3E50A7897692}" destId="{B7DF436E-37F2-427D-B9FF-C11CB80CBE2A}" srcOrd="0" destOrd="0" presId="urn:microsoft.com/office/officeart/2005/8/layout/radial1"/>
    <dgm:cxn modelId="{EE0E15AF-D53E-4DA4-8E2F-72A609983488}" type="presParOf" srcId="{2045B511-2D15-4FB8-B3BA-448356DA22CC}" destId="{1E0E9658-B34E-42E1-830F-38753E4F3357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67DA1D-F3DF-4B36-BA89-6ADAE6A1E202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9EF911-EF4F-485D-B676-FF9F446BCC8E}">
      <dgm:prSet/>
      <dgm:spPr/>
      <dgm:t>
        <a:bodyPr/>
        <a:lstStyle/>
        <a:p>
          <a:r>
            <a:rPr lang="en-US"/>
            <a:t>Design and Methodology's </a:t>
          </a:r>
        </a:p>
      </dgm:t>
    </dgm:pt>
    <dgm:pt modelId="{E377B223-264E-49AA-898A-7AD83943F0DD}" type="parTrans" cxnId="{E68E40C0-CE15-4BC8-A97D-10355E5F5A2F}">
      <dgm:prSet/>
      <dgm:spPr/>
      <dgm:t>
        <a:bodyPr/>
        <a:lstStyle/>
        <a:p>
          <a:endParaRPr lang="en-US"/>
        </a:p>
      </dgm:t>
    </dgm:pt>
    <dgm:pt modelId="{D47E92E8-DF7F-4466-9350-29595978FA11}" type="sibTrans" cxnId="{E68E40C0-CE15-4BC8-A97D-10355E5F5A2F}">
      <dgm:prSet/>
      <dgm:spPr/>
      <dgm:t>
        <a:bodyPr/>
        <a:lstStyle/>
        <a:p>
          <a:endParaRPr lang="en-US"/>
        </a:p>
      </dgm:t>
    </dgm:pt>
    <dgm:pt modelId="{77A04007-003A-4921-A777-429E82C47CE5}" type="pres">
      <dgm:prSet presAssocID="{F067DA1D-F3DF-4B36-BA89-6ADAE6A1E202}" presName="Name0" presStyleCnt="0">
        <dgm:presLayoutVars>
          <dgm:dir/>
          <dgm:animLvl val="lvl"/>
          <dgm:resizeHandles val="exact"/>
        </dgm:presLayoutVars>
      </dgm:prSet>
      <dgm:spPr/>
    </dgm:pt>
    <dgm:pt modelId="{7BAAD120-0EA2-451A-B479-00A7F881F8B5}" type="pres">
      <dgm:prSet presAssocID="{919EF911-EF4F-485D-B676-FF9F446BCC8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2DD1125E-9AB6-4FD6-B2F7-036604831D50}" type="presOf" srcId="{919EF911-EF4F-485D-B676-FF9F446BCC8E}" destId="{7BAAD120-0EA2-451A-B479-00A7F881F8B5}" srcOrd="0" destOrd="0" presId="urn:microsoft.com/office/officeart/2005/8/layout/chevron1"/>
    <dgm:cxn modelId="{E68E40C0-CE15-4BC8-A97D-10355E5F5A2F}" srcId="{F067DA1D-F3DF-4B36-BA89-6ADAE6A1E202}" destId="{919EF911-EF4F-485D-B676-FF9F446BCC8E}" srcOrd="0" destOrd="0" parTransId="{E377B223-264E-49AA-898A-7AD83943F0DD}" sibTransId="{D47E92E8-DF7F-4466-9350-29595978FA11}"/>
    <dgm:cxn modelId="{D0EEB8DA-5629-4824-800F-D25A865A9765}" type="presOf" srcId="{F067DA1D-F3DF-4B36-BA89-6ADAE6A1E202}" destId="{77A04007-003A-4921-A777-429E82C47CE5}" srcOrd="0" destOrd="0" presId="urn:microsoft.com/office/officeart/2005/8/layout/chevron1"/>
    <dgm:cxn modelId="{CA4F69BA-0387-4671-973E-4FB204F55412}" type="presParOf" srcId="{77A04007-003A-4921-A777-429E82C47CE5}" destId="{7BAAD120-0EA2-451A-B479-00A7F881F8B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54F17-95A1-49F0-83EE-CF5AFEA47626}">
      <dsp:nvSpPr>
        <dsp:cNvPr id="0" name=""/>
        <dsp:cNvSpPr/>
      </dsp:nvSpPr>
      <dsp:spPr>
        <a:xfrm>
          <a:off x="0" y="39266"/>
          <a:ext cx="10283519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Outlines</a:t>
          </a:r>
        </a:p>
      </dsp:txBody>
      <dsp:txXfrm>
        <a:off x="63226" y="102492"/>
        <a:ext cx="10157067" cy="1168738"/>
      </dsp:txXfrm>
    </dsp:sp>
    <dsp:sp modelId="{26BFBAEF-6A3F-4FD0-B3D2-AD420299FDEA}">
      <dsp:nvSpPr>
        <dsp:cNvPr id="0" name=""/>
        <dsp:cNvSpPr/>
      </dsp:nvSpPr>
      <dsp:spPr>
        <a:xfrm>
          <a:off x="0" y="1334456"/>
          <a:ext cx="10283519" cy="435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02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Introduction 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Objective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Proposed solutions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Methodology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Discussion and testing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Conclusion and recommendations</a:t>
          </a:r>
        </a:p>
      </dsp:txBody>
      <dsp:txXfrm>
        <a:off x="0" y="1334456"/>
        <a:ext cx="10283519" cy="43594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D8254-882E-4C29-9406-AFEB3555D616}">
      <dsp:nvSpPr>
        <dsp:cNvPr id="0" name=""/>
        <dsp:cNvSpPr/>
      </dsp:nvSpPr>
      <dsp:spPr>
        <a:xfrm>
          <a:off x="0" y="248509"/>
          <a:ext cx="1178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Data collection </a:t>
          </a:r>
          <a:endParaRPr lang="en-US" sz="3900" kern="1200" dirty="0"/>
        </a:p>
      </dsp:txBody>
      <dsp:txXfrm>
        <a:off x="45663" y="294172"/>
        <a:ext cx="11694274" cy="844089"/>
      </dsp:txXfrm>
    </dsp:sp>
    <dsp:sp modelId="{073DCB5F-931F-4ECC-BE41-6BFB814C747F}">
      <dsp:nvSpPr>
        <dsp:cNvPr id="0" name=""/>
        <dsp:cNvSpPr/>
      </dsp:nvSpPr>
      <dsp:spPr>
        <a:xfrm>
          <a:off x="0" y="1183924"/>
          <a:ext cx="117856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19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Malware Dataset is available in various public domain and is provided by “Virusshare.com”  to provide security researchers.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The size of dataset is  [138048, 57] of (mal=96724, ben=41323)</a:t>
          </a:r>
        </a:p>
      </dsp:txBody>
      <dsp:txXfrm>
        <a:off x="0" y="1183924"/>
        <a:ext cx="11785600" cy="1453140"/>
      </dsp:txXfrm>
    </dsp:sp>
    <dsp:sp modelId="{F32B823B-5991-4C3A-9DAA-C297D9A835A7}">
      <dsp:nvSpPr>
        <dsp:cNvPr id="0" name=""/>
        <dsp:cNvSpPr/>
      </dsp:nvSpPr>
      <dsp:spPr>
        <a:xfrm>
          <a:off x="0" y="2637064"/>
          <a:ext cx="1178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Preprocessing feature </a:t>
          </a:r>
          <a:endParaRPr lang="en-US" sz="3900" kern="1200" dirty="0"/>
        </a:p>
      </dsp:txBody>
      <dsp:txXfrm>
        <a:off x="45663" y="2682727"/>
        <a:ext cx="11694274" cy="844089"/>
      </dsp:txXfrm>
    </dsp:sp>
    <dsp:sp modelId="{7CD0A971-1736-40CA-8FF2-B1659C473955}">
      <dsp:nvSpPr>
        <dsp:cNvPr id="0" name=""/>
        <dsp:cNvSpPr/>
      </dsp:nvSpPr>
      <dsp:spPr>
        <a:xfrm>
          <a:off x="0" y="3572479"/>
          <a:ext cx="1178560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19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 this case unnecessary data are removed like Name of the file, md5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We are dealing with missing value and repeated value</a:t>
          </a:r>
        </a:p>
      </dsp:txBody>
      <dsp:txXfrm>
        <a:off x="0" y="3572479"/>
        <a:ext cx="11785600" cy="1029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F1DB4-6696-4056-896C-F3E25CBCBA80}">
      <dsp:nvSpPr>
        <dsp:cNvPr id="0" name=""/>
        <dsp:cNvSpPr/>
      </dsp:nvSpPr>
      <dsp:spPr>
        <a:xfrm>
          <a:off x="0" y="0"/>
          <a:ext cx="10791092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Feature selection </a:t>
          </a:r>
          <a:endParaRPr lang="en-US" sz="4200" kern="1200" dirty="0"/>
        </a:p>
      </dsp:txBody>
      <dsp:txXfrm>
        <a:off x="49176" y="49176"/>
        <a:ext cx="10692740" cy="909018"/>
      </dsp:txXfrm>
    </dsp:sp>
    <dsp:sp modelId="{8512751C-7692-4A97-B13B-95A6EF3F4036}">
      <dsp:nvSpPr>
        <dsp:cNvPr id="0" name=""/>
        <dsp:cNvSpPr/>
      </dsp:nvSpPr>
      <dsp:spPr>
        <a:xfrm>
          <a:off x="0" y="1011451"/>
          <a:ext cx="107910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61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Taking all features into consideration may lead to overfitting and may produce poor results. </a:t>
          </a:r>
        </a:p>
      </dsp:txBody>
      <dsp:txXfrm>
        <a:off x="0" y="1011451"/>
        <a:ext cx="10791092" cy="1043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BFE3C-A367-4DB4-A7C1-EF27C6B1D0A1}">
      <dsp:nvSpPr>
        <dsp:cNvPr id="0" name=""/>
        <dsp:cNvSpPr/>
      </dsp:nvSpPr>
      <dsp:spPr>
        <a:xfrm>
          <a:off x="906779" y="0"/>
          <a:ext cx="10276840" cy="169068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366B3-7330-4FC9-BA7A-75617B780FD4}">
      <dsp:nvSpPr>
        <dsp:cNvPr id="0" name=""/>
        <dsp:cNvSpPr/>
      </dsp:nvSpPr>
      <dsp:spPr>
        <a:xfrm>
          <a:off x="4231640" y="507206"/>
          <a:ext cx="3627120" cy="676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Cont..</a:t>
          </a:r>
        </a:p>
      </dsp:txBody>
      <dsp:txXfrm>
        <a:off x="4264653" y="540219"/>
        <a:ext cx="3561094" cy="6102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4648A-A873-48B8-A282-9922CEE38B91}">
      <dsp:nvSpPr>
        <dsp:cNvPr id="0" name=""/>
        <dsp:cNvSpPr/>
      </dsp:nvSpPr>
      <dsp:spPr>
        <a:xfrm>
          <a:off x="0" y="164388"/>
          <a:ext cx="11814628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Splitting the data:</a:t>
          </a:r>
          <a:endParaRPr lang="en-US" sz="4500" kern="1200"/>
        </a:p>
      </dsp:txBody>
      <dsp:txXfrm>
        <a:off x="52688" y="217076"/>
        <a:ext cx="11709252" cy="973949"/>
      </dsp:txXfrm>
    </dsp:sp>
    <dsp:sp modelId="{5C0B2071-6F69-4E71-8E2D-96FF1052201F}">
      <dsp:nvSpPr>
        <dsp:cNvPr id="0" name=""/>
        <dsp:cNvSpPr/>
      </dsp:nvSpPr>
      <dsp:spPr>
        <a:xfrm>
          <a:off x="0" y="1243713"/>
          <a:ext cx="11814628" cy="12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1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We are splitting the dataset into training set and testing set.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highest dominating vale are set to training set.</a:t>
          </a:r>
        </a:p>
      </dsp:txBody>
      <dsp:txXfrm>
        <a:off x="0" y="1243713"/>
        <a:ext cx="11814628" cy="1210949"/>
      </dsp:txXfrm>
    </dsp:sp>
    <dsp:sp modelId="{17A2D98A-6BEF-4C51-AE5D-592D73A3B07E}">
      <dsp:nvSpPr>
        <dsp:cNvPr id="0" name=""/>
        <dsp:cNvSpPr/>
      </dsp:nvSpPr>
      <dsp:spPr>
        <a:xfrm>
          <a:off x="0" y="2454663"/>
          <a:ext cx="11814628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Building the Training Model:</a:t>
          </a:r>
          <a:endParaRPr lang="en-US" sz="4500" kern="1200"/>
        </a:p>
      </dsp:txBody>
      <dsp:txXfrm>
        <a:off x="52688" y="2507351"/>
        <a:ext cx="11709252" cy="973949"/>
      </dsp:txXfrm>
    </dsp:sp>
    <dsp:sp modelId="{9160E9E5-FBFE-40E5-A87E-B55A8962503B}">
      <dsp:nvSpPr>
        <dsp:cNvPr id="0" name=""/>
        <dsp:cNvSpPr/>
      </dsp:nvSpPr>
      <dsp:spPr>
        <a:xfrm>
          <a:off x="0" y="3533988"/>
          <a:ext cx="11814628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1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Dataset is fit into 4 different machine learning models using Scikit Learn library function. </a:t>
          </a:r>
        </a:p>
      </dsp:txBody>
      <dsp:txXfrm>
        <a:off x="0" y="3533988"/>
        <a:ext cx="11814628" cy="10945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BBB1E-6C80-4395-AD70-45931CBFDB6E}">
      <dsp:nvSpPr>
        <dsp:cNvPr id="0" name=""/>
        <dsp:cNvSpPr/>
      </dsp:nvSpPr>
      <dsp:spPr>
        <a:xfrm>
          <a:off x="135934" y="493"/>
          <a:ext cx="9876661" cy="9229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Random forest </a:t>
          </a:r>
        </a:p>
      </dsp:txBody>
      <dsp:txXfrm>
        <a:off x="597387" y="493"/>
        <a:ext cx="8953756" cy="9229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FDDE-213E-42F0-B7B8-D4371267EBC3}">
      <dsp:nvSpPr>
        <dsp:cNvPr id="0" name=""/>
        <dsp:cNvSpPr/>
      </dsp:nvSpPr>
      <dsp:spPr>
        <a:xfrm>
          <a:off x="411078" y="425"/>
          <a:ext cx="10839959" cy="97601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xGBoosting</a:t>
          </a:r>
        </a:p>
      </dsp:txBody>
      <dsp:txXfrm>
        <a:off x="899087" y="425"/>
        <a:ext cx="9863941" cy="9760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21203-BB5C-4E00-B40F-98B0165785E9}">
      <dsp:nvSpPr>
        <dsp:cNvPr id="0" name=""/>
        <dsp:cNvSpPr/>
      </dsp:nvSpPr>
      <dsp:spPr>
        <a:xfrm>
          <a:off x="5134" y="0"/>
          <a:ext cx="10505330" cy="13255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Logistic regression</a:t>
          </a:r>
        </a:p>
      </dsp:txBody>
      <dsp:txXfrm>
        <a:off x="667916" y="0"/>
        <a:ext cx="9179767" cy="13255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7031E-F840-4CFA-B020-A26214639870}">
      <dsp:nvSpPr>
        <dsp:cNvPr id="0" name=""/>
        <dsp:cNvSpPr/>
      </dsp:nvSpPr>
      <dsp:spPr>
        <a:xfrm>
          <a:off x="4934" y="0"/>
          <a:ext cx="10096982" cy="9724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29" tIns="77343" rIns="77343" bIns="77343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Deep neural network (DNN)</a:t>
          </a:r>
        </a:p>
      </dsp:txBody>
      <dsp:txXfrm>
        <a:off x="491176" y="0"/>
        <a:ext cx="9124498" cy="9724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A2637-3D97-4EC6-A4C3-FD65331A81F9}">
      <dsp:nvSpPr>
        <dsp:cNvPr id="0" name=""/>
        <dsp:cNvSpPr/>
      </dsp:nvSpPr>
      <dsp:spPr>
        <a:xfrm>
          <a:off x="4920" y="0"/>
          <a:ext cx="10083184" cy="10264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Testing and discussion</a:t>
          </a:r>
        </a:p>
      </dsp:txBody>
      <dsp:txXfrm>
        <a:off x="518166" y="0"/>
        <a:ext cx="9056692" cy="10264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B5AC3-6B37-4FF3-8E68-3075A852415B}">
      <dsp:nvSpPr>
        <dsp:cNvPr id="0" name=""/>
        <dsp:cNvSpPr/>
      </dsp:nvSpPr>
      <dsp:spPr>
        <a:xfrm>
          <a:off x="914399" y="0"/>
          <a:ext cx="10363200" cy="9724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F22B3-CF1B-4498-944A-D582AB4FBBDA}">
      <dsp:nvSpPr>
        <dsp:cNvPr id="0" name=""/>
        <dsp:cNvSpPr/>
      </dsp:nvSpPr>
      <dsp:spPr>
        <a:xfrm>
          <a:off x="4267200" y="291736"/>
          <a:ext cx="3657600" cy="388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Cont.…</a:t>
          </a:r>
        </a:p>
      </dsp:txBody>
      <dsp:txXfrm>
        <a:off x="4286189" y="310725"/>
        <a:ext cx="3619622" cy="351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C5A3-3119-4F08-83D4-27E58934E823}">
      <dsp:nvSpPr>
        <dsp:cNvPr id="0" name=""/>
        <dsp:cNvSpPr/>
      </dsp:nvSpPr>
      <dsp:spPr>
        <a:xfrm>
          <a:off x="5423" y="0"/>
          <a:ext cx="11096210" cy="10275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Introduction </a:t>
          </a:r>
        </a:p>
      </dsp:txBody>
      <dsp:txXfrm>
        <a:off x="519212" y="0"/>
        <a:ext cx="10068633" cy="102757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05195-554D-49D2-A78C-603EEE023681}">
      <dsp:nvSpPr>
        <dsp:cNvPr id="0" name=""/>
        <dsp:cNvSpPr/>
      </dsp:nvSpPr>
      <dsp:spPr>
        <a:xfrm>
          <a:off x="187233" y="1977737"/>
          <a:ext cx="253521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99.46%</a:t>
          </a:r>
        </a:p>
      </dsp:txBody>
      <dsp:txXfrm>
        <a:off x="187233" y="1977737"/>
        <a:ext cx="2535218" cy="460800"/>
      </dsp:txXfrm>
    </dsp:sp>
    <dsp:sp modelId="{BEF59567-98EA-47D1-979F-535042E42B50}">
      <dsp:nvSpPr>
        <dsp:cNvPr id="0" name=""/>
        <dsp:cNvSpPr/>
      </dsp:nvSpPr>
      <dsp:spPr>
        <a:xfrm>
          <a:off x="176915" y="2441733"/>
          <a:ext cx="2535218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Accuracy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16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600" b="0" i="1" kern="1200">
                      <a:latin typeface="Cambria Math" panose="02040503050406030204" pitchFamily="18" charset="0"/>
                    </a:rPr>
                    <m:t>𝑇𝑃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𝑇𝑁</m:t>
                  </m:r>
                </m:num>
                <m:den>
                  <m:r>
                    <a:rPr lang="en-US" sz="1600" b="0" i="1" kern="1200">
                      <a:latin typeface="Cambria Math" panose="02040503050406030204" pitchFamily="18" charset="0"/>
                    </a:rPr>
                    <m:t>𝑡𝑜𝑡𝑎𝑙</m:t>
                  </m:r>
                </m:den>
              </m:f>
              <m:r>
                <a:rPr lang="en-US" sz="1600" b="0" i="1" kern="1200">
                  <a:latin typeface="Cambria Math" panose="02040503050406030204" pitchFamily="18" charset="0"/>
                </a:rPr>
                <m:t>𝑥</m:t>
              </m:r>
              <m:r>
                <a:rPr lang="en-US" sz="1600" b="0" i="1" kern="1200">
                  <a:latin typeface="Cambria Math" panose="02040503050406030204" pitchFamily="18" charset="0"/>
                </a:rPr>
                <m:t>100%</m:t>
              </m:r>
            </m:oMath>
          </a14:m>
          <a:r>
            <a:rPr lang="en-US" sz="1600" b="0" kern="1200" dirty="0"/>
            <a:t>  </a:t>
          </a:r>
          <a:endParaRPr lang="en-US" sz="1600" kern="1200" dirty="0"/>
        </a:p>
      </dsp:txBody>
      <dsp:txXfrm>
        <a:off x="176915" y="2441733"/>
        <a:ext cx="2535218" cy="790560"/>
      </dsp:txXfrm>
    </dsp:sp>
    <dsp:sp modelId="{BFF20CEB-C328-4931-BC06-D9EF9FE98379}">
      <dsp:nvSpPr>
        <dsp:cNvPr id="0" name=""/>
        <dsp:cNvSpPr/>
      </dsp:nvSpPr>
      <dsp:spPr>
        <a:xfrm>
          <a:off x="3067064" y="1977737"/>
          <a:ext cx="253521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99.65%                   </a:t>
          </a:r>
          <a:r>
            <a:rPr lang="en-US" sz="1600" kern="1200" dirty="0"/>
            <a:t>                  </a:t>
          </a:r>
        </a:p>
      </dsp:txBody>
      <dsp:txXfrm>
        <a:off x="3067064" y="1977737"/>
        <a:ext cx="2535218" cy="460800"/>
      </dsp:txXfrm>
    </dsp:sp>
    <dsp:sp modelId="{8D582CF9-08BB-4866-AF35-FC0D38583499}">
      <dsp:nvSpPr>
        <dsp:cNvPr id="0" name=""/>
        <dsp:cNvSpPr/>
      </dsp:nvSpPr>
      <dsp:spPr>
        <a:xfrm>
          <a:off x="3067064" y="2441733"/>
          <a:ext cx="2535218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Precision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16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600" b="0" i="1" kern="1200">
                      <a:latin typeface="Cambria Math" panose="02040503050406030204" pitchFamily="18" charset="0"/>
                    </a:rPr>
                    <m:t>𝑇𝑃</m:t>
                  </m:r>
                </m:num>
                <m:den>
                  <m:r>
                    <a:rPr lang="en-US" sz="1600" b="0" i="1" kern="1200">
                      <a:latin typeface="Cambria Math" panose="02040503050406030204" pitchFamily="18" charset="0"/>
                    </a:rPr>
                    <m:t>𝑇𝑃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𝐹𝑃</m:t>
                  </m:r>
                </m:den>
              </m:f>
              <m:r>
                <a:rPr lang="en-US" sz="1600" b="0" i="1" kern="1200">
                  <a:latin typeface="Cambria Math" panose="02040503050406030204" pitchFamily="18" charset="0"/>
                </a:rPr>
                <m:t>𝑥</m:t>
              </m:r>
              <m:r>
                <a:rPr lang="en-US" sz="1600" b="0" i="1" kern="1200">
                  <a:latin typeface="Cambria Math" panose="02040503050406030204" pitchFamily="18" charset="0"/>
                </a:rPr>
                <m:t>100%</m:t>
              </m:r>
            </m:oMath>
          </a14:m>
          <a:r>
            <a:rPr lang="en-US" sz="1600" b="0" kern="1200"/>
            <a:t> </a:t>
          </a:r>
          <a:endParaRPr lang="en-US" sz="1600" kern="1200"/>
        </a:p>
      </dsp:txBody>
      <dsp:txXfrm>
        <a:off x="3067064" y="2441733"/>
        <a:ext cx="2535218" cy="790560"/>
      </dsp:txXfrm>
    </dsp:sp>
    <dsp:sp modelId="{F4523FBA-6B9B-4199-9ABA-D4389A4C4457}">
      <dsp:nvSpPr>
        <dsp:cNvPr id="0" name=""/>
        <dsp:cNvSpPr/>
      </dsp:nvSpPr>
      <dsp:spPr>
        <a:xfrm>
          <a:off x="172706" y="3414650"/>
          <a:ext cx="253521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99.56%</a:t>
          </a:r>
        </a:p>
      </dsp:txBody>
      <dsp:txXfrm>
        <a:off x="172706" y="3414650"/>
        <a:ext cx="2535218" cy="460800"/>
      </dsp:txXfrm>
    </dsp:sp>
    <dsp:sp modelId="{533014E0-FBC9-49AF-8BBA-82FAEB4F6749}">
      <dsp:nvSpPr>
        <dsp:cNvPr id="0" name=""/>
        <dsp:cNvSpPr/>
      </dsp:nvSpPr>
      <dsp:spPr>
        <a:xfrm>
          <a:off x="172706" y="3832763"/>
          <a:ext cx="2535218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Recall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16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600" i="1" kern="1200">
                      <a:latin typeface="Cambria Math" panose="02040503050406030204" pitchFamily="18" charset="0"/>
                    </a:rPr>
                    <m:t>𝑇𝑃</m:t>
                  </m:r>
                </m:num>
                <m:den>
                  <m:r>
                    <a:rPr lang="en-US" sz="1600" b="0" i="1" kern="1200">
                      <a:latin typeface="Cambria Math" panose="02040503050406030204" pitchFamily="18" charset="0"/>
                    </a:rPr>
                    <m:t>𝑇𝑃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𝐹𝑁</m:t>
                  </m:r>
                </m:den>
              </m:f>
              <m:r>
                <a:rPr lang="en-US" sz="1600" i="1" kern="1200">
                  <a:latin typeface="Cambria Math" panose="02040503050406030204" pitchFamily="18" charset="0"/>
                </a:rPr>
                <m:t>𝑥</m:t>
              </m:r>
              <m:r>
                <a:rPr lang="en-US" sz="1600" i="1" kern="1200">
                  <a:latin typeface="Cambria Math" panose="02040503050406030204" pitchFamily="18" charset="0"/>
                </a:rPr>
                <m:t>100%</m:t>
              </m:r>
            </m:oMath>
          </a14:m>
          <a:r>
            <a:rPr lang="en-US" sz="1600" kern="1200" dirty="0"/>
            <a:t> </a:t>
          </a:r>
        </a:p>
      </dsp:txBody>
      <dsp:txXfrm>
        <a:off x="172706" y="3832763"/>
        <a:ext cx="2535218" cy="790560"/>
      </dsp:txXfrm>
    </dsp:sp>
    <dsp:sp modelId="{ED210971-089C-4116-A12C-0F60AF6407F2}">
      <dsp:nvSpPr>
        <dsp:cNvPr id="0" name=""/>
        <dsp:cNvSpPr/>
      </dsp:nvSpPr>
      <dsp:spPr>
        <a:xfrm>
          <a:off x="3058445" y="3371109"/>
          <a:ext cx="253521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99.6%</a:t>
          </a:r>
          <a:endParaRPr lang="en-US" sz="1600" kern="1200"/>
        </a:p>
      </dsp:txBody>
      <dsp:txXfrm>
        <a:off x="3058445" y="3371109"/>
        <a:ext cx="2535218" cy="460800"/>
      </dsp:txXfrm>
    </dsp:sp>
    <dsp:sp modelId="{7F5B5503-D575-40EE-970F-9B24C903E08F}">
      <dsp:nvSpPr>
        <dsp:cNvPr id="0" name=""/>
        <dsp:cNvSpPr/>
      </dsp:nvSpPr>
      <dsp:spPr>
        <a:xfrm>
          <a:off x="3058445" y="3790610"/>
          <a:ext cx="2535218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f1_score = 2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16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600" b="0" i="1" kern="1200">
                      <a:latin typeface="Cambria Math" panose="02040503050406030204" pitchFamily="18" charset="0"/>
                    </a:rPr>
                    <m:t>𝑝𝑟𝑒𝑐𝑖𝑠𝑠𝑖𝑜𝑛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 ∗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𝑟𝑒𝑐𝑎𝑙𝑙</m:t>
                  </m:r>
                </m:num>
                <m:den>
                  <m:r>
                    <a:rPr lang="en-US" sz="1600" b="0" i="1" kern="1200">
                      <a:latin typeface="Cambria Math" panose="02040503050406030204" pitchFamily="18" charset="0"/>
                    </a:rPr>
                    <m:t>𝑝𝑟𝑒𝑐𝑖𝑠𝑠𝑖𝑜𝑛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kern="1200">
                      <a:latin typeface="Cambria Math" panose="02040503050406030204" pitchFamily="18" charset="0"/>
                    </a:rPr>
                    <m:t>𝑟𝑒𝑐𝑎𝑙𝑙</m:t>
                  </m:r>
                </m:den>
              </m:f>
              <m:r>
                <a:rPr lang="en-US" sz="1600" i="1" kern="1200">
                  <a:latin typeface="Cambria Math" panose="02040503050406030204" pitchFamily="18" charset="0"/>
                </a:rPr>
                <m:t>𝑥</m:t>
              </m:r>
              <m:r>
                <a:rPr lang="en-US" sz="1600" i="1" kern="1200">
                  <a:latin typeface="Cambria Math" panose="02040503050406030204" pitchFamily="18" charset="0"/>
                </a:rPr>
                <m:t>100%</m:t>
              </m:r>
            </m:oMath>
          </a14:m>
          <a:r>
            <a:rPr lang="en-US" sz="1600" b="0" kern="1200" dirty="0"/>
            <a:t>          </a:t>
          </a:r>
          <a:endParaRPr lang="en-US" sz="1600" kern="1200" dirty="0"/>
        </a:p>
      </dsp:txBody>
      <dsp:txXfrm>
        <a:off x="3058445" y="3790610"/>
        <a:ext cx="2535218" cy="7905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5A2B-E4CC-44D0-BD19-BB9F56D6FF11}">
      <dsp:nvSpPr>
        <dsp:cNvPr id="0" name=""/>
        <dsp:cNvSpPr/>
      </dsp:nvSpPr>
      <dsp:spPr>
        <a:xfrm>
          <a:off x="359228" y="0"/>
          <a:ext cx="4071258" cy="16623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0304C-2D2B-4692-A8A7-C8E8C93EACE6}">
      <dsp:nvSpPr>
        <dsp:cNvPr id="0" name=""/>
        <dsp:cNvSpPr/>
      </dsp:nvSpPr>
      <dsp:spPr>
        <a:xfrm>
          <a:off x="1047750" y="498701"/>
          <a:ext cx="2694215" cy="664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Confusion matrix</a:t>
          </a:r>
        </a:p>
      </dsp:txBody>
      <dsp:txXfrm>
        <a:off x="1080209" y="531160"/>
        <a:ext cx="2629297" cy="6000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6DE89-2142-4E64-8653-CB3930223A9F}">
      <dsp:nvSpPr>
        <dsp:cNvPr id="0" name=""/>
        <dsp:cNvSpPr/>
      </dsp:nvSpPr>
      <dsp:spPr>
        <a:xfrm>
          <a:off x="894757" y="0"/>
          <a:ext cx="10140588" cy="11611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FAC04-466D-4BBF-B812-14DC5887847F}">
      <dsp:nvSpPr>
        <dsp:cNvPr id="0" name=""/>
        <dsp:cNvSpPr/>
      </dsp:nvSpPr>
      <dsp:spPr>
        <a:xfrm>
          <a:off x="4175536" y="348342"/>
          <a:ext cx="3579031" cy="46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Cont..</a:t>
          </a:r>
        </a:p>
      </dsp:txBody>
      <dsp:txXfrm>
        <a:off x="4198209" y="371015"/>
        <a:ext cx="3533685" cy="4191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0A4C0-C673-4492-9E23-72C9E5DCA0A6}">
      <dsp:nvSpPr>
        <dsp:cNvPr id="0" name=""/>
        <dsp:cNvSpPr/>
      </dsp:nvSpPr>
      <dsp:spPr>
        <a:xfrm>
          <a:off x="3267" y="359392"/>
          <a:ext cx="4974098" cy="921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%</a:t>
          </a:r>
          <a:r>
            <a:rPr lang="en-US" sz="2400" b="1" i="0" kern="1200" dirty="0"/>
            <a:t> False negative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2400" b="1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2400" b="1" kern="1200"/>
                    <m:t>F</m:t>
                  </m:r>
                  <m:r>
                    <a:rPr lang="en-US" sz="2400" b="1" i="1" kern="1200">
                      <a:latin typeface="Cambria Math" panose="02040503050406030204" pitchFamily="18" charset="0"/>
                    </a:rPr>
                    <m:t>𝑷</m:t>
                  </m:r>
                </m:num>
                <m:den>
                  <m:r>
                    <m:rPr>
                      <m:nor/>
                    </m:rPr>
                    <a:rPr lang="en-US" sz="2400" b="1" kern="1200"/>
                    <m:t>T</m:t>
                  </m:r>
                  <m:r>
                    <m:rPr>
                      <m:nor/>
                    </m:rPr>
                    <a:rPr lang="en-US" sz="2400" b="1" i="0" kern="1200"/>
                    <m:t>N</m:t>
                  </m:r>
                  <m:r>
                    <m:rPr>
                      <m:nor/>
                    </m:rPr>
                    <a:rPr lang="en-US" sz="2400" b="1" i="1" kern="1200"/>
                    <m:t> </m:t>
                  </m:r>
                  <m:r>
                    <m:rPr>
                      <m:nor/>
                    </m:rPr>
                    <a:rPr lang="en-US" sz="2400" b="1" kern="1200"/>
                    <m:t>+</m:t>
                  </m:r>
                  <m:r>
                    <m:rPr>
                      <m:nor/>
                    </m:rPr>
                    <a:rPr lang="en-US" sz="2400" b="1" i="1" kern="1200"/>
                    <m:t> </m:t>
                  </m:r>
                  <m:r>
                    <a:rPr lang="en-US" sz="2400" b="1" i="1" kern="1200">
                      <a:latin typeface="Cambria Math" panose="02040503050406030204" pitchFamily="18" charset="0"/>
                    </a:rPr>
                    <m:t>𝑭𝑵</m:t>
                  </m:r>
                </m:den>
              </m:f>
              <m:r>
                <a:rPr lang="en-US" sz="2400" b="1" i="1" kern="1200">
                  <a:latin typeface="Cambria Math" panose="02040503050406030204" pitchFamily="18" charset="0"/>
                </a:rPr>
                <m:t> </m:t>
              </m:r>
              <m:r>
                <a:rPr lang="en-US" sz="2400" b="1" i="1" kern="1200">
                  <a:latin typeface="Cambria Math" panose="02040503050406030204" pitchFamily="18" charset="0"/>
                </a:rPr>
                <m:t>𝒙</m:t>
              </m:r>
              <m:r>
                <a:rPr lang="en-US" sz="2400" b="1" i="1" kern="1200">
                  <a:latin typeface="Cambria Math" panose="02040503050406030204" pitchFamily="18" charset="0"/>
                </a:rPr>
                <m:t> </m:t>
              </m:r>
              <m:r>
                <a:rPr lang="en-US" sz="2400" b="1" i="1" kern="1200">
                  <a:latin typeface="Cambria Math" panose="02040503050406030204" pitchFamily="18" charset="0"/>
                </a:rPr>
                <m:t>𝟏𝟎𝟎</m:t>
              </m:r>
              <m:r>
                <a:rPr lang="en-US" sz="2400" b="1" i="1" kern="1200">
                  <a:latin typeface="Cambria Math" panose="02040503050406030204" pitchFamily="18" charset="0"/>
                </a:rPr>
                <m:t>%</m:t>
              </m:r>
            </m:oMath>
          </a14:m>
          <a:endParaRPr lang="en-US" sz="2000" kern="1200" dirty="0"/>
        </a:p>
      </dsp:txBody>
      <dsp:txXfrm>
        <a:off x="30252" y="386377"/>
        <a:ext cx="4920128" cy="867359"/>
      </dsp:txXfrm>
    </dsp:sp>
    <dsp:sp modelId="{EE8C50E9-8C73-4BF3-AD57-00173835CF05}">
      <dsp:nvSpPr>
        <dsp:cNvPr id="0" name=""/>
        <dsp:cNvSpPr/>
      </dsp:nvSpPr>
      <dsp:spPr>
        <a:xfrm>
          <a:off x="5808877" y="373905"/>
          <a:ext cx="4456706" cy="895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% </a:t>
          </a:r>
          <a:r>
            <a:rPr lang="en-US" sz="2400" b="1" i="0" kern="1200" dirty="0"/>
            <a:t>False positive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pt-BR" sz="2400" b="1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2400" b="1" i="0" kern="1200"/>
                    <m:t>FN</m:t>
                  </m:r>
                </m:num>
                <m:den>
                  <m:r>
                    <m:rPr>
                      <m:nor/>
                    </m:rPr>
                    <a:rPr lang="en-US" sz="2400" b="1" kern="1200"/>
                    <m:t>T</m:t>
                  </m:r>
                  <m:r>
                    <m:rPr>
                      <m:nor/>
                    </m:rPr>
                    <a:rPr lang="en-US" sz="2400" b="1" i="0" kern="1200"/>
                    <m:t>P</m:t>
                  </m:r>
                  <m:r>
                    <m:rPr>
                      <m:nor/>
                    </m:rPr>
                    <a:rPr lang="en-US" sz="2400" b="1" kern="1200"/>
                    <m:t>+</m:t>
                  </m:r>
                  <m:r>
                    <m:rPr>
                      <m:nor/>
                    </m:rPr>
                    <a:rPr lang="en-US" sz="2400" b="1" i="1" kern="1200"/>
                    <m:t> </m:t>
                  </m:r>
                  <m:r>
                    <m:rPr>
                      <m:nor/>
                    </m:rPr>
                    <a:rPr lang="en-US" sz="2400" b="1" i="1" kern="1200"/>
                    <m:t>FP</m:t>
                  </m:r>
                </m:den>
              </m:f>
              <m:r>
                <a:rPr lang="en-US" sz="2400" b="1" i="1" kern="1200">
                  <a:latin typeface="Cambria Math" panose="02040503050406030204" pitchFamily="18" charset="0"/>
                </a:rPr>
                <m:t> </m:t>
              </m:r>
              <m:r>
                <a:rPr lang="en-US" sz="2400" b="1" i="1" kern="1200">
                  <a:latin typeface="Cambria Math" panose="02040503050406030204" pitchFamily="18" charset="0"/>
                </a:rPr>
                <m:t>𝒙</m:t>
              </m:r>
              <m:r>
                <a:rPr lang="en-US" sz="2400" b="1" i="1" kern="1200">
                  <a:latin typeface="Cambria Math" panose="02040503050406030204" pitchFamily="18" charset="0"/>
                </a:rPr>
                <m:t> </m:t>
              </m:r>
              <m:r>
                <a:rPr lang="en-US" sz="2400" b="1" i="1" kern="1200">
                  <a:latin typeface="Cambria Math" panose="02040503050406030204" pitchFamily="18" charset="0"/>
                </a:rPr>
                <m:t>𝟏𝟎𝟎</m:t>
              </m:r>
              <m:r>
                <a:rPr lang="en-US" sz="2400" b="1" i="1" kern="1200">
                  <a:latin typeface="Cambria Math" panose="02040503050406030204" pitchFamily="18" charset="0"/>
                </a:rPr>
                <m:t>%</m:t>
              </m:r>
            </m:oMath>
          </a14:m>
          <a:endParaRPr lang="en-US" sz="2400" kern="1200" dirty="0"/>
        </a:p>
      </dsp:txBody>
      <dsp:txXfrm>
        <a:off x="5835105" y="400133"/>
        <a:ext cx="4404250" cy="84303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0E5F-172D-4517-93B7-476152C45751}">
      <dsp:nvSpPr>
        <dsp:cNvPr id="0" name=""/>
        <dsp:cNvSpPr/>
      </dsp:nvSpPr>
      <dsp:spPr>
        <a:xfrm>
          <a:off x="5093" y="0"/>
          <a:ext cx="10437335" cy="106498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85344" rIns="85344" bIns="85344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UI for malware detection</a:t>
          </a:r>
        </a:p>
      </dsp:txBody>
      <dsp:txXfrm>
        <a:off x="537586" y="0"/>
        <a:ext cx="9372349" cy="10649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01E18-152E-40A4-830B-DF756E6CE0BD}">
      <dsp:nvSpPr>
        <dsp:cNvPr id="0" name=""/>
        <dsp:cNvSpPr/>
      </dsp:nvSpPr>
      <dsp:spPr>
        <a:xfrm>
          <a:off x="3351" y="279793"/>
          <a:ext cx="3580805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Trained model saved as </a:t>
          </a:r>
        </a:p>
      </dsp:txBody>
      <dsp:txXfrm>
        <a:off x="3351" y="279793"/>
        <a:ext cx="3580805" cy="968962"/>
      </dsp:txXfrm>
    </dsp:sp>
    <dsp:sp modelId="{D438D231-6CC9-44FE-8633-68FD7C14B1BC}">
      <dsp:nvSpPr>
        <dsp:cNvPr id="0" name=""/>
        <dsp:cNvSpPr/>
      </dsp:nvSpPr>
      <dsp:spPr>
        <a:xfrm>
          <a:off x="3584156" y="204093"/>
          <a:ext cx="176634" cy="11203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B7E80-AF83-477E-B1F3-A9806D8C2610}">
      <dsp:nvSpPr>
        <dsp:cNvPr id="0" name=""/>
        <dsp:cNvSpPr/>
      </dsp:nvSpPr>
      <dsp:spPr>
        <a:xfrm>
          <a:off x="3831444" y="204093"/>
          <a:ext cx="2402229" cy="1120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Features.pkl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Classifier.pkl</a:t>
          </a:r>
        </a:p>
      </dsp:txBody>
      <dsp:txXfrm>
        <a:off x="3831444" y="204093"/>
        <a:ext cx="2402229" cy="11203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FC74E-1CB8-4B56-8DFF-76CBEA732D5B}">
      <dsp:nvSpPr>
        <dsp:cNvPr id="0" name=""/>
        <dsp:cNvSpPr/>
      </dsp:nvSpPr>
      <dsp:spPr>
        <a:xfrm>
          <a:off x="914399" y="0"/>
          <a:ext cx="10363199" cy="143352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0C234-FFF2-4539-A219-76C27DE8A663}">
      <dsp:nvSpPr>
        <dsp:cNvPr id="0" name=""/>
        <dsp:cNvSpPr/>
      </dsp:nvSpPr>
      <dsp:spPr>
        <a:xfrm>
          <a:off x="4267199" y="430058"/>
          <a:ext cx="3657599" cy="573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Cont.. </a:t>
          </a:r>
        </a:p>
      </dsp:txBody>
      <dsp:txXfrm>
        <a:off x="4295191" y="458050"/>
        <a:ext cx="3601615" cy="51742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23FDD-4F33-481F-B57A-CD1B48E708D5}">
      <dsp:nvSpPr>
        <dsp:cNvPr id="0" name=""/>
        <dsp:cNvSpPr/>
      </dsp:nvSpPr>
      <dsp:spPr>
        <a:xfrm>
          <a:off x="2" y="0"/>
          <a:ext cx="10515594" cy="11465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20711-3A7A-4963-B4E8-B0C0432F22E7}">
      <dsp:nvSpPr>
        <dsp:cNvPr id="0" name=""/>
        <dsp:cNvSpPr/>
      </dsp:nvSpPr>
      <dsp:spPr>
        <a:xfrm>
          <a:off x="3680460" y="265471"/>
          <a:ext cx="3154680" cy="615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Cont..</a:t>
          </a:r>
        </a:p>
      </dsp:txBody>
      <dsp:txXfrm>
        <a:off x="3710513" y="295524"/>
        <a:ext cx="3094574" cy="55553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EB78-47BC-41FD-9998-4BD895593AF3}">
      <dsp:nvSpPr>
        <dsp:cNvPr id="0" name=""/>
        <dsp:cNvSpPr/>
      </dsp:nvSpPr>
      <dsp:spPr>
        <a:xfrm>
          <a:off x="5078" y="0"/>
          <a:ext cx="10405884" cy="109764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Conclusion and recommendation</a:t>
          </a:r>
        </a:p>
      </dsp:txBody>
      <dsp:txXfrm>
        <a:off x="553900" y="0"/>
        <a:ext cx="9308241" cy="109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5BCF6-4CC7-4705-B099-EFC98C4EA1F2}">
      <dsp:nvSpPr>
        <dsp:cNvPr id="0" name=""/>
        <dsp:cNvSpPr/>
      </dsp:nvSpPr>
      <dsp:spPr>
        <a:xfrm>
          <a:off x="339338" y="0"/>
          <a:ext cx="2674930" cy="388289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E9E3-A964-4316-8E99-6E7CF1C7D4F0}">
      <dsp:nvSpPr>
        <dsp:cNvPr id="0" name=""/>
        <dsp:cNvSpPr/>
      </dsp:nvSpPr>
      <dsp:spPr>
        <a:xfrm>
          <a:off x="1021277" y="388987"/>
          <a:ext cx="3049758" cy="28857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malware detection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Signature based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Sandbox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Heuristic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Whitelist of apps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Machine learning</a:t>
          </a:r>
        </a:p>
      </dsp:txBody>
      <dsp:txXfrm>
        <a:off x="1162147" y="529857"/>
        <a:ext cx="2768018" cy="2604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766B4-1190-4A97-9465-BCAB1B933E91}">
      <dsp:nvSpPr>
        <dsp:cNvPr id="0" name=""/>
        <dsp:cNvSpPr/>
      </dsp:nvSpPr>
      <dsp:spPr>
        <a:xfrm>
          <a:off x="5010" y="0"/>
          <a:ext cx="10251220" cy="11865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Machine learning</a:t>
          </a:r>
        </a:p>
      </dsp:txBody>
      <dsp:txXfrm>
        <a:off x="598281" y="0"/>
        <a:ext cx="9064678" cy="1186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CCDF5-F33E-439F-A25F-8F18951A7084}">
      <dsp:nvSpPr>
        <dsp:cNvPr id="0" name=""/>
        <dsp:cNvSpPr/>
      </dsp:nvSpPr>
      <dsp:spPr>
        <a:xfrm>
          <a:off x="5134" y="0"/>
          <a:ext cx="10505330" cy="11361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Objective</a:t>
          </a:r>
        </a:p>
      </dsp:txBody>
      <dsp:txXfrm>
        <a:off x="573198" y="0"/>
        <a:ext cx="9369202" cy="1136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B35F3-D87D-4AB0-9D56-9ED2F7CC341A}">
      <dsp:nvSpPr>
        <dsp:cNvPr id="0" name=""/>
        <dsp:cNvSpPr/>
      </dsp:nvSpPr>
      <dsp:spPr>
        <a:xfrm>
          <a:off x="0" y="31792"/>
          <a:ext cx="11122025" cy="802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General  objective</a:t>
          </a:r>
        </a:p>
      </dsp:txBody>
      <dsp:txXfrm>
        <a:off x="39151" y="70943"/>
        <a:ext cx="11043723" cy="723707"/>
      </dsp:txXfrm>
    </dsp:sp>
    <dsp:sp modelId="{6EB83939-F6FE-4A12-A427-345C681499F1}">
      <dsp:nvSpPr>
        <dsp:cNvPr id="0" name=""/>
        <dsp:cNvSpPr/>
      </dsp:nvSpPr>
      <dsp:spPr>
        <a:xfrm>
          <a:off x="0" y="885336"/>
          <a:ext cx="11122025" cy="827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124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 main objective of this project is developing malware detection system using machine learning approach.</a:t>
          </a:r>
        </a:p>
      </dsp:txBody>
      <dsp:txXfrm>
        <a:off x="0" y="885336"/>
        <a:ext cx="11122025" cy="827482"/>
      </dsp:txXfrm>
    </dsp:sp>
    <dsp:sp modelId="{BEB0D690-9589-4905-837C-48B37A73A472}">
      <dsp:nvSpPr>
        <dsp:cNvPr id="0" name=""/>
        <dsp:cNvSpPr/>
      </dsp:nvSpPr>
      <dsp:spPr>
        <a:xfrm>
          <a:off x="0" y="1996961"/>
          <a:ext cx="11122025" cy="768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Specific objective</a:t>
          </a:r>
        </a:p>
      </dsp:txBody>
      <dsp:txXfrm>
        <a:off x="37526" y="2034487"/>
        <a:ext cx="11046973" cy="693669"/>
      </dsp:txXfrm>
    </dsp:sp>
    <dsp:sp modelId="{BE6D4599-62D0-4F72-AD4E-62BAC269AD61}">
      <dsp:nvSpPr>
        <dsp:cNvPr id="0" name=""/>
        <dsp:cNvSpPr/>
      </dsp:nvSpPr>
      <dsp:spPr>
        <a:xfrm>
          <a:off x="0" y="2429205"/>
          <a:ext cx="11122025" cy="220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12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Identifying and deploying better machine learning algorithms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Design malware testing tool using UI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Applying threading to enhance model performance</a:t>
          </a:r>
        </a:p>
      </dsp:txBody>
      <dsp:txXfrm>
        <a:off x="0" y="2429205"/>
        <a:ext cx="11122025" cy="22066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E755C-1249-4547-B46C-4F861A7D2DC6}">
      <dsp:nvSpPr>
        <dsp:cNvPr id="0" name=""/>
        <dsp:cNvSpPr/>
      </dsp:nvSpPr>
      <dsp:spPr>
        <a:xfrm>
          <a:off x="4704" y="0"/>
          <a:ext cx="9639899" cy="12808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Proposed Solution with Algorithms</a:t>
          </a:r>
          <a:endParaRPr lang="en-US" sz="4400" kern="1200" dirty="0"/>
        </a:p>
      </dsp:txBody>
      <dsp:txXfrm>
        <a:off x="645149" y="0"/>
        <a:ext cx="8359009" cy="1280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3D74A-3B57-4841-B3F9-E4FDD000CED6}">
      <dsp:nvSpPr>
        <dsp:cNvPr id="0" name=""/>
        <dsp:cNvSpPr/>
      </dsp:nvSpPr>
      <dsp:spPr>
        <a:xfrm>
          <a:off x="5341920" y="2670994"/>
          <a:ext cx="1780133" cy="1780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Steps of process</a:t>
          </a:r>
        </a:p>
      </dsp:txBody>
      <dsp:txXfrm>
        <a:off x="5602614" y="2931688"/>
        <a:ext cx="1258745" cy="1258745"/>
      </dsp:txXfrm>
    </dsp:sp>
    <dsp:sp modelId="{582D2391-07FC-4428-B232-A9406CBECF95}">
      <dsp:nvSpPr>
        <dsp:cNvPr id="0" name=""/>
        <dsp:cNvSpPr/>
      </dsp:nvSpPr>
      <dsp:spPr>
        <a:xfrm rot="16200000">
          <a:off x="5788521" y="2214674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9814" y="2205355"/>
        <a:ext cx="44346" cy="44346"/>
      </dsp:txXfrm>
    </dsp:sp>
    <dsp:sp modelId="{8F61017B-B773-4595-9797-03C105504674}">
      <dsp:nvSpPr>
        <dsp:cNvPr id="0" name=""/>
        <dsp:cNvSpPr/>
      </dsp:nvSpPr>
      <dsp:spPr>
        <a:xfrm>
          <a:off x="5341920" y="3929"/>
          <a:ext cx="1780133" cy="1780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</a:p>
      </dsp:txBody>
      <dsp:txXfrm>
        <a:off x="5602614" y="264623"/>
        <a:ext cx="1258745" cy="1258745"/>
      </dsp:txXfrm>
    </dsp:sp>
    <dsp:sp modelId="{21B4B0B6-B181-42AE-92FD-5C55BF17643E}">
      <dsp:nvSpPr>
        <dsp:cNvPr id="0" name=""/>
        <dsp:cNvSpPr/>
      </dsp:nvSpPr>
      <dsp:spPr>
        <a:xfrm rot="19285714">
          <a:off x="6831119" y="2716763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52411" y="2707443"/>
        <a:ext cx="44346" cy="44346"/>
      </dsp:txXfrm>
    </dsp:sp>
    <dsp:sp modelId="{4557B6A7-36BA-4272-9D19-16AD3F379A16}">
      <dsp:nvSpPr>
        <dsp:cNvPr id="0" name=""/>
        <dsp:cNvSpPr/>
      </dsp:nvSpPr>
      <dsp:spPr>
        <a:xfrm>
          <a:off x="7427116" y="1008106"/>
          <a:ext cx="1780133" cy="1780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preprocessing </a:t>
          </a:r>
        </a:p>
      </dsp:txBody>
      <dsp:txXfrm>
        <a:off x="7687810" y="1268800"/>
        <a:ext cx="1258745" cy="1258745"/>
      </dsp:txXfrm>
    </dsp:sp>
    <dsp:sp modelId="{106BC43A-B8B8-45DB-B0F9-EF52302EC671}">
      <dsp:nvSpPr>
        <dsp:cNvPr id="0" name=""/>
        <dsp:cNvSpPr/>
      </dsp:nvSpPr>
      <dsp:spPr>
        <a:xfrm rot="771429">
          <a:off x="7088619" y="3844946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9912" y="3835626"/>
        <a:ext cx="44346" cy="44346"/>
      </dsp:txXfrm>
    </dsp:sp>
    <dsp:sp modelId="{948478AA-5C32-4F09-B726-7B7F8B518DDD}">
      <dsp:nvSpPr>
        <dsp:cNvPr id="0" name=""/>
        <dsp:cNvSpPr/>
      </dsp:nvSpPr>
      <dsp:spPr>
        <a:xfrm>
          <a:off x="7942117" y="3264472"/>
          <a:ext cx="1780133" cy="1780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spiting</a:t>
          </a:r>
        </a:p>
      </dsp:txBody>
      <dsp:txXfrm>
        <a:off x="8202811" y="3525166"/>
        <a:ext cx="1258745" cy="1258745"/>
      </dsp:txXfrm>
    </dsp:sp>
    <dsp:sp modelId="{07404F94-D223-4114-81DD-856481DA01FA}">
      <dsp:nvSpPr>
        <dsp:cNvPr id="0" name=""/>
        <dsp:cNvSpPr/>
      </dsp:nvSpPr>
      <dsp:spPr>
        <a:xfrm rot="3857143">
          <a:off x="6367119" y="4749678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8412" y="4740359"/>
        <a:ext cx="44346" cy="44346"/>
      </dsp:txXfrm>
    </dsp:sp>
    <dsp:sp modelId="{1B93ACA1-92CB-4F8B-A510-D52A6DF79594}">
      <dsp:nvSpPr>
        <dsp:cNvPr id="0" name=""/>
        <dsp:cNvSpPr/>
      </dsp:nvSpPr>
      <dsp:spPr>
        <a:xfrm>
          <a:off x="6499117" y="5073937"/>
          <a:ext cx="1780133" cy="1780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and testing the algorithm</a:t>
          </a:r>
        </a:p>
      </dsp:txBody>
      <dsp:txXfrm>
        <a:off x="6759811" y="5334631"/>
        <a:ext cx="1258745" cy="1258745"/>
      </dsp:txXfrm>
    </dsp:sp>
    <dsp:sp modelId="{289C4E52-3912-4262-8273-4FEC7FA0E837}">
      <dsp:nvSpPr>
        <dsp:cNvPr id="0" name=""/>
        <dsp:cNvSpPr/>
      </dsp:nvSpPr>
      <dsp:spPr>
        <a:xfrm rot="6942857">
          <a:off x="5209923" y="4749678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631216" y="4740359"/>
        <a:ext cx="44346" cy="44346"/>
      </dsp:txXfrm>
    </dsp:sp>
    <dsp:sp modelId="{A82EE32B-3999-4391-AD1F-F0C32ECD840B}">
      <dsp:nvSpPr>
        <dsp:cNvPr id="0" name=""/>
        <dsp:cNvSpPr/>
      </dsp:nvSpPr>
      <dsp:spPr>
        <a:xfrm>
          <a:off x="4184724" y="5073937"/>
          <a:ext cx="1780133" cy="1780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 evaluation</a:t>
          </a:r>
        </a:p>
      </dsp:txBody>
      <dsp:txXfrm>
        <a:off x="4445418" y="5334631"/>
        <a:ext cx="1258745" cy="1258745"/>
      </dsp:txXfrm>
    </dsp:sp>
    <dsp:sp modelId="{AA679F21-8E0D-4B4A-B2C2-CE785327EEB3}">
      <dsp:nvSpPr>
        <dsp:cNvPr id="0" name=""/>
        <dsp:cNvSpPr/>
      </dsp:nvSpPr>
      <dsp:spPr>
        <a:xfrm rot="10028571">
          <a:off x="4488423" y="3844946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909716" y="3835626"/>
        <a:ext cx="44346" cy="44346"/>
      </dsp:txXfrm>
    </dsp:sp>
    <dsp:sp modelId="{64926D2F-5965-4ED4-9E5C-EFFD6CF5E38A}">
      <dsp:nvSpPr>
        <dsp:cNvPr id="0" name=""/>
        <dsp:cNvSpPr/>
      </dsp:nvSpPr>
      <dsp:spPr>
        <a:xfrm>
          <a:off x="2741724" y="3264472"/>
          <a:ext cx="1780133" cy="1780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compression and selection</a:t>
          </a:r>
        </a:p>
      </dsp:txBody>
      <dsp:txXfrm>
        <a:off x="3002418" y="3525166"/>
        <a:ext cx="1258745" cy="1258745"/>
      </dsp:txXfrm>
    </dsp:sp>
    <dsp:sp modelId="{198CD1E5-911B-47DD-A0C0-3E50A7897692}">
      <dsp:nvSpPr>
        <dsp:cNvPr id="0" name=""/>
        <dsp:cNvSpPr/>
      </dsp:nvSpPr>
      <dsp:spPr>
        <a:xfrm rot="13114286">
          <a:off x="4745923" y="2716763"/>
          <a:ext cx="88693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88693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167216" y="2707443"/>
        <a:ext cx="44346" cy="44346"/>
      </dsp:txXfrm>
    </dsp:sp>
    <dsp:sp modelId="{1E0E9658-B34E-42E1-830F-38753E4F3357}">
      <dsp:nvSpPr>
        <dsp:cNvPr id="0" name=""/>
        <dsp:cNvSpPr/>
      </dsp:nvSpPr>
      <dsp:spPr>
        <a:xfrm>
          <a:off x="3256725" y="1008106"/>
          <a:ext cx="1780133" cy="1780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deployment</a:t>
          </a:r>
        </a:p>
      </dsp:txBody>
      <dsp:txXfrm>
        <a:off x="3517419" y="1268800"/>
        <a:ext cx="1258745" cy="12587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D120-0EA2-451A-B479-00A7F881F8B5}">
      <dsp:nvSpPr>
        <dsp:cNvPr id="0" name=""/>
        <dsp:cNvSpPr/>
      </dsp:nvSpPr>
      <dsp:spPr>
        <a:xfrm>
          <a:off x="5134" y="0"/>
          <a:ext cx="10505330" cy="13255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85344" rIns="85344" bIns="85344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Design and Methodology's </a:t>
          </a:r>
        </a:p>
      </dsp:txBody>
      <dsp:txXfrm>
        <a:off x="667916" y="0"/>
        <a:ext cx="9179767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E1B7-99F8-4066-BD49-B9280EC26F2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D4C8-8C00-47BD-BD33-244479ED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4C8-8C00-47BD-BD33-244479EDFE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8C3-4D3A-42E9-AD84-0BD2DF66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7A54-0A7A-4885-AC75-7E1CC113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DE65-54AF-46C9-A75D-C4C3410E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360-CE1B-4D9B-A231-A7C962E22CC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0D9F-AD0B-4F98-8545-F4C90391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4F16-FC81-4502-A55D-4ABE1CA6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7EF6-F9C9-479C-AE61-67CF429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FBD7-8868-468B-B4D4-17D27A4B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B8E-C5B2-4B1F-AA3C-2478CEDA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8360-E412-4443-BF4C-B712488A543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A0F1C-C4E8-450F-A771-86708F4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C715-C08B-4FAF-B879-2A2A51FA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27AD-68C4-40C5-AB76-A805EA75D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B1E2A-0284-4983-98E6-DD96C601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D094-796D-4B19-8092-DFA30BD8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04C6-A1C6-4788-94AB-DA54A3783AE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0D97-B05B-4FF3-98ED-0550469F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38C6-5C94-4120-BFEC-555A1F0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8A-F952-488B-877C-48E4F50C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5B43-D087-4C0E-B791-A7BBFAB8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80D9-3100-496C-A6F6-E857BE36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ED1E-737A-4956-AAC0-BFAC0694BDF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501B-949D-46DD-9EC5-977CD8BC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856F-C097-42BD-812B-136F94EA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D96-5708-452E-8C03-7F71BBBA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D076-8AD5-4092-BEBA-59064566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40F2-04E4-450F-A890-0F3E5A90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1EB1-F647-4C21-981B-5468FF2AD43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ADE9-EE84-4967-AB0C-E05B2E6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04C3-51BA-431F-8379-1163C40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2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609-D17E-4997-A255-07E065DF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BCBB-B896-4E1D-8967-15720A125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C073-FE24-433F-9986-098EE328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CBF83-9E80-485A-ADF0-C32D9DA0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6DD-B1CC-4D5B-AB19-97155F9C9380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A774F-B7F3-46C7-8BA8-0B38DA2F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AD93F-918C-4235-AFB7-FF710FD2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00E9-CCDC-4313-81F9-0108BCFE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1E79-0649-4E3E-A510-4107E607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0B2C-38F6-46EE-BA8E-F58885BB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40E75-28C1-4CE3-AA07-BFB0F221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A2086-FD23-45B9-9097-0E78876E3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4F3C8-4C37-41F7-ADE6-4B488C57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439-73A6-41BD-BA04-B914CC418CAD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BAB0D-CB73-4A6E-B65F-450235F9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2971A-1BDA-4AAD-B0B1-DF366065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CA7-7285-4E7D-8CFA-4110E7FB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BAF3B-EA3F-436B-89EB-178856E5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6222-643A-46B2-914C-71510297458E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7F88-9AD5-4508-BBB5-497A2381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0362-20A3-4739-A1E5-5E1EE9A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8C024-422E-41AA-BCAF-75A1916E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5E9-82B6-4742-9B8E-71CE23569057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2C334-24F5-420D-B241-0B94EAD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D25D1-25B5-447E-BA1C-B2A5ED7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D06D-2597-4A6A-A2DC-D6737F33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EB02-BE99-4461-8856-2D5CF1BE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CCAAC-0E9B-432A-B95B-47FF3F51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15C2-4492-47A5-863A-F16C6FE3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AEBF-93F1-455C-82D3-C2FF6D1A83E1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93629-54E1-431B-AE85-D4879D5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6BCF-B91F-47DA-A0EC-7F98C594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2A89-25D4-4C31-9ABD-B1A7349E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0C854-6170-415B-BFBE-522715A79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6B2D-A934-4756-AAE4-D83942E8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C8D6-BB64-45B3-AF76-5E19A257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630-2458-4E56-9C30-D8BDFC56E5FC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5F429-29E7-402C-AF39-7060541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5D36-15EC-4347-9957-076007A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77021-1A01-40DC-AF62-FBC728A7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78CE-E102-4873-A7AD-1BA00A01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2B05-F154-4B5C-9880-00F85710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5468-8DBE-443C-AD64-6BC4E8ADD73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C84-0AAE-41F3-9323-CDFB316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94FB-B293-48DA-B7A5-C6B97CB3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95EB-7F46-412A-8597-E733AB6C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160.xml"/><Relationship Id="rId18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1.xml"/><Relationship Id="rId7" Type="http://schemas.openxmlformats.org/officeDocument/2006/relationships/image" Target="../media/image17.png"/><Relationship Id="rId12" Type="http://schemas.microsoft.com/office/2007/relationships/diagramDrawing" Target="../diagrams/drawing20.xml"/><Relationship Id="rId17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openxmlformats.org/officeDocument/2006/relationships/diagramColors" Target="../diagrams/colors20.xml"/><Relationship Id="rId20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openxmlformats.org/officeDocument/2006/relationships/diagramColors" Target="../diagrams/colors20.xml"/><Relationship Id="rId5" Type="http://schemas.openxmlformats.org/officeDocument/2006/relationships/diagramColors" Target="../diagrams/colors19.xml"/><Relationship Id="rId1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0.xml"/><Relationship Id="rId19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0.xml"/><Relationship Id="rId2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0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4.png"/><Relationship Id="rId18" Type="http://schemas.openxmlformats.org/officeDocument/2006/relationships/diagramData" Target="../diagrams/data3.xml"/><Relationship Id="rId3" Type="http://schemas.openxmlformats.org/officeDocument/2006/relationships/slideLayout" Target="../slideLayouts/slideLayout2.xml"/><Relationship Id="rId21" Type="http://schemas.openxmlformats.org/officeDocument/2006/relationships/diagramColors" Target="../diagrams/colors3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audio" Target="../media/media1.m4a"/><Relationship Id="rId16" Type="http://schemas.openxmlformats.org/officeDocument/2006/relationships/image" Target="../media/image7.png"/><Relationship Id="rId20" Type="http://schemas.openxmlformats.org/officeDocument/2006/relationships/diagramQuickStyle" Target="../diagrams/quickStyle3.xml"/><Relationship Id="rId1" Type="http://schemas.microsoft.com/office/2007/relationships/media" Target="../media/media1.m4a"/><Relationship Id="rId6" Type="http://schemas.openxmlformats.org/officeDocument/2006/relationships/diagramLayout" Target="../diagrams/layout2.xml"/><Relationship Id="rId11" Type="http://schemas.openxmlformats.org/officeDocument/2006/relationships/image" Target="../media/image2.png"/><Relationship Id="rId5" Type="http://schemas.openxmlformats.org/officeDocument/2006/relationships/diagramData" Target="../diagrams/data2.xml"/><Relationship Id="rId15" Type="http://schemas.openxmlformats.org/officeDocument/2006/relationships/image" Target="../media/image6.png"/><Relationship Id="rId23" Type="http://schemas.openxmlformats.org/officeDocument/2006/relationships/image" Target="../media/image9.png"/><Relationship Id="rId10" Type="http://schemas.openxmlformats.org/officeDocument/2006/relationships/image" Target="../media/image1.png"/><Relationship Id="rId19" Type="http://schemas.openxmlformats.org/officeDocument/2006/relationships/diagramLayout" Target="../diagrams/layout3.xml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2.xml"/><Relationship Id="rId14" Type="http://schemas.openxmlformats.org/officeDocument/2006/relationships/image" Target="../media/image5.png"/><Relationship Id="rId22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692-9D04-4E0C-9789-9AB64E07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7" y="1478260"/>
            <a:ext cx="10333663" cy="194141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Malware Detection System using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2890-EFB1-4CA5-BBEF-DB187BBF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381" y="4357413"/>
            <a:ext cx="6944139" cy="1513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Prepared By: Getachew Getu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Data: Nov 13, 2022</a:t>
            </a:r>
          </a:p>
          <a:p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0028-AB4B-437A-9FD3-5CBF758A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DFFF34-A267-4ECB-B0FC-E0D079468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776169"/>
              </p:ext>
            </p:extLst>
          </p:nvPr>
        </p:nvGraphicFramePr>
        <p:xfrm>
          <a:off x="0" y="0"/>
          <a:ext cx="12090400" cy="169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FD0F7DF-45AB-4028-84BA-F51E82FAB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573122"/>
              </p:ext>
            </p:extLst>
          </p:nvPr>
        </p:nvGraphicFramePr>
        <p:xfrm>
          <a:off x="275771" y="1560060"/>
          <a:ext cx="11814629" cy="4792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50B32-D902-458B-98A7-421D4CD8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2626402-0FE2-4075-B20B-49CC41308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49803"/>
              </p:ext>
            </p:extLst>
          </p:nvPr>
        </p:nvGraphicFramePr>
        <p:xfrm>
          <a:off x="638629" y="322623"/>
          <a:ext cx="10148531" cy="92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1C62-31A7-4509-BBC3-9DDB6581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346528"/>
            <a:ext cx="11437258" cy="5388101"/>
          </a:xfrm>
        </p:spPr>
        <p:txBody>
          <a:bodyPr/>
          <a:lstStyle/>
          <a:p>
            <a:r>
              <a:rPr lang="en-US" i="0" dirty="0">
                <a:ln w="0"/>
                <a:latin typeface="Calibri body"/>
                <a:ea typeface="Roboto" panose="02000000000000000000" pitchFamily="2" charset="0"/>
              </a:rPr>
              <a:t>convert weak models into strong learner </a:t>
            </a:r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 to get better accuracy.</a:t>
            </a:r>
          </a:p>
          <a:p>
            <a:r>
              <a:rPr lang="en-US" i="0" dirty="0">
                <a:ln w="0"/>
                <a:latin typeface="Calibri body"/>
                <a:ea typeface="Roboto" panose="02000000000000000000" pitchFamily="2" charset="0"/>
              </a:rPr>
              <a:t>It reduces the variance and overfitting</a:t>
            </a:r>
            <a:endParaRPr lang="en-US" dirty="0">
              <a:latin typeface="Calibri bod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C1888-6496-46D6-A2F7-F6CBC6756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71" y="2579427"/>
            <a:ext cx="6234211" cy="3909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F2A96-333A-4378-B4D4-A93858451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37" y="2579428"/>
            <a:ext cx="4930092" cy="39559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7818-8214-4BBC-9E0C-03ED2EB0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BF17D2-EE16-458F-A175-95E769FC6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721958"/>
              </p:ext>
            </p:extLst>
          </p:nvPr>
        </p:nvGraphicFramePr>
        <p:xfrm>
          <a:off x="309489" y="369332"/>
          <a:ext cx="11662117" cy="97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758F-0D8C-4D92-8654-78C765F9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484243"/>
            <a:ext cx="11347492" cy="5373757"/>
          </a:xfrm>
        </p:spPr>
        <p:txBody>
          <a:bodyPr/>
          <a:lstStyle/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x</a:t>
            </a:r>
            <a:r>
              <a:rPr lang="en-US" i="0" dirty="0">
                <a:ln w="0"/>
                <a:latin typeface="Calibri body"/>
                <a:ea typeface="Roboto" panose="02000000000000000000" pitchFamily="2" charset="0"/>
              </a:rPr>
              <a:t>GBoosting is an ensemble modeling technique that attempts to build a strong classifier from the number of weak classifiers. </a:t>
            </a:r>
          </a:p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This model is mostly used for reducing bias in prediction system</a:t>
            </a:r>
            <a:endParaRPr lang="en-US" i="0" dirty="0">
              <a:ln w="0"/>
              <a:latin typeface="Calibri body"/>
              <a:ea typeface="Roboto" panose="02000000000000000000" pitchFamily="2" charset="0"/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1A7B1-55E7-447A-A8D8-BB6646712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230" y="3077029"/>
            <a:ext cx="8696308" cy="3411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2E1B-1A87-4F6A-811E-E38B240C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37F6A6-4055-458D-9C22-287DE1BB9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6081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5E66-0AB3-4B0B-B8D7-FCC1D425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013040"/>
            <a:ext cx="11166928" cy="4316338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body"/>
                <a:ea typeface="Roboto" panose="02000000000000000000" pitchFamily="2" charset="0"/>
              </a:rPr>
              <a:t>A classification algorithm that is used to predict the probability of a certain class based on some dependent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7A9A1-5AAE-43BB-B676-0BBFDCC2A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302" y="3033486"/>
            <a:ext cx="9312984" cy="3824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A730-6AE4-4619-A080-29A86083D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1283" y="3390050"/>
            <a:ext cx="3258005" cy="781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C13C-63EB-409B-B35E-95DC2D7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44AFF0-FDD2-4EB9-86BF-422D6F79D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135268"/>
              </p:ext>
            </p:extLst>
          </p:nvPr>
        </p:nvGraphicFramePr>
        <p:xfrm>
          <a:off x="1045030" y="250262"/>
          <a:ext cx="10106852" cy="972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2C29-EC96-431A-ABEF-C201FBFA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82233"/>
            <a:ext cx="11625943" cy="4528989"/>
          </a:xfrm>
        </p:spPr>
        <p:txBody>
          <a:bodyPr/>
          <a:lstStyle/>
          <a:p>
            <a:r>
              <a:rPr lang="en-US" sz="2500" i="0" dirty="0">
                <a:ln w="0"/>
                <a:latin typeface="Calibri body"/>
                <a:ea typeface="Roboto" panose="02000000000000000000" pitchFamily="2" charset="0"/>
              </a:rPr>
              <a:t>DNN is  an ANN with multiple hidden layers between the input and the output layer.</a:t>
            </a:r>
          </a:p>
          <a:p>
            <a:r>
              <a:rPr lang="en-US" sz="2500" i="0" dirty="0">
                <a:ln w="0"/>
                <a:latin typeface="Calibri body"/>
                <a:ea typeface="Roboto" panose="02000000000000000000" pitchFamily="2" charset="0"/>
              </a:rPr>
              <a:t>A neuron computes a linear function followed by an activation function (sigmoid, tanh, </a:t>
            </a:r>
            <a:r>
              <a:rPr lang="en-US" sz="2500" i="0" dirty="0" err="1">
                <a:ln w="0"/>
                <a:latin typeface="Calibri body"/>
                <a:ea typeface="Roboto" panose="02000000000000000000" pitchFamily="2" charset="0"/>
              </a:rPr>
              <a:t>ReLU</a:t>
            </a:r>
            <a:r>
              <a:rPr lang="en-US" sz="2500" i="0" dirty="0">
                <a:ln w="0"/>
                <a:latin typeface="Calibri body"/>
                <a:ea typeface="Roboto" panose="02000000000000000000" pitchFamily="2" charset="0"/>
              </a:rPr>
              <a:t>, …).</a:t>
            </a:r>
            <a:endParaRPr lang="en-US" sz="2500" dirty="0">
              <a:ln w="0"/>
              <a:latin typeface="Calibri body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322C6-58B9-48E0-8D4C-47DB64A4F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57" y="2797791"/>
            <a:ext cx="5984868" cy="3659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CCA8E-EEC8-47A6-B0CE-5D3EE0805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02" y="2674263"/>
            <a:ext cx="4660241" cy="36598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291C-6D8E-44ED-A6F0-CCAB360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13AA71-706E-44C3-8DEB-B63653171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907757"/>
              </p:ext>
            </p:extLst>
          </p:nvPr>
        </p:nvGraphicFramePr>
        <p:xfrm>
          <a:off x="1045030" y="368301"/>
          <a:ext cx="10093026" cy="102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BD3B-18D0-4971-B40C-CCF0FC8B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12063"/>
            <a:ext cx="10998426" cy="5094908"/>
          </a:xfrm>
        </p:spPr>
        <p:txBody>
          <a:bodyPr/>
          <a:lstStyle/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We are using different performance Metrix methods such as F1 score, Accuracy score, cross validation.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97F5A-20CF-4819-96D7-5A46EA9E05BC}"/>
              </a:ext>
            </a:extLst>
          </p:cNvPr>
          <p:cNvSpPr txBox="1"/>
          <p:nvPr/>
        </p:nvSpPr>
        <p:spPr>
          <a:xfrm>
            <a:off x="1045030" y="6368417"/>
            <a:ext cx="10345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 1.2 performance evolution of different machine learning algorithms based on training and testing 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4060-6664-4ECA-AD76-C9AAC178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674A95F-A07C-4F8F-9272-23F761F52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85580"/>
              </p:ext>
            </p:extLst>
          </p:nvPr>
        </p:nvGraphicFramePr>
        <p:xfrm>
          <a:off x="801687" y="2478825"/>
          <a:ext cx="9020739" cy="3731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6935">
                  <a:extLst>
                    <a:ext uri="{9D8B030D-6E8A-4147-A177-3AD203B41FA5}">
                      <a16:colId xmlns:a16="http://schemas.microsoft.com/office/drawing/2014/main" val="1014452060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1841462748"/>
                    </a:ext>
                  </a:extLst>
                </a:gridCol>
                <a:gridCol w="2233507">
                  <a:extLst>
                    <a:ext uri="{9D8B030D-6E8A-4147-A177-3AD203B41FA5}">
                      <a16:colId xmlns:a16="http://schemas.microsoft.com/office/drawing/2014/main" val="1918344918"/>
                    </a:ext>
                  </a:extLst>
                </a:gridCol>
                <a:gridCol w="2041767">
                  <a:extLst>
                    <a:ext uri="{9D8B030D-6E8A-4147-A177-3AD203B41FA5}">
                      <a16:colId xmlns:a16="http://schemas.microsoft.com/office/drawing/2014/main" val="2002464332"/>
                    </a:ext>
                  </a:extLst>
                </a:gridCol>
                <a:gridCol w="1489587">
                  <a:extLst>
                    <a:ext uri="{9D8B030D-6E8A-4147-A177-3AD203B41FA5}">
                      <a16:colId xmlns:a16="http://schemas.microsoft.com/office/drawing/2014/main" val="2943683190"/>
                    </a:ext>
                  </a:extLst>
                </a:gridCol>
              </a:tblGrid>
              <a:tr h="682892">
                <a:tc>
                  <a:txBody>
                    <a:bodyPr/>
                    <a:lstStyle/>
                    <a:p>
                      <a:r>
                        <a:rPr lang="en-US" sz="2000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 score  on testing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 score on testing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 on training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Training time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20353"/>
                  </a:ext>
                </a:extLst>
              </a:tr>
              <a:tr h="642221">
                <a:tc>
                  <a:txBody>
                    <a:bodyPr/>
                    <a:lstStyle/>
                    <a:p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99.75%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15.47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9215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r>
                        <a:rPr lang="en-US" sz="2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97.41%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98.35%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98.44%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5.552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14896"/>
                  </a:ext>
                </a:extLst>
              </a:tr>
              <a:tr h="741901">
                <a:tc>
                  <a:txBody>
                    <a:bodyPr/>
                    <a:lstStyle/>
                    <a:p>
                      <a:r>
                        <a:rPr lang="en-US" sz="2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69.72%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70.15%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6932"/>
                  </a:ext>
                </a:extLst>
              </a:tr>
              <a:tr h="801656">
                <a:tc>
                  <a:txBody>
                    <a:bodyPr/>
                    <a:lstStyle/>
                    <a:p>
                      <a:r>
                        <a:rPr lang="en-US" sz="2400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93.23%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93.19%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1733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551B22-DCBB-46CA-95D1-4312C50F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19486"/>
              </p:ext>
            </p:extLst>
          </p:nvPr>
        </p:nvGraphicFramePr>
        <p:xfrm>
          <a:off x="9822426" y="2478825"/>
          <a:ext cx="1853259" cy="36884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3259">
                  <a:extLst>
                    <a:ext uri="{9D8B030D-6E8A-4147-A177-3AD203B41FA5}">
                      <a16:colId xmlns:a16="http://schemas.microsoft.com/office/drawing/2014/main" val="1416485601"/>
                    </a:ext>
                  </a:extLst>
                </a:gridCol>
              </a:tblGrid>
              <a:tr h="682892">
                <a:tc>
                  <a:txBody>
                    <a:bodyPr/>
                    <a:lstStyle/>
                    <a:p>
                      <a:r>
                        <a:rPr lang="en-US" sz="2000" dirty="0"/>
                        <a:t>Rank of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38869"/>
                  </a:ext>
                </a:extLst>
              </a:tr>
              <a:tr h="642221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21409"/>
                  </a:ext>
                </a:extLst>
              </a:tr>
              <a:tr h="801656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71650"/>
                  </a:ext>
                </a:extLst>
              </a:tr>
              <a:tr h="741901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84266"/>
                  </a:ext>
                </a:extLst>
              </a:tr>
              <a:tr h="801656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9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8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33EFFB-E749-4AAE-9BD5-64E2ADE92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68092"/>
              </p:ext>
            </p:extLst>
          </p:nvPr>
        </p:nvGraphicFramePr>
        <p:xfrm>
          <a:off x="0" y="1"/>
          <a:ext cx="12192000" cy="97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44ECD2-A4F8-4D62-8F80-B53C94B94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800" y="1513937"/>
            <a:ext cx="5611812" cy="418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>
                <a:extLst>
                  <a:ext uri="{FF2B5EF4-FFF2-40B4-BE49-F238E27FC236}">
                    <a16:creationId xmlns:a16="http://schemas.microsoft.com/office/drawing/2014/main" id="{AFCD6C11-2D1B-46F6-8B53-06394590E6B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454923"/>
                  </p:ext>
                </p:extLst>
              </p:nvPr>
            </p:nvGraphicFramePr>
            <p:xfrm>
              <a:off x="290513" y="1298575"/>
              <a:ext cx="11214100" cy="54070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5" name="Content Placeholder 6">
                <a:extLst>
                  <a:ext uri="{FF2B5EF4-FFF2-40B4-BE49-F238E27FC236}">
                    <a16:creationId xmlns:a16="http://schemas.microsoft.com/office/drawing/2014/main" id="{AFCD6C11-2D1B-46F6-8B53-06394590E6B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454923"/>
                  </p:ext>
                </p:extLst>
              </p:nvPr>
            </p:nvGraphicFramePr>
            <p:xfrm>
              <a:off x="290513" y="1298575"/>
              <a:ext cx="11214100" cy="54070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F68008A-7E0C-47DE-9905-2713773C3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439913"/>
              </p:ext>
            </p:extLst>
          </p:nvPr>
        </p:nvGraphicFramePr>
        <p:xfrm>
          <a:off x="798284" y="1298575"/>
          <a:ext cx="4789716" cy="166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0AAC544-1CB0-42E4-B8EB-E3782E1CF5D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5771" y="1437726"/>
            <a:ext cx="5430928" cy="4334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C201E-8E2B-42B3-A699-3D812F51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7C7AE3-3B54-461A-A0F7-D64BBB486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12004"/>
              </p:ext>
            </p:extLst>
          </p:nvPr>
        </p:nvGraphicFramePr>
        <p:xfrm>
          <a:off x="0" y="101601"/>
          <a:ext cx="11930104" cy="116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60DD-A4AA-4D07-899A-D3C74A1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3" y="1643270"/>
            <a:ext cx="11306628" cy="461238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Taking </a:t>
            </a:r>
            <a:r>
              <a:rPr lang="en-US" dirty="0" err="1">
                <a:ln w="0"/>
                <a:latin typeface="Calibri body"/>
                <a:ea typeface="Roboto" panose="02000000000000000000" pitchFamily="2" charset="0"/>
              </a:rPr>
              <a:t>xGBoost</a:t>
            </a:r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 Model as our classifier.</a:t>
            </a:r>
          </a:p>
          <a:p>
            <a:endParaRPr lang="en-US" b="1" i="0" dirty="0">
              <a:latin typeface="Calibri body"/>
            </a:endParaRPr>
          </a:p>
          <a:p>
            <a:endParaRPr lang="en-US" b="1" dirty="0">
              <a:latin typeface="Calibri body"/>
            </a:endParaRPr>
          </a:p>
          <a:p>
            <a:endParaRPr lang="en-US" b="1" i="0" dirty="0">
              <a:latin typeface="Calibri body"/>
            </a:endParaRPr>
          </a:p>
          <a:p>
            <a:pPr algn="l"/>
            <a:endParaRPr lang="en-US" b="1" i="0" dirty="0">
              <a:latin typeface="Calibri body"/>
            </a:endParaRPr>
          </a:p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0.89% are wrongly classified as malicious and 3.6% are wrongly classified as legitimate software according to the given dataset</a:t>
            </a:r>
            <a:r>
              <a:rPr lang="en-US" dirty="0">
                <a:latin typeface="Calibri body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DF9F96-D7EB-49E0-8F3E-E2CB0C9D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65F3165-4FFC-4C1C-BA91-C0F39B8CB2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802748"/>
                  </p:ext>
                </p:extLst>
              </p:nvPr>
            </p:nvGraphicFramePr>
            <p:xfrm>
              <a:off x="707252" y="2309348"/>
              <a:ext cx="10515600" cy="16401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65F3165-4FFC-4C1C-BA91-C0F39B8CB2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802748"/>
                  </p:ext>
                </p:extLst>
              </p:nvPr>
            </p:nvGraphicFramePr>
            <p:xfrm>
              <a:off x="707252" y="2309348"/>
              <a:ext cx="10515600" cy="16401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4EE8-7873-410B-880C-3AA187EF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796B4C-7F4F-4655-B991-000B561B0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327802"/>
              </p:ext>
            </p:extLst>
          </p:nvPr>
        </p:nvGraphicFramePr>
        <p:xfrm>
          <a:off x="885372" y="319314"/>
          <a:ext cx="10447522" cy="106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663E-B09B-469A-9F30-23E0307E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3" y="2049998"/>
            <a:ext cx="11611429" cy="4808002"/>
          </a:xfrm>
        </p:spPr>
        <p:txBody>
          <a:bodyPr>
            <a:normAutofit/>
          </a:bodyPr>
          <a:lstStyle/>
          <a:p>
            <a:r>
              <a:rPr lang="en-US" sz="3200" dirty="0">
                <a:ln w="0"/>
                <a:latin typeface="Calibri body"/>
                <a:ea typeface="Roboto" panose="02000000000000000000" pitchFamily="2" charset="0"/>
              </a:rPr>
              <a:t>Before sending the PE file format for prediction, the feature should be extracted.</a:t>
            </a:r>
          </a:p>
          <a:p>
            <a:r>
              <a:rPr lang="en-US" sz="3200" dirty="0">
                <a:ln w="0"/>
                <a:latin typeface="Calibri body"/>
                <a:ea typeface="Roboto" panose="02000000000000000000" pitchFamily="2" charset="0"/>
              </a:rPr>
              <a:t>This saved model is further used for predicting new results as well as for deploying it in real time platform.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2A6DF84-7036-4390-937C-CD5BDF98C5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939363"/>
              </p:ext>
            </p:extLst>
          </p:nvPr>
        </p:nvGraphicFramePr>
        <p:xfrm>
          <a:off x="2565780" y="4326340"/>
          <a:ext cx="6237025" cy="152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EF6D-166A-40DC-A1BD-69B08F2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8F1F6C-5340-4F08-B6C8-9313556A8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173177"/>
              </p:ext>
            </p:extLst>
          </p:nvPr>
        </p:nvGraphicFramePr>
        <p:xfrm>
          <a:off x="0" y="0"/>
          <a:ext cx="12191999" cy="14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8663-A9B0-4C1F-A7CA-96027E13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524000"/>
            <a:ext cx="11040155" cy="4387222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body"/>
                <a:ea typeface="Roboto" panose="02000000000000000000" pitchFamily="2" charset="0"/>
              </a:rPr>
              <a:t>We have built a WINDOWS Notifier system with win10toast library.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1811-81EF-471B-ABEB-9139F374D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88" y="2046240"/>
            <a:ext cx="10817224" cy="46411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AA01-ED34-47A1-9229-58D1E3AB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FB9CAD-D356-4CA6-BBF0-D2D6F05EB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07092"/>
              </p:ext>
            </p:extLst>
          </p:nvPr>
        </p:nvGraphicFramePr>
        <p:xfrm>
          <a:off x="1088571" y="580572"/>
          <a:ext cx="10283519" cy="573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77CA8-1107-4819-8B22-6669AE0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86D630A-ECB0-4BDE-9F66-2A6D6547D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770273"/>
              </p:ext>
            </p:extLst>
          </p:nvPr>
        </p:nvGraphicFramePr>
        <p:xfrm>
          <a:off x="838200" y="136525"/>
          <a:ext cx="10515600" cy="114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25359F-DDBA-47A5-9A54-CDF2A0F15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6187" y="1418636"/>
            <a:ext cx="10754032" cy="48021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F7322-CDEC-4118-B100-C1626DFA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F3FAC6-78F3-4C1A-B78F-0CCEF7C53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25831"/>
              </p:ext>
            </p:extLst>
          </p:nvPr>
        </p:nvGraphicFramePr>
        <p:xfrm>
          <a:off x="1088571" y="464457"/>
          <a:ext cx="10416041" cy="10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458B-FA3D-4142-925D-003DFE79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27" y="2332981"/>
            <a:ext cx="11228841" cy="3603795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A malware is a critical threat to user computer system interims of stealing confidential information or disabling security.</a:t>
            </a:r>
          </a:p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This project present some of the existing  machine learning algorithms directly applied on the data or the dataset of malware.</a:t>
            </a:r>
          </a:p>
          <a:p>
            <a:r>
              <a:rPr lang="en-US" dirty="0">
                <a:ln w="0"/>
                <a:latin typeface="Calibri body"/>
                <a:ea typeface="Roboto" panose="02000000000000000000" pitchFamily="2" charset="0"/>
              </a:rPr>
              <a:t>It explains that how the algorithm will play a role in detecting malware with high accuracy and predictions.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A3D9E-89F7-4F4B-AD49-DD985AF0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04FB-B84A-45C6-983E-5B2212F0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5920-AAFF-4747-97E9-90F1DBEE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18210C-FB32-463B-AA5A-FB8ADA029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852216"/>
              </p:ext>
            </p:extLst>
          </p:nvPr>
        </p:nvGraphicFramePr>
        <p:xfrm>
          <a:off x="246743" y="365125"/>
          <a:ext cx="11107057" cy="102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F8F3-56CE-47B6-81E0-52846E26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702"/>
            <a:ext cx="12192000" cy="54652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n w="0"/>
                <a:latin typeface="Calibri body"/>
                <a:ea typeface="Roboto" panose="02000000000000000000" pitchFamily="2" charset="0"/>
              </a:rPr>
              <a:t>Now, latest technology have  a great impact on our day to day life. </a:t>
            </a:r>
            <a:endParaRPr lang="en-US" sz="4000" dirty="0">
              <a:ln w="0"/>
              <a:latin typeface="Calibri body"/>
              <a:ea typeface="Roboto" panose="02000000000000000000" pitchFamily="2" charset="0"/>
            </a:endParaRPr>
          </a:p>
          <a:p>
            <a:pPr algn="l"/>
            <a:r>
              <a:rPr lang="en-US" sz="2800" i="0" dirty="0">
                <a:ln w="0"/>
                <a:latin typeface="Calibri body"/>
              </a:rPr>
              <a:t>How to tell </a:t>
            </a:r>
            <a:r>
              <a:rPr lang="en-US" dirty="0">
                <a:ln w="0"/>
                <a:latin typeface="Calibri body"/>
              </a:rPr>
              <a:t>w</a:t>
            </a:r>
            <a:r>
              <a:rPr lang="en-US" sz="2800" i="0" dirty="0">
                <a:ln w="0"/>
                <a:latin typeface="Calibri body"/>
              </a:rPr>
              <a:t>hether </a:t>
            </a:r>
            <a:r>
              <a:rPr lang="en-US" dirty="0">
                <a:ln w="0"/>
                <a:latin typeface="Calibri body"/>
              </a:rPr>
              <a:t>m</a:t>
            </a:r>
            <a:r>
              <a:rPr lang="en-US" sz="2800" i="0" dirty="0">
                <a:ln w="0"/>
                <a:latin typeface="Calibri body"/>
              </a:rPr>
              <a:t>y computer </a:t>
            </a:r>
            <a:r>
              <a:rPr lang="en-US" dirty="0">
                <a:ln w="0"/>
                <a:latin typeface="Calibri body"/>
              </a:rPr>
              <a:t>i</a:t>
            </a:r>
            <a:r>
              <a:rPr lang="en-US" sz="2800" i="0" dirty="0">
                <a:ln w="0"/>
                <a:latin typeface="Calibri body"/>
              </a:rPr>
              <a:t>s </a:t>
            </a:r>
            <a:r>
              <a:rPr lang="en-US" dirty="0">
                <a:ln w="0"/>
                <a:latin typeface="Calibri body"/>
              </a:rPr>
              <a:t>i</a:t>
            </a:r>
            <a:r>
              <a:rPr lang="en-US" sz="2800" i="0" dirty="0">
                <a:ln w="0"/>
                <a:latin typeface="Calibri body"/>
              </a:rPr>
              <a:t>nfected by malware or not?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98937D-A105-4234-AB66-05AC31F82C50}"/>
              </a:ext>
            </a:extLst>
          </p:cNvPr>
          <p:cNvSpPr/>
          <p:nvPr/>
        </p:nvSpPr>
        <p:spPr>
          <a:xfrm>
            <a:off x="339037" y="2805853"/>
            <a:ext cx="6238882" cy="3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7D1E5-BD70-454F-B063-9C924C4F498C}"/>
              </a:ext>
            </a:extLst>
          </p:cNvPr>
          <p:cNvGrpSpPr/>
          <p:nvPr/>
        </p:nvGrpSpPr>
        <p:grpSpPr>
          <a:xfrm>
            <a:off x="523121" y="3045394"/>
            <a:ext cx="5870714" cy="3061858"/>
            <a:chOff x="2533032" y="3051669"/>
            <a:chExt cx="7804089" cy="34391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05CC5CC-520F-433E-8A12-9C64C128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33032" y="3977967"/>
              <a:ext cx="869018" cy="78211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CC287ED-F676-4204-899A-7D2508034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36121" y="3093544"/>
              <a:ext cx="1029444" cy="87434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32C9120-8D18-4ABB-8EA7-6C03B40D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65538" y="4093197"/>
              <a:ext cx="2528906" cy="21625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C9D2A5-15D2-40F1-9280-942FD5149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06364" y="3051669"/>
              <a:ext cx="1715897" cy="134278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FDCD20-C948-46CC-BE6C-D5EE197F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85883" y="5668726"/>
              <a:ext cx="866296" cy="82213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32D826-8096-4EAC-9A94-0B2EEBAF8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1224" y="4876041"/>
              <a:ext cx="1715897" cy="150037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01DF2D-9385-4BD3-975E-592C19DA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67380" y="5228251"/>
              <a:ext cx="1129113" cy="124359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D5ACF37-6BB9-4B38-A610-3F4D52F2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850015" y="3470652"/>
              <a:ext cx="876422" cy="74305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B81EAA0-BADC-4442-B223-32DEC02F71F3}"/>
              </a:ext>
            </a:extLst>
          </p:cNvPr>
          <p:cNvSpPr txBox="1"/>
          <p:nvPr/>
        </p:nvSpPr>
        <p:spPr>
          <a:xfrm>
            <a:off x="339037" y="2865137"/>
            <a:ext cx="616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Common malwares</a:t>
            </a:r>
          </a:p>
        </p:txBody>
      </p:sp>
      <p:graphicFrame>
        <p:nvGraphicFramePr>
          <p:cNvPr id="36" name="Content Placeholder 5">
            <a:extLst>
              <a:ext uri="{FF2B5EF4-FFF2-40B4-BE49-F238E27FC236}">
                <a16:creationId xmlns:a16="http://schemas.microsoft.com/office/drawing/2014/main" id="{1A4CDF29-074B-43D9-918C-1AAB8E097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672451"/>
              </p:ext>
            </p:extLst>
          </p:nvPr>
        </p:nvGraphicFramePr>
        <p:xfrm>
          <a:off x="6943427" y="2609985"/>
          <a:ext cx="4410374" cy="388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CD5-35A4-416E-B4B8-CD34F7B8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3</a:t>
            </a:fld>
            <a:endParaRPr 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D2DE524-601E-496C-8240-3CAA0AB9DD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D8B17D-CDFF-4BD0-B0EB-3D15E3733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627608"/>
              </p:ext>
            </p:extLst>
          </p:nvPr>
        </p:nvGraphicFramePr>
        <p:xfrm>
          <a:off x="827314" y="108858"/>
          <a:ext cx="10261241" cy="1186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F616-8D4E-4424-B8AC-C616CC0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1457739"/>
            <a:ext cx="11133895" cy="5291403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Calibri body"/>
                <a:ea typeface="Roboto" panose="02000000000000000000" pitchFamily="2" charset="0"/>
              </a:rPr>
              <a:t>It is a branch of AI based on the idea that systems can learn from data, identify patterns and make decisions with minimal human interventions.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8D80E-1A1D-49EC-A7B8-335F54498129}"/>
              </a:ext>
            </a:extLst>
          </p:cNvPr>
          <p:cNvGrpSpPr/>
          <p:nvPr/>
        </p:nvGrpSpPr>
        <p:grpSpPr>
          <a:xfrm>
            <a:off x="1171435" y="3096456"/>
            <a:ext cx="7239000" cy="892800"/>
            <a:chOff x="0" y="18560"/>
            <a:chExt cx="7239000" cy="892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8536CF-CCBE-4E19-8991-0245DE6DFF12}"/>
                </a:ext>
              </a:extLst>
            </p:cNvPr>
            <p:cNvSpPr/>
            <p:nvPr/>
          </p:nvSpPr>
          <p:spPr>
            <a:xfrm>
              <a:off x="0" y="18560"/>
              <a:ext cx="7239000" cy="892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F9C44-CD04-484C-B001-AA6650340EC9}"/>
                </a:ext>
              </a:extLst>
            </p:cNvPr>
            <p:cNvSpPr txBox="1"/>
            <p:nvPr/>
          </p:nvSpPr>
          <p:spPr>
            <a:xfrm>
              <a:off x="0" y="18560"/>
              <a:ext cx="7239000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Machine learning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1AEF0-12B8-4813-A207-B3914B7C7A9E}"/>
              </a:ext>
            </a:extLst>
          </p:cNvPr>
          <p:cNvGrpSpPr/>
          <p:nvPr/>
        </p:nvGrpSpPr>
        <p:grpSpPr>
          <a:xfrm>
            <a:off x="1171435" y="3989256"/>
            <a:ext cx="7239000" cy="1872090"/>
            <a:chOff x="0" y="911360"/>
            <a:chExt cx="7239000" cy="18720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48C0CA-9259-4A39-8D46-286F48C8EA58}"/>
                </a:ext>
              </a:extLst>
            </p:cNvPr>
            <p:cNvSpPr/>
            <p:nvPr/>
          </p:nvSpPr>
          <p:spPr>
            <a:xfrm>
              <a:off x="0" y="911360"/>
              <a:ext cx="7239000" cy="187209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B0FC83-FDB3-4E7A-B1EF-A45F325C8B9C}"/>
                </a:ext>
              </a:extLst>
            </p:cNvPr>
            <p:cNvSpPr txBox="1"/>
            <p:nvPr/>
          </p:nvSpPr>
          <p:spPr>
            <a:xfrm>
              <a:off x="0" y="911360"/>
              <a:ext cx="7239000" cy="1872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354" tIns="165354" rIns="220472" bIns="248031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100" kern="1200" dirty="0"/>
                <a:t>Supervised learning</a:t>
              </a:r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100" kern="1200" dirty="0"/>
                <a:t>Unsupervised learning</a:t>
              </a:r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100" kern="1200" dirty="0"/>
                <a:t>Reinforcement learning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41644-DA87-43E9-A826-3704F7B1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81226-E687-46A4-A96F-9E7D95E1A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241457"/>
              </p:ext>
            </p:extLst>
          </p:nvPr>
        </p:nvGraphicFramePr>
        <p:xfrm>
          <a:off x="838200" y="365126"/>
          <a:ext cx="10515600" cy="113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0D28E62-8A3F-4FDB-8450-FD186D2E2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62979"/>
              </p:ext>
            </p:extLst>
          </p:nvPr>
        </p:nvGraphicFramePr>
        <p:xfrm>
          <a:off x="838200" y="2114550"/>
          <a:ext cx="11122025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034CD-CC62-4A39-A420-3315896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D491F3-73B4-46DA-877B-731EB9C8C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877043"/>
              </p:ext>
            </p:extLst>
          </p:nvPr>
        </p:nvGraphicFramePr>
        <p:xfrm>
          <a:off x="1351723" y="518093"/>
          <a:ext cx="9649308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1ECE-CF91-478E-A6F0-F0F98B3F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00" y="2765595"/>
            <a:ext cx="10865983" cy="3294012"/>
          </a:xfrm>
        </p:spPr>
        <p:txBody>
          <a:bodyPr>
            <a:normAutofit/>
          </a:bodyPr>
          <a:lstStyle/>
          <a:p>
            <a:r>
              <a:rPr lang="en-US" sz="3200" dirty="0">
                <a:ln w="0"/>
                <a:latin typeface="Calibri body"/>
                <a:ea typeface="Roboto" panose="02000000000000000000" pitchFamily="2" charset="0"/>
              </a:rPr>
              <a:t>In this project multiple classification algorithm were used, and the best model were selected based on the highest score in model evaluation.</a:t>
            </a:r>
          </a:p>
          <a:p>
            <a:r>
              <a:rPr lang="en-US" sz="3200" dirty="0">
                <a:ln w="0"/>
                <a:latin typeface="Calibri body"/>
                <a:ea typeface="Roboto" panose="02000000000000000000" pitchFamily="2" charset="0"/>
              </a:rPr>
              <a:t>Python threading were used for CPU utilization.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72FD9-B885-4447-AE5C-C3ABE9A7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B215541-6D75-4251-B030-529B13CE4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628044"/>
              </p:ext>
            </p:extLst>
          </p:nvPr>
        </p:nvGraphicFramePr>
        <p:xfrm>
          <a:off x="-1" y="0"/>
          <a:ext cx="124639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3DFB4B5-408F-4085-9F0A-7A15BE1C1992}"/>
              </a:ext>
            </a:extLst>
          </p:cNvPr>
          <p:cNvSpPr/>
          <p:nvPr/>
        </p:nvSpPr>
        <p:spPr>
          <a:xfrm>
            <a:off x="6063173" y="225084"/>
            <a:ext cx="337625" cy="323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9B74B-8154-4A54-932D-51D3EA400A5B}"/>
              </a:ext>
            </a:extLst>
          </p:cNvPr>
          <p:cNvSpPr/>
          <p:nvPr/>
        </p:nvSpPr>
        <p:spPr>
          <a:xfrm>
            <a:off x="8128780" y="1151207"/>
            <a:ext cx="337625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268BD5-B1A0-4D4A-A09F-2B65B5F6386A}"/>
              </a:ext>
            </a:extLst>
          </p:cNvPr>
          <p:cNvSpPr/>
          <p:nvPr/>
        </p:nvSpPr>
        <p:spPr>
          <a:xfrm>
            <a:off x="7228447" y="5148777"/>
            <a:ext cx="337625" cy="3235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FD746C-3711-4F95-83C3-6AFD38600EA6}"/>
              </a:ext>
            </a:extLst>
          </p:cNvPr>
          <p:cNvSpPr/>
          <p:nvPr/>
        </p:nvSpPr>
        <p:spPr>
          <a:xfrm>
            <a:off x="4919000" y="5144087"/>
            <a:ext cx="337625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40877-D78F-4B88-A68D-DCE20B005023}"/>
              </a:ext>
            </a:extLst>
          </p:cNvPr>
          <p:cNvSpPr/>
          <p:nvPr/>
        </p:nvSpPr>
        <p:spPr>
          <a:xfrm>
            <a:off x="3479413" y="3382109"/>
            <a:ext cx="337625" cy="32355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B64D8C-4FCC-4A3E-A3DF-4AB2D313E718}"/>
              </a:ext>
            </a:extLst>
          </p:cNvPr>
          <p:cNvSpPr/>
          <p:nvPr/>
        </p:nvSpPr>
        <p:spPr>
          <a:xfrm>
            <a:off x="8712588" y="3429000"/>
            <a:ext cx="337625" cy="3235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FCC76A-1C9F-41F5-8F23-2E9F8098EB54}"/>
              </a:ext>
            </a:extLst>
          </p:cNvPr>
          <p:cNvSpPr/>
          <p:nvPr/>
        </p:nvSpPr>
        <p:spPr>
          <a:xfrm>
            <a:off x="3895577" y="1127762"/>
            <a:ext cx="337625" cy="3235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7BB60-9137-44E7-9B69-C659A267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C1AE85-D5E3-45F6-8B98-000221DEC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58400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A4E82ED-24DA-4123-8480-86AF70C2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17908"/>
              </p:ext>
            </p:extLst>
          </p:nvPr>
        </p:nvGraphicFramePr>
        <p:xfrm>
          <a:off x="246743" y="2007704"/>
          <a:ext cx="11785600" cy="485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976C-DF30-4426-859F-32AF03B1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7F16-38AE-43E2-B0F0-4B0ADBA0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290286"/>
            <a:ext cx="11698515" cy="6371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</a:t>
            </a:r>
          </a:p>
          <a:p>
            <a:pPr marL="0" indent="0">
              <a:buNone/>
            </a:pPr>
            <a:endParaRPr lang="en-US" sz="2600" i="1" dirty="0">
              <a:solidFill>
                <a:srgbClr val="00B050"/>
              </a:solidFill>
              <a:latin typeface="Calibri body"/>
            </a:endParaRPr>
          </a:p>
          <a:p>
            <a:pPr marL="0" indent="0">
              <a:buNone/>
            </a:pPr>
            <a:endParaRPr lang="en-US" sz="2600" i="1" dirty="0">
              <a:solidFill>
                <a:srgbClr val="00B050"/>
              </a:solidFill>
              <a:latin typeface="Calibri body"/>
            </a:endParaRPr>
          </a:p>
          <a:p>
            <a:pPr marL="0" indent="0">
              <a:buNone/>
            </a:pPr>
            <a:endParaRPr lang="en-US" sz="2600" i="1" dirty="0">
              <a:solidFill>
                <a:srgbClr val="00B050"/>
              </a:solidFill>
              <a:latin typeface="Calibri body"/>
            </a:endParaRPr>
          </a:p>
          <a:p>
            <a:pPr marL="0" indent="0">
              <a:buNone/>
            </a:pPr>
            <a:endParaRPr lang="en-US" sz="2600" i="1" dirty="0">
              <a:solidFill>
                <a:srgbClr val="00B050"/>
              </a:solidFill>
              <a:latin typeface="Calibri body"/>
            </a:endParaRPr>
          </a:p>
          <a:p>
            <a:pPr marL="0" indent="0">
              <a:buNone/>
            </a:pPr>
            <a:r>
              <a:rPr lang="en-US" sz="2600" i="1" dirty="0">
                <a:solidFill>
                  <a:srgbClr val="00B050"/>
                </a:solidFill>
                <a:latin typeface="Calibri body"/>
              </a:rPr>
              <a:t>Table 1.1 out of 57 feature 13 feature are selected using </a:t>
            </a:r>
            <a:r>
              <a:rPr lang="en-US" sz="2600" i="1" dirty="0" err="1">
                <a:solidFill>
                  <a:srgbClr val="00B050"/>
                </a:solidFill>
                <a:latin typeface="Calibri body"/>
              </a:rPr>
              <a:t>ExtraTreeClassifier</a:t>
            </a:r>
            <a:endParaRPr lang="en-US" sz="2600" i="1" dirty="0">
              <a:solidFill>
                <a:srgbClr val="00B050"/>
              </a:solidFill>
              <a:latin typeface="Calibri body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E29641-4960-48B1-8D13-26D34A6B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70887"/>
              </p:ext>
            </p:extLst>
          </p:nvPr>
        </p:nvGraphicFramePr>
        <p:xfrm>
          <a:off x="515543" y="2582779"/>
          <a:ext cx="11030864" cy="358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88">
                  <a:extLst>
                    <a:ext uri="{9D8B030D-6E8A-4147-A177-3AD203B41FA5}">
                      <a16:colId xmlns:a16="http://schemas.microsoft.com/office/drawing/2014/main" val="2447406365"/>
                    </a:ext>
                  </a:extLst>
                </a:gridCol>
                <a:gridCol w="2958967">
                  <a:extLst>
                    <a:ext uri="{9D8B030D-6E8A-4147-A177-3AD203B41FA5}">
                      <a16:colId xmlns:a16="http://schemas.microsoft.com/office/drawing/2014/main" val="3671980707"/>
                    </a:ext>
                  </a:extLst>
                </a:gridCol>
                <a:gridCol w="1658981">
                  <a:extLst>
                    <a:ext uri="{9D8B030D-6E8A-4147-A177-3AD203B41FA5}">
                      <a16:colId xmlns:a16="http://schemas.microsoft.com/office/drawing/2014/main" val="2045985554"/>
                    </a:ext>
                  </a:extLst>
                </a:gridCol>
                <a:gridCol w="652714">
                  <a:extLst>
                    <a:ext uri="{9D8B030D-6E8A-4147-A177-3AD203B41FA5}">
                      <a16:colId xmlns:a16="http://schemas.microsoft.com/office/drawing/2014/main" val="4155349203"/>
                    </a:ext>
                  </a:extLst>
                </a:gridCol>
                <a:gridCol w="3312521">
                  <a:extLst>
                    <a:ext uri="{9D8B030D-6E8A-4147-A177-3AD203B41FA5}">
                      <a16:colId xmlns:a16="http://schemas.microsoft.com/office/drawing/2014/main" val="500850734"/>
                    </a:ext>
                  </a:extLst>
                </a:gridCol>
                <a:gridCol w="1729693">
                  <a:extLst>
                    <a:ext uri="{9D8B030D-6E8A-4147-A177-3AD203B41FA5}">
                      <a16:colId xmlns:a16="http://schemas.microsoft.com/office/drawing/2014/main" val="3831152176"/>
                    </a:ext>
                  </a:extLst>
                </a:gridCol>
              </a:tblGrid>
              <a:tr h="447768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19792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SizeOfStackReserve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0.1439075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SectionsMeanRawsize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0.0491267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36500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SizeOfOptionalHeader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0.1086289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0.0487495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74055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MajorLinkerVersion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0.1068171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MinorSubsystemVersion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0.0484678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77581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legitimate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0.0711461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ResourcesMaxEntropy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0.0230138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28890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SectionAlignment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0.0590654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MinorOperatingSystemVersion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0.0210897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96037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DllCharacteristics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0.0550963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SectionsMinEntropy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0.0207169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12725"/>
                  </a:ext>
                </a:extLst>
              </a:tr>
              <a:tr h="4477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ResourcesMeanSize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0.0521488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SectionsMeanEntropy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0.0193382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1652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3F6D10-676C-445C-8123-0B279E847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30415"/>
              </p:ext>
            </p:extLst>
          </p:nvPr>
        </p:nvGraphicFramePr>
        <p:xfrm>
          <a:off x="885365" y="195943"/>
          <a:ext cx="10791092" cy="205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AD76-EC92-4FCE-91C5-B5CF2C95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95EB-7F46-412A-8597-E733AB6C7B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876</Words>
  <Application>Microsoft Office PowerPoint</Application>
  <PresentationFormat>Widescreen</PresentationFormat>
  <Paragraphs>245</Paragraphs>
  <Slides>22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body</vt:lpstr>
      <vt:lpstr>Calibri Light</vt:lpstr>
      <vt:lpstr>Cambria Math</vt:lpstr>
      <vt:lpstr>Roboto</vt:lpstr>
      <vt:lpstr>Wingdings</vt:lpstr>
      <vt:lpstr>Office Theme</vt:lpstr>
      <vt:lpstr>Malware Detection System using machine learning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System using machine learning</dc:title>
  <dc:creator>Getachew Getu</dc:creator>
  <cp:lastModifiedBy>Getachew Getu</cp:lastModifiedBy>
  <cp:revision>20</cp:revision>
  <dcterms:created xsi:type="dcterms:W3CDTF">2022-11-14T07:23:32Z</dcterms:created>
  <dcterms:modified xsi:type="dcterms:W3CDTF">2022-11-28T20:39:57Z</dcterms:modified>
</cp:coreProperties>
</file>