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4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BC54-017A-4FF4-BC7E-EF8359A72C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EFF8-FC12-445E-9CCC-E952C712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3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BC54-017A-4FF4-BC7E-EF8359A72C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EFF8-FC12-445E-9CCC-E952C712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3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BC54-017A-4FF4-BC7E-EF8359A72C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EFF8-FC12-445E-9CCC-E952C712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9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BC54-017A-4FF4-BC7E-EF8359A72C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EFF8-FC12-445E-9CCC-E952C712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3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BC54-017A-4FF4-BC7E-EF8359A72C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EFF8-FC12-445E-9CCC-E952C712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9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BC54-017A-4FF4-BC7E-EF8359A72C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EFF8-FC12-445E-9CCC-E952C712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1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BC54-017A-4FF4-BC7E-EF8359A72C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EFF8-FC12-445E-9CCC-E952C712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1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BC54-017A-4FF4-BC7E-EF8359A72C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EFF8-FC12-445E-9CCC-E952C712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6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BC54-017A-4FF4-BC7E-EF8359A72C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EFF8-FC12-445E-9CCC-E952C712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7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BC54-017A-4FF4-BC7E-EF8359A72C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EFF8-FC12-445E-9CCC-E952C712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3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BC54-017A-4FF4-BC7E-EF8359A72C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EFF8-FC12-445E-9CCC-E952C712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2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4BC54-017A-4FF4-BC7E-EF8359A72C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6EFF8-FC12-445E-9CCC-E952C712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6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93"/>
            <a:ext cx="12341254" cy="566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10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295" y="-240836"/>
            <a:ext cx="12519295" cy="655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52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97" y="290513"/>
            <a:ext cx="12046137" cy="615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94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0"/>
            <a:ext cx="11745358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94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23117" cy="637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75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00" y="166980"/>
            <a:ext cx="11795931" cy="600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21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" y="0"/>
            <a:ext cx="12067056" cy="641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8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07205"/>
            <a:ext cx="11326544" cy="638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1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655" y="604911"/>
            <a:ext cx="12245655" cy="578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1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2384" cy="630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3" y="152693"/>
            <a:ext cx="11798325" cy="633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2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447675"/>
            <a:ext cx="109537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0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247650"/>
            <a:ext cx="1100137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319087"/>
            <a:ext cx="1092517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4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3" y="-1"/>
            <a:ext cx="11943545" cy="683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8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24" y="166760"/>
            <a:ext cx="11504808" cy="63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2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16</cp:revision>
  <dcterms:created xsi:type="dcterms:W3CDTF">2022-05-24T13:46:42Z</dcterms:created>
  <dcterms:modified xsi:type="dcterms:W3CDTF">2022-05-24T14:01:05Z</dcterms:modified>
</cp:coreProperties>
</file>