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66" r:id="rId9"/>
    <p:sldId id="267" r:id="rId10"/>
    <p:sldId id="259" r:id="rId11"/>
    <p:sldId id="268" r:id="rId12"/>
    <p:sldId id="269" r:id="rId13"/>
    <p:sldId id="270" r:id="rId14"/>
    <p:sldId id="271" r:id="rId15"/>
    <p:sldId id="261" r:id="rId16"/>
    <p:sldId id="272" r:id="rId17"/>
    <p:sldId id="273" r:id="rId18"/>
    <p:sldId id="275" r:id="rId19"/>
    <p:sldId id="274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8" autoAdjust="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7.xml"/><Relationship Id="rId1" Type="http://schemas.openxmlformats.org/officeDocument/2006/relationships/slide" Target="../slides/slide2.xml"/><Relationship Id="rId4" Type="http://schemas.openxmlformats.org/officeDocument/2006/relationships/slide" Target="../slides/slide15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7.xml"/><Relationship Id="rId1" Type="http://schemas.openxmlformats.org/officeDocument/2006/relationships/slide" Target="../slides/slide2.xml"/><Relationship Id="rId4" Type="http://schemas.openxmlformats.org/officeDocument/2006/relationships/slide" Target="../slides/slide15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7.xml"/><Relationship Id="rId1" Type="http://schemas.openxmlformats.org/officeDocument/2006/relationships/slide" Target="../slides/slide2.xml"/><Relationship Id="rId4" Type="http://schemas.openxmlformats.org/officeDocument/2006/relationships/slide" Target="../slides/slide15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7.xml"/><Relationship Id="rId1" Type="http://schemas.openxmlformats.org/officeDocument/2006/relationships/slide" Target="../slides/slide2.xml"/><Relationship Id="rId4" Type="http://schemas.openxmlformats.org/officeDocument/2006/relationships/slide" Target="../slides/slide15.xml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7.xml"/><Relationship Id="rId1" Type="http://schemas.openxmlformats.org/officeDocument/2006/relationships/slide" Target="../slides/slide2.xml"/><Relationship Id="rId4" Type="http://schemas.openxmlformats.org/officeDocument/2006/relationships/slide" Target="../slides/slide15.xml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7.xml"/><Relationship Id="rId1" Type="http://schemas.openxmlformats.org/officeDocument/2006/relationships/slide" Target="../slides/slide2.xml"/><Relationship Id="rId4" Type="http://schemas.openxmlformats.org/officeDocument/2006/relationships/slide" Target="../slides/slide15.xml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7.xml"/><Relationship Id="rId1" Type="http://schemas.openxmlformats.org/officeDocument/2006/relationships/slide" Target="../slides/slide2.xml"/><Relationship Id="rId4" Type="http://schemas.openxmlformats.org/officeDocument/2006/relationships/slide" Target="../slides/slide15.xml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7.xml"/><Relationship Id="rId1" Type="http://schemas.openxmlformats.org/officeDocument/2006/relationships/slide" Target="../slides/slide2.xml"/><Relationship Id="rId4" Type="http://schemas.openxmlformats.org/officeDocument/2006/relationships/slide" Target="../slides/slide15.xml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7.xml"/><Relationship Id="rId1" Type="http://schemas.openxmlformats.org/officeDocument/2006/relationships/slide" Target="../slides/slide2.xml"/><Relationship Id="rId4" Type="http://schemas.openxmlformats.org/officeDocument/2006/relationships/slide" Target="../slides/slide15.xml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7.xml"/><Relationship Id="rId1" Type="http://schemas.openxmlformats.org/officeDocument/2006/relationships/slide" Target="../slides/slide2.xml"/><Relationship Id="rId4" Type="http://schemas.openxmlformats.org/officeDocument/2006/relationships/slide" Target="../slides/slide15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7.xml"/><Relationship Id="rId1" Type="http://schemas.openxmlformats.org/officeDocument/2006/relationships/slide" Target="../slides/slide2.xml"/><Relationship Id="rId4" Type="http://schemas.openxmlformats.org/officeDocument/2006/relationships/slide" Target="../slides/slide15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7.xml"/><Relationship Id="rId1" Type="http://schemas.openxmlformats.org/officeDocument/2006/relationships/slide" Target="../slides/slide2.xml"/><Relationship Id="rId4" Type="http://schemas.openxmlformats.org/officeDocument/2006/relationships/slide" Target="../slides/slide15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7.xml"/><Relationship Id="rId1" Type="http://schemas.openxmlformats.org/officeDocument/2006/relationships/slide" Target="../slides/slide2.xml"/><Relationship Id="rId4" Type="http://schemas.openxmlformats.org/officeDocument/2006/relationships/slide" Target="../slides/slide15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7.xml"/><Relationship Id="rId1" Type="http://schemas.openxmlformats.org/officeDocument/2006/relationships/slide" Target="../slides/slide2.xml"/><Relationship Id="rId4" Type="http://schemas.openxmlformats.org/officeDocument/2006/relationships/slide" Target="../slides/slide15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7.xml"/><Relationship Id="rId1" Type="http://schemas.openxmlformats.org/officeDocument/2006/relationships/slide" Target="../slides/slide2.xml"/><Relationship Id="rId4" Type="http://schemas.openxmlformats.org/officeDocument/2006/relationships/slide" Target="../slides/slide15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7.xml"/><Relationship Id="rId1" Type="http://schemas.openxmlformats.org/officeDocument/2006/relationships/slide" Target="../slides/slide2.xml"/><Relationship Id="rId4" Type="http://schemas.openxmlformats.org/officeDocument/2006/relationships/slide" Target="../slides/slide15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7.xml"/><Relationship Id="rId1" Type="http://schemas.openxmlformats.org/officeDocument/2006/relationships/slide" Target="../slides/slide2.xml"/><Relationship Id="rId4" Type="http://schemas.openxmlformats.org/officeDocument/2006/relationships/slide" Target="../slides/slide15.xm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7.xml"/><Relationship Id="rId1" Type="http://schemas.openxmlformats.org/officeDocument/2006/relationships/slide" Target="../slides/slide2.xml"/><Relationship Id="rId4" Type="http://schemas.openxmlformats.org/officeDocument/2006/relationships/slide" Target="../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CF7513-6E87-4A47-8C9E-5A1F6CDFDB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A229640-4B0A-44CF-9B7F-8D7F73566CDE}">
      <dgm:prSet phldrT="[Texte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fr-FR" dirty="0" smtClean="0">
              <a:solidFill>
                <a:srgbClr val="C00000"/>
              </a:solidFill>
              <a:hlinkClick xmlns:r="http://schemas.openxmlformats.org/officeDocument/2006/relationships" r:id="rId1" action="ppaction://hlinksldjump"/>
            </a:rPr>
            <a:t>Introduction</a:t>
          </a:r>
          <a:endParaRPr lang="fr-FR" dirty="0">
            <a:solidFill>
              <a:srgbClr val="C00000"/>
            </a:solidFill>
          </a:endParaRPr>
        </a:p>
      </dgm:t>
    </dgm:pt>
    <dgm:pt modelId="{EE7B0C1E-253E-4C62-BF59-F67B6C371B89}" type="parTrans" cxnId="{73755E4A-EE46-44EA-9BBC-977407FBEDEF}">
      <dgm:prSet/>
      <dgm:spPr/>
      <dgm:t>
        <a:bodyPr/>
        <a:lstStyle/>
        <a:p>
          <a:endParaRPr lang="fr-FR"/>
        </a:p>
      </dgm:t>
    </dgm:pt>
    <dgm:pt modelId="{65BEFF63-5819-432D-AB9D-1E6760C91B0D}" type="sibTrans" cxnId="{73755E4A-EE46-44EA-9BBC-977407FBEDEF}">
      <dgm:prSet/>
      <dgm:spPr/>
      <dgm:t>
        <a:bodyPr/>
        <a:lstStyle/>
        <a:p>
          <a:endParaRPr lang="fr-FR"/>
        </a:p>
      </dgm:t>
    </dgm:pt>
    <dgm:pt modelId="{D24AF557-7B2E-41C0-B26B-AEFEADAC4C4F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2" action="ppaction://hlinksldjump"/>
            </a:rPr>
            <a:t>Méthodes</a:t>
          </a:r>
          <a:endParaRPr lang="fr-FR" dirty="0"/>
        </a:p>
      </dgm:t>
    </dgm:pt>
    <dgm:pt modelId="{EAD39DAE-A10A-4D15-A7AA-5FDD9C3AFE30}" type="parTrans" cxnId="{EAA0670B-3B20-4E82-A702-6E9D4B374BF9}">
      <dgm:prSet/>
      <dgm:spPr/>
      <dgm:t>
        <a:bodyPr/>
        <a:lstStyle/>
        <a:p>
          <a:endParaRPr lang="fr-FR"/>
        </a:p>
      </dgm:t>
    </dgm:pt>
    <dgm:pt modelId="{C56E6F21-B789-4E97-9151-D1BBD6D63099}" type="sibTrans" cxnId="{EAA0670B-3B20-4E82-A702-6E9D4B374BF9}">
      <dgm:prSet/>
      <dgm:spPr/>
      <dgm:t>
        <a:bodyPr/>
        <a:lstStyle/>
        <a:p>
          <a:endParaRPr lang="fr-FR"/>
        </a:p>
      </dgm:t>
    </dgm:pt>
    <dgm:pt modelId="{6AD9713C-6A47-4BF7-BBF8-D86E4D308E30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3" action="ppaction://hlinksldjump"/>
            </a:rPr>
            <a:t>Résultats</a:t>
          </a:r>
          <a:endParaRPr lang="fr-FR" dirty="0"/>
        </a:p>
      </dgm:t>
    </dgm:pt>
    <dgm:pt modelId="{8B0B362A-AE47-40C6-8C5A-F136141175C7}" type="parTrans" cxnId="{EBA46427-3228-4198-8596-0FDB06251E40}">
      <dgm:prSet/>
      <dgm:spPr/>
      <dgm:t>
        <a:bodyPr/>
        <a:lstStyle/>
        <a:p>
          <a:endParaRPr lang="fr-FR"/>
        </a:p>
      </dgm:t>
    </dgm:pt>
    <dgm:pt modelId="{6BA1908D-8692-4B6E-8B49-BBB9935EE2CD}" type="sibTrans" cxnId="{EBA46427-3228-4198-8596-0FDB06251E40}">
      <dgm:prSet/>
      <dgm:spPr/>
      <dgm:t>
        <a:bodyPr/>
        <a:lstStyle/>
        <a:p>
          <a:endParaRPr lang="fr-FR"/>
        </a:p>
      </dgm:t>
    </dgm:pt>
    <dgm:pt modelId="{6ED74CBE-9A21-41C6-8577-D5B8ABE2AC9F}">
      <dgm:prSet phldrT="[Texte]"/>
      <dgm:spPr>
        <a:solidFill>
          <a:schemeClr val="accent2"/>
        </a:solidFill>
      </dgm:spPr>
      <dgm:t>
        <a:bodyPr/>
        <a:lstStyle/>
        <a:p>
          <a:r>
            <a:rPr lang="fr-FR" baseline="0" dirty="0" smtClean="0">
              <a:solidFill>
                <a:schemeClr val="accent2"/>
              </a:solidFill>
              <a:hlinkClick xmlns:r="http://schemas.openxmlformats.org/officeDocument/2006/relationships" r:id="rId4" action="ppaction://hlinksldjump"/>
            </a:rPr>
            <a:t>Bilan, perspectives et conclusion</a:t>
          </a:r>
          <a:endParaRPr lang="fr-FR" baseline="0" dirty="0">
            <a:solidFill>
              <a:schemeClr val="accent2"/>
            </a:solidFill>
          </a:endParaRPr>
        </a:p>
      </dgm:t>
    </dgm:pt>
    <dgm:pt modelId="{EE1B973D-2A40-46BA-8F9F-5FA940579B26}" type="parTrans" cxnId="{4ABDE4AF-29BB-4D78-AC81-7B3047E2E3C4}">
      <dgm:prSet/>
      <dgm:spPr/>
      <dgm:t>
        <a:bodyPr/>
        <a:lstStyle/>
        <a:p>
          <a:endParaRPr lang="fr-FR"/>
        </a:p>
      </dgm:t>
    </dgm:pt>
    <dgm:pt modelId="{3C27D6AB-364C-4296-9EC7-77A7FD2EF356}" type="sibTrans" cxnId="{4ABDE4AF-29BB-4D78-AC81-7B3047E2E3C4}">
      <dgm:prSet/>
      <dgm:spPr/>
      <dgm:t>
        <a:bodyPr/>
        <a:lstStyle/>
        <a:p>
          <a:endParaRPr lang="fr-FR"/>
        </a:p>
      </dgm:t>
    </dgm:pt>
    <dgm:pt modelId="{39275EA7-D933-4AC0-8E32-15D3D922ED50}" type="pres">
      <dgm:prSet presAssocID="{97CF7513-6E87-4A47-8C9E-5A1F6CDFDB05}" presName="Name0" presStyleCnt="0">
        <dgm:presLayoutVars>
          <dgm:dir/>
          <dgm:resizeHandles val="exact"/>
        </dgm:presLayoutVars>
      </dgm:prSet>
      <dgm:spPr/>
    </dgm:pt>
    <dgm:pt modelId="{6165C862-6ABA-4A0A-BFF4-053AE527013B}" type="pres">
      <dgm:prSet presAssocID="{8A229640-4B0A-44CF-9B7F-8D7F73566CD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E449F-CEC3-4212-8D9F-E3497DED53C9}" type="pres">
      <dgm:prSet presAssocID="{65BEFF63-5819-432D-AB9D-1E6760C91B0D}" presName="parSpace" presStyleCnt="0"/>
      <dgm:spPr/>
    </dgm:pt>
    <dgm:pt modelId="{ED271D74-6834-488A-B503-12DBBAA7E8E3}" type="pres">
      <dgm:prSet presAssocID="{D24AF557-7B2E-41C0-B26B-AEFEADAC4C4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466EA1-EA57-401A-B70E-6B2ED24C4E8F}" type="pres">
      <dgm:prSet presAssocID="{C56E6F21-B789-4E97-9151-D1BBD6D63099}" presName="parSpace" presStyleCnt="0"/>
      <dgm:spPr/>
    </dgm:pt>
    <dgm:pt modelId="{02D56807-E1CB-416C-B2D1-A09FDCAD20D6}" type="pres">
      <dgm:prSet presAssocID="{6AD9713C-6A47-4BF7-BBF8-D86E4D308E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B3211D-E1D8-4439-8ABC-B6F1FBF4B8B7}" type="pres">
      <dgm:prSet presAssocID="{6BA1908D-8692-4B6E-8B49-BBB9935EE2CD}" presName="parSpace" presStyleCnt="0"/>
      <dgm:spPr/>
    </dgm:pt>
    <dgm:pt modelId="{F57C6971-5FA4-404B-8873-F15DD19B673A}" type="pres">
      <dgm:prSet presAssocID="{6ED74CBE-9A21-41C6-8577-D5B8ABE2AC9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3DA365D-CB57-443A-AF74-49ED334AAA11}" type="presOf" srcId="{6ED74CBE-9A21-41C6-8577-D5B8ABE2AC9F}" destId="{F57C6971-5FA4-404B-8873-F15DD19B673A}" srcOrd="0" destOrd="0" presId="urn:microsoft.com/office/officeart/2005/8/layout/hChevron3"/>
    <dgm:cxn modelId="{EC782A23-9F2E-4B40-8AEA-1A7E645102C8}" type="presOf" srcId="{97CF7513-6E87-4A47-8C9E-5A1F6CDFDB05}" destId="{39275EA7-D933-4AC0-8E32-15D3D922ED50}" srcOrd="0" destOrd="0" presId="urn:microsoft.com/office/officeart/2005/8/layout/hChevron3"/>
    <dgm:cxn modelId="{73755E4A-EE46-44EA-9BBC-977407FBEDEF}" srcId="{97CF7513-6E87-4A47-8C9E-5A1F6CDFDB05}" destId="{8A229640-4B0A-44CF-9B7F-8D7F73566CDE}" srcOrd="0" destOrd="0" parTransId="{EE7B0C1E-253E-4C62-BF59-F67B6C371B89}" sibTransId="{65BEFF63-5819-432D-AB9D-1E6760C91B0D}"/>
    <dgm:cxn modelId="{EF09E64B-41D4-4B94-93BC-FCDF749A198B}" type="presOf" srcId="{D24AF557-7B2E-41C0-B26B-AEFEADAC4C4F}" destId="{ED271D74-6834-488A-B503-12DBBAA7E8E3}" srcOrd="0" destOrd="0" presId="urn:microsoft.com/office/officeart/2005/8/layout/hChevron3"/>
    <dgm:cxn modelId="{EBA46427-3228-4198-8596-0FDB06251E40}" srcId="{97CF7513-6E87-4A47-8C9E-5A1F6CDFDB05}" destId="{6AD9713C-6A47-4BF7-BBF8-D86E4D308E30}" srcOrd="2" destOrd="0" parTransId="{8B0B362A-AE47-40C6-8C5A-F136141175C7}" sibTransId="{6BA1908D-8692-4B6E-8B49-BBB9935EE2CD}"/>
    <dgm:cxn modelId="{AF03C0F3-383F-45E1-86D5-0EC7F5D8224F}" type="presOf" srcId="{6AD9713C-6A47-4BF7-BBF8-D86E4D308E30}" destId="{02D56807-E1CB-416C-B2D1-A09FDCAD20D6}" srcOrd="0" destOrd="0" presId="urn:microsoft.com/office/officeart/2005/8/layout/hChevron3"/>
    <dgm:cxn modelId="{4ABDE4AF-29BB-4D78-AC81-7B3047E2E3C4}" srcId="{97CF7513-6E87-4A47-8C9E-5A1F6CDFDB05}" destId="{6ED74CBE-9A21-41C6-8577-D5B8ABE2AC9F}" srcOrd="3" destOrd="0" parTransId="{EE1B973D-2A40-46BA-8F9F-5FA940579B26}" sibTransId="{3C27D6AB-364C-4296-9EC7-77A7FD2EF356}"/>
    <dgm:cxn modelId="{82FD6EB1-6721-4802-962F-C90BE4974B79}" type="presOf" srcId="{8A229640-4B0A-44CF-9B7F-8D7F73566CDE}" destId="{6165C862-6ABA-4A0A-BFF4-053AE527013B}" srcOrd="0" destOrd="0" presId="urn:microsoft.com/office/officeart/2005/8/layout/hChevron3"/>
    <dgm:cxn modelId="{EAA0670B-3B20-4E82-A702-6E9D4B374BF9}" srcId="{97CF7513-6E87-4A47-8C9E-5A1F6CDFDB05}" destId="{D24AF557-7B2E-41C0-B26B-AEFEADAC4C4F}" srcOrd="1" destOrd="0" parTransId="{EAD39DAE-A10A-4D15-A7AA-5FDD9C3AFE30}" sibTransId="{C56E6F21-B789-4E97-9151-D1BBD6D63099}"/>
    <dgm:cxn modelId="{6E9D2DDF-CAD3-4950-A090-8943EEB44D69}" type="presParOf" srcId="{39275EA7-D933-4AC0-8E32-15D3D922ED50}" destId="{6165C862-6ABA-4A0A-BFF4-053AE527013B}" srcOrd="0" destOrd="0" presId="urn:microsoft.com/office/officeart/2005/8/layout/hChevron3"/>
    <dgm:cxn modelId="{76A91FEF-CC93-4903-88CC-894BAEB741AC}" type="presParOf" srcId="{39275EA7-D933-4AC0-8E32-15D3D922ED50}" destId="{C92E449F-CEC3-4212-8D9F-E3497DED53C9}" srcOrd="1" destOrd="0" presId="urn:microsoft.com/office/officeart/2005/8/layout/hChevron3"/>
    <dgm:cxn modelId="{3A7865A9-5CC8-4283-87E3-6D15D4CE23E4}" type="presParOf" srcId="{39275EA7-D933-4AC0-8E32-15D3D922ED50}" destId="{ED271D74-6834-488A-B503-12DBBAA7E8E3}" srcOrd="2" destOrd="0" presId="urn:microsoft.com/office/officeart/2005/8/layout/hChevron3"/>
    <dgm:cxn modelId="{BB790563-6571-4010-AD7F-48B09564B92E}" type="presParOf" srcId="{39275EA7-D933-4AC0-8E32-15D3D922ED50}" destId="{10466EA1-EA57-401A-B70E-6B2ED24C4E8F}" srcOrd="3" destOrd="0" presId="urn:microsoft.com/office/officeart/2005/8/layout/hChevron3"/>
    <dgm:cxn modelId="{AF91C6C2-6860-4A17-B2A3-61589A0C1B19}" type="presParOf" srcId="{39275EA7-D933-4AC0-8E32-15D3D922ED50}" destId="{02D56807-E1CB-416C-B2D1-A09FDCAD20D6}" srcOrd="4" destOrd="0" presId="urn:microsoft.com/office/officeart/2005/8/layout/hChevron3"/>
    <dgm:cxn modelId="{4D9B4A92-22D0-4B40-926F-FB5355142989}" type="presParOf" srcId="{39275EA7-D933-4AC0-8E32-15D3D922ED50}" destId="{B8B3211D-E1D8-4439-8ABC-B6F1FBF4B8B7}" srcOrd="5" destOrd="0" presId="urn:microsoft.com/office/officeart/2005/8/layout/hChevron3"/>
    <dgm:cxn modelId="{22200906-BBED-4E6D-B148-CD40C985DEA4}" type="presParOf" srcId="{39275EA7-D933-4AC0-8E32-15D3D922ED50}" destId="{F57C6971-5FA4-404B-8873-F15DD19B673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7CF7513-6E87-4A47-8C9E-5A1F6CDFDB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A229640-4B0A-44CF-9B7F-8D7F73566CDE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1" action="ppaction://hlinksldjump"/>
            </a:rPr>
            <a:t>Introduction</a:t>
          </a:r>
          <a:endParaRPr lang="fr-FR" dirty="0"/>
        </a:p>
      </dgm:t>
    </dgm:pt>
    <dgm:pt modelId="{EE7B0C1E-253E-4C62-BF59-F67B6C371B89}" type="parTrans" cxnId="{73755E4A-EE46-44EA-9BBC-977407FBEDEF}">
      <dgm:prSet/>
      <dgm:spPr/>
      <dgm:t>
        <a:bodyPr/>
        <a:lstStyle/>
        <a:p>
          <a:endParaRPr lang="fr-FR"/>
        </a:p>
      </dgm:t>
    </dgm:pt>
    <dgm:pt modelId="{65BEFF63-5819-432D-AB9D-1E6760C91B0D}" type="sibTrans" cxnId="{73755E4A-EE46-44EA-9BBC-977407FBEDEF}">
      <dgm:prSet/>
      <dgm:spPr/>
      <dgm:t>
        <a:bodyPr/>
        <a:lstStyle/>
        <a:p>
          <a:endParaRPr lang="fr-FR"/>
        </a:p>
      </dgm:t>
    </dgm:pt>
    <dgm:pt modelId="{D24AF557-7B2E-41C0-B26B-AEFEADAC4C4F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2" action="ppaction://hlinksldjump"/>
            </a:rPr>
            <a:t>Méthodes</a:t>
          </a:r>
          <a:endParaRPr lang="fr-FR" dirty="0"/>
        </a:p>
      </dgm:t>
    </dgm:pt>
    <dgm:pt modelId="{EAD39DAE-A10A-4D15-A7AA-5FDD9C3AFE30}" type="parTrans" cxnId="{EAA0670B-3B20-4E82-A702-6E9D4B374BF9}">
      <dgm:prSet/>
      <dgm:spPr/>
      <dgm:t>
        <a:bodyPr/>
        <a:lstStyle/>
        <a:p>
          <a:endParaRPr lang="fr-FR"/>
        </a:p>
      </dgm:t>
    </dgm:pt>
    <dgm:pt modelId="{C56E6F21-B789-4E97-9151-D1BBD6D63099}" type="sibTrans" cxnId="{EAA0670B-3B20-4E82-A702-6E9D4B374BF9}">
      <dgm:prSet/>
      <dgm:spPr/>
      <dgm:t>
        <a:bodyPr/>
        <a:lstStyle/>
        <a:p>
          <a:endParaRPr lang="fr-FR"/>
        </a:p>
      </dgm:t>
    </dgm:pt>
    <dgm:pt modelId="{6AD9713C-6A47-4BF7-BBF8-D86E4D308E30}">
      <dgm:prSet phldrT="[Texte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3" action="ppaction://hlinksldjump"/>
            </a:rPr>
            <a:t>Résultats</a:t>
          </a:r>
          <a:endParaRPr lang="fr-FR" dirty="0"/>
        </a:p>
      </dgm:t>
    </dgm:pt>
    <dgm:pt modelId="{8B0B362A-AE47-40C6-8C5A-F136141175C7}" type="parTrans" cxnId="{EBA46427-3228-4198-8596-0FDB06251E40}">
      <dgm:prSet/>
      <dgm:spPr/>
      <dgm:t>
        <a:bodyPr/>
        <a:lstStyle/>
        <a:p>
          <a:endParaRPr lang="fr-FR"/>
        </a:p>
      </dgm:t>
    </dgm:pt>
    <dgm:pt modelId="{6BA1908D-8692-4B6E-8B49-BBB9935EE2CD}" type="sibTrans" cxnId="{EBA46427-3228-4198-8596-0FDB06251E40}">
      <dgm:prSet/>
      <dgm:spPr/>
      <dgm:t>
        <a:bodyPr/>
        <a:lstStyle/>
        <a:p>
          <a:endParaRPr lang="fr-FR"/>
        </a:p>
      </dgm:t>
    </dgm:pt>
    <dgm:pt modelId="{6ED74CBE-9A21-41C6-8577-D5B8ABE2AC9F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4" action="ppaction://hlinksldjump"/>
            </a:rPr>
            <a:t>Bilan, perspectives et conclusion</a:t>
          </a:r>
          <a:endParaRPr lang="fr-FR" dirty="0"/>
        </a:p>
      </dgm:t>
    </dgm:pt>
    <dgm:pt modelId="{EE1B973D-2A40-46BA-8F9F-5FA940579B26}" type="parTrans" cxnId="{4ABDE4AF-29BB-4D78-AC81-7B3047E2E3C4}">
      <dgm:prSet/>
      <dgm:spPr/>
      <dgm:t>
        <a:bodyPr/>
        <a:lstStyle/>
        <a:p>
          <a:endParaRPr lang="fr-FR"/>
        </a:p>
      </dgm:t>
    </dgm:pt>
    <dgm:pt modelId="{3C27D6AB-364C-4296-9EC7-77A7FD2EF356}" type="sibTrans" cxnId="{4ABDE4AF-29BB-4D78-AC81-7B3047E2E3C4}">
      <dgm:prSet/>
      <dgm:spPr/>
      <dgm:t>
        <a:bodyPr/>
        <a:lstStyle/>
        <a:p>
          <a:endParaRPr lang="fr-FR"/>
        </a:p>
      </dgm:t>
    </dgm:pt>
    <dgm:pt modelId="{39275EA7-D933-4AC0-8E32-15D3D922ED50}" type="pres">
      <dgm:prSet presAssocID="{97CF7513-6E87-4A47-8C9E-5A1F6CDFDB05}" presName="Name0" presStyleCnt="0">
        <dgm:presLayoutVars>
          <dgm:dir/>
          <dgm:resizeHandles val="exact"/>
        </dgm:presLayoutVars>
      </dgm:prSet>
      <dgm:spPr/>
    </dgm:pt>
    <dgm:pt modelId="{6165C862-6ABA-4A0A-BFF4-053AE527013B}" type="pres">
      <dgm:prSet presAssocID="{8A229640-4B0A-44CF-9B7F-8D7F73566CD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E449F-CEC3-4212-8D9F-E3497DED53C9}" type="pres">
      <dgm:prSet presAssocID="{65BEFF63-5819-432D-AB9D-1E6760C91B0D}" presName="parSpace" presStyleCnt="0"/>
      <dgm:spPr/>
    </dgm:pt>
    <dgm:pt modelId="{ED271D74-6834-488A-B503-12DBBAA7E8E3}" type="pres">
      <dgm:prSet presAssocID="{D24AF557-7B2E-41C0-B26B-AEFEADAC4C4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466EA1-EA57-401A-B70E-6B2ED24C4E8F}" type="pres">
      <dgm:prSet presAssocID="{C56E6F21-B789-4E97-9151-D1BBD6D63099}" presName="parSpace" presStyleCnt="0"/>
      <dgm:spPr/>
    </dgm:pt>
    <dgm:pt modelId="{02D56807-E1CB-416C-B2D1-A09FDCAD20D6}" type="pres">
      <dgm:prSet presAssocID="{6AD9713C-6A47-4BF7-BBF8-D86E4D308E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B3211D-E1D8-4439-8ABC-B6F1FBF4B8B7}" type="pres">
      <dgm:prSet presAssocID="{6BA1908D-8692-4B6E-8B49-BBB9935EE2CD}" presName="parSpace" presStyleCnt="0"/>
      <dgm:spPr/>
    </dgm:pt>
    <dgm:pt modelId="{F57C6971-5FA4-404B-8873-F15DD19B673A}" type="pres">
      <dgm:prSet presAssocID="{6ED74CBE-9A21-41C6-8577-D5B8ABE2AC9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33DBEC9-6C1C-47FD-986F-BBFF1370BDAC}" type="presOf" srcId="{6ED74CBE-9A21-41C6-8577-D5B8ABE2AC9F}" destId="{F57C6971-5FA4-404B-8873-F15DD19B673A}" srcOrd="0" destOrd="0" presId="urn:microsoft.com/office/officeart/2005/8/layout/hChevron3"/>
    <dgm:cxn modelId="{569B565F-7B60-4A49-AAD6-F4213F97D6B4}" type="presOf" srcId="{6AD9713C-6A47-4BF7-BBF8-D86E4D308E30}" destId="{02D56807-E1CB-416C-B2D1-A09FDCAD20D6}" srcOrd="0" destOrd="0" presId="urn:microsoft.com/office/officeart/2005/8/layout/hChevron3"/>
    <dgm:cxn modelId="{73755E4A-EE46-44EA-9BBC-977407FBEDEF}" srcId="{97CF7513-6E87-4A47-8C9E-5A1F6CDFDB05}" destId="{8A229640-4B0A-44CF-9B7F-8D7F73566CDE}" srcOrd="0" destOrd="0" parTransId="{EE7B0C1E-253E-4C62-BF59-F67B6C371B89}" sibTransId="{65BEFF63-5819-432D-AB9D-1E6760C91B0D}"/>
    <dgm:cxn modelId="{EBA46427-3228-4198-8596-0FDB06251E40}" srcId="{97CF7513-6E87-4A47-8C9E-5A1F6CDFDB05}" destId="{6AD9713C-6A47-4BF7-BBF8-D86E4D308E30}" srcOrd="2" destOrd="0" parTransId="{8B0B362A-AE47-40C6-8C5A-F136141175C7}" sibTransId="{6BA1908D-8692-4B6E-8B49-BBB9935EE2CD}"/>
    <dgm:cxn modelId="{28692FDD-8E76-43F9-A4F6-AD13A61753AB}" type="presOf" srcId="{D24AF557-7B2E-41C0-B26B-AEFEADAC4C4F}" destId="{ED271D74-6834-488A-B503-12DBBAA7E8E3}" srcOrd="0" destOrd="0" presId="urn:microsoft.com/office/officeart/2005/8/layout/hChevron3"/>
    <dgm:cxn modelId="{93C00D75-7C83-4CC4-8191-5C5CB9BFEBA6}" type="presOf" srcId="{8A229640-4B0A-44CF-9B7F-8D7F73566CDE}" destId="{6165C862-6ABA-4A0A-BFF4-053AE527013B}" srcOrd="0" destOrd="0" presId="urn:microsoft.com/office/officeart/2005/8/layout/hChevron3"/>
    <dgm:cxn modelId="{4ABDE4AF-29BB-4D78-AC81-7B3047E2E3C4}" srcId="{97CF7513-6E87-4A47-8C9E-5A1F6CDFDB05}" destId="{6ED74CBE-9A21-41C6-8577-D5B8ABE2AC9F}" srcOrd="3" destOrd="0" parTransId="{EE1B973D-2A40-46BA-8F9F-5FA940579B26}" sibTransId="{3C27D6AB-364C-4296-9EC7-77A7FD2EF356}"/>
    <dgm:cxn modelId="{07B0F7E2-18C3-460E-8612-AD2DA3B85DC6}" type="presOf" srcId="{97CF7513-6E87-4A47-8C9E-5A1F6CDFDB05}" destId="{39275EA7-D933-4AC0-8E32-15D3D922ED50}" srcOrd="0" destOrd="0" presId="urn:microsoft.com/office/officeart/2005/8/layout/hChevron3"/>
    <dgm:cxn modelId="{EAA0670B-3B20-4E82-A702-6E9D4B374BF9}" srcId="{97CF7513-6E87-4A47-8C9E-5A1F6CDFDB05}" destId="{D24AF557-7B2E-41C0-B26B-AEFEADAC4C4F}" srcOrd="1" destOrd="0" parTransId="{EAD39DAE-A10A-4D15-A7AA-5FDD9C3AFE30}" sibTransId="{C56E6F21-B789-4E97-9151-D1BBD6D63099}"/>
    <dgm:cxn modelId="{63F99A27-D517-4F3B-9C5D-198008DA3600}" type="presParOf" srcId="{39275EA7-D933-4AC0-8E32-15D3D922ED50}" destId="{6165C862-6ABA-4A0A-BFF4-053AE527013B}" srcOrd="0" destOrd="0" presId="urn:microsoft.com/office/officeart/2005/8/layout/hChevron3"/>
    <dgm:cxn modelId="{98F3A7A6-D715-4AD8-951A-AB146042D38C}" type="presParOf" srcId="{39275EA7-D933-4AC0-8E32-15D3D922ED50}" destId="{C92E449F-CEC3-4212-8D9F-E3497DED53C9}" srcOrd="1" destOrd="0" presId="urn:microsoft.com/office/officeart/2005/8/layout/hChevron3"/>
    <dgm:cxn modelId="{D6DF81FD-0E6B-4AC4-BE8E-BB8EED076E1C}" type="presParOf" srcId="{39275EA7-D933-4AC0-8E32-15D3D922ED50}" destId="{ED271D74-6834-488A-B503-12DBBAA7E8E3}" srcOrd="2" destOrd="0" presId="urn:microsoft.com/office/officeart/2005/8/layout/hChevron3"/>
    <dgm:cxn modelId="{A4F54F8A-2B72-406C-B988-AF8B832CBDF6}" type="presParOf" srcId="{39275EA7-D933-4AC0-8E32-15D3D922ED50}" destId="{10466EA1-EA57-401A-B70E-6B2ED24C4E8F}" srcOrd="3" destOrd="0" presId="urn:microsoft.com/office/officeart/2005/8/layout/hChevron3"/>
    <dgm:cxn modelId="{B92E407F-B6A7-4EC2-9DB5-A00D12FB22C8}" type="presParOf" srcId="{39275EA7-D933-4AC0-8E32-15D3D922ED50}" destId="{02D56807-E1CB-416C-B2D1-A09FDCAD20D6}" srcOrd="4" destOrd="0" presId="urn:microsoft.com/office/officeart/2005/8/layout/hChevron3"/>
    <dgm:cxn modelId="{AE7973C0-C773-40E5-8046-FC494BB2DE1B}" type="presParOf" srcId="{39275EA7-D933-4AC0-8E32-15D3D922ED50}" destId="{B8B3211D-E1D8-4439-8ABC-B6F1FBF4B8B7}" srcOrd="5" destOrd="0" presId="urn:microsoft.com/office/officeart/2005/8/layout/hChevron3"/>
    <dgm:cxn modelId="{B42FADF8-29EE-4CD5-BF8F-0AA1B3242892}" type="presParOf" srcId="{39275EA7-D933-4AC0-8E32-15D3D922ED50}" destId="{F57C6971-5FA4-404B-8873-F15DD19B673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7CF7513-6E87-4A47-8C9E-5A1F6CDFDB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A229640-4B0A-44CF-9B7F-8D7F73566CDE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1" action="ppaction://hlinksldjump"/>
            </a:rPr>
            <a:t>Introduction</a:t>
          </a:r>
          <a:endParaRPr lang="fr-FR" dirty="0"/>
        </a:p>
      </dgm:t>
    </dgm:pt>
    <dgm:pt modelId="{EE7B0C1E-253E-4C62-BF59-F67B6C371B89}" type="parTrans" cxnId="{73755E4A-EE46-44EA-9BBC-977407FBEDEF}">
      <dgm:prSet/>
      <dgm:spPr/>
      <dgm:t>
        <a:bodyPr/>
        <a:lstStyle/>
        <a:p>
          <a:endParaRPr lang="fr-FR"/>
        </a:p>
      </dgm:t>
    </dgm:pt>
    <dgm:pt modelId="{65BEFF63-5819-432D-AB9D-1E6760C91B0D}" type="sibTrans" cxnId="{73755E4A-EE46-44EA-9BBC-977407FBEDEF}">
      <dgm:prSet/>
      <dgm:spPr/>
      <dgm:t>
        <a:bodyPr/>
        <a:lstStyle/>
        <a:p>
          <a:endParaRPr lang="fr-FR"/>
        </a:p>
      </dgm:t>
    </dgm:pt>
    <dgm:pt modelId="{D24AF557-7B2E-41C0-B26B-AEFEADAC4C4F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2" action="ppaction://hlinksldjump"/>
            </a:rPr>
            <a:t>Méthodes</a:t>
          </a:r>
          <a:endParaRPr lang="fr-FR" dirty="0"/>
        </a:p>
      </dgm:t>
    </dgm:pt>
    <dgm:pt modelId="{EAD39DAE-A10A-4D15-A7AA-5FDD9C3AFE30}" type="parTrans" cxnId="{EAA0670B-3B20-4E82-A702-6E9D4B374BF9}">
      <dgm:prSet/>
      <dgm:spPr/>
      <dgm:t>
        <a:bodyPr/>
        <a:lstStyle/>
        <a:p>
          <a:endParaRPr lang="fr-FR"/>
        </a:p>
      </dgm:t>
    </dgm:pt>
    <dgm:pt modelId="{C56E6F21-B789-4E97-9151-D1BBD6D63099}" type="sibTrans" cxnId="{EAA0670B-3B20-4E82-A702-6E9D4B374BF9}">
      <dgm:prSet/>
      <dgm:spPr/>
      <dgm:t>
        <a:bodyPr/>
        <a:lstStyle/>
        <a:p>
          <a:endParaRPr lang="fr-FR"/>
        </a:p>
      </dgm:t>
    </dgm:pt>
    <dgm:pt modelId="{6AD9713C-6A47-4BF7-BBF8-D86E4D308E30}">
      <dgm:prSet phldrT="[Texte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3" action="ppaction://hlinksldjump"/>
            </a:rPr>
            <a:t>Résultats</a:t>
          </a:r>
          <a:endParaRPr lang="fr-FR" dirty="0"/>
        </a:p>
      </dgm:t>
    </dgm:pt>
    <dgm:pt modelId="{8B0B362A-AE47-40C6-8C5A-F136141175C7}" type="parTrans" cxnId="{EBA46427-3228-4198-8596-0FDB06251E40}">
      <dgm:prSet/>
      <dgm:spPr/>
      <dgm:t>
        <a:bodyPr/>
        <a:lstStyle/>
        <a:p>
          <a:endParaRPr lang="fr-FR"/>
        </a:p>
      </dgm:t>
    </dgm:pt>
    <dgm:pt modelId="{6BA1908D-8692-4B6E-8B49-BBB9935EE2CD}" type="sibTrans" cxnId="{EBA46427-3228-4198-8596-0FDB06251E40}">
      <dgm:prSet/>
      <dgm:spPr/>
      <dgm:t>
        <a:bodyPr/>
        <a:lstStyle/>
        <a:p>
          <a:endParaRPr lang="fr-FR"/>
        </a:p>
      </dgm:t>
    </dgm:pt>
    <dgm:pt modelId="{6ED74CBE-9A21-41C6-8577-D5B8ABE2AC9F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4" action="ppaction://hlinksldjump"/>
            </a:rPr>
            <a:t>Bilan, perspectives et conclusion</a:t>
          </a:r>
          <a:endParaRPr lang="fr-FR" dirty="0"/>
        </a:p>
      </dgm:t>
    </dgm:pt>
    <dgm:pt modelId="{EE1B973D-2A40-46BA-8F9F-5FA940579B26}" type="parTrans" cxnId="{4ABDE4AF-29BB-4D78-AC81-7B3047E2E3C4}">
      <dgm:prSet/>
      <dgm:spPr/>
      <dgm:t>
        <a:bodyPr/>
        <a:lstStyle/>
        <a:p>
          <a:endParaRPr lang="fr-FR"/>
        </a:p>
      </dgm:t>
    </dgm:pt>
    <dgm:pt modelId="{3C27D6AB-364C-4296-9EC7-77A7FD2EF356}" type="sibTrans" cxnId="{4ABDE4AF-29BB-4D78-AC81-7B3047E2E3C4}">
      <dgm:prSet/>
      <dgm:spPr/>
      <dgm:t>
        <a:bodyPr/>
        <a:lstStyle/>
        <a:p>
          <a:endParaRPr lang="fr-FR"/>
        </a:p>
      </dgm:t>
    </dgm:pt>
    <dgm:pt modelId="{39275EA7-D933-4AC0-8E32-15D3D922ED50}" type="pres">
      <dgm:prSet presAssocID="{97CF7513-6E87-4A47-8C9E-5A1F6CDFDB05}" presName="Name0" presStyleCnt="0">
        <dgm:presLayoutVars>
          <dgm:dir/>
          <dgm:resizeHandles val="exact"/>
        </dgm:presLayoutVars>
      </dgm:prSet>
      <dgm:spPr/>
    </dgm:pt>
    <dgm:pt modelId="{6165C862-6ABA-4A0A-BFF4-053AE527013B}" type="pres">
      <dgm:prSet presAssocID="{8A229640-4B0A-44CF-9B7F-8D7F73566CD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E449F-CEC3-4212-8D9F-E3497DED53C9}" type="pres">
      <dgm:prSet presAssocID="{65BEFF63-5819-432D-AB9D-1E6760C91B0D}" presName="parSpace" presStyleCnt="0"/>
      <dgm:spPr/>
    </dgm:pt>
    <dgm:pt modelId="{ED271D74-6834-488A-B503-12DBBAA7E8E3}" type="pres">
      <dgm:prSet presAssocID="{D24AF557-7B2E-41C0-B26B-AEFEADAC4C4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466EA1-EA57-401A-B70E-6B2ED24C4E8F}" type="pres">
      <dgm:prSet presAssocID="{C56E6F21-B789-4E97-9151-D1BBD6D63099}" presName="parSpace" presStyleCnt="0"/>
      <dgm:spPr/>
    </dgm:pt>
    <dgm:pt modelId="{02D56807-E1CB-416C-B2D1-A09FDCAD20D6}" type="pres">
      <dgm:prSet presAssocID="{6AD9713C-6A47-4BF7-BBF8-D86E4D308E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B3211D-E1D8-4439-8ABC-B6F1FBF4B8B7}" type="pres">
      <dgm:prSet presAssocID="{6BA1908D-8692-4B6E-8B49-BBB9935EE2CD}" presName="parSpace" presStyleCnt="0"/>
      <dgm:spPr/>
    </dgm:pt>
    <dgm:pt modelId="{F57C6971-5FA4-404B-8873-F15DD19B673A}" type="pres">
      <dgm:prSet presAssocID="{6ED74CBE-9A21-41C6-8577-D5B8ABE2AC9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C304757-C809-4327-9479-0CAC52105674}" type="presOf" srcId="{8A229640-4B0A-44CF-9B7F-8D7F73566CDE}" destId="{6165C862-6ABA-4A0A-BFF4-053AE527013B}" srcOrd="0" destOrd="0" presId="urn:microsoft.com/office/officeart/2005/8/layout/hChevron3"/>
    <dgm:cxn modelId="{547F6E2D-CF61-4F91-A002-3455FAD9496E}" type="presOf" srcId="{97CF7513-6E87-4A47-8C9E-5A1F6CDFDB05}" destId="{39275EA7-D933-4AC0-8E32-15D3D922ED50}" srcOrd="0" destOrd="0" presId="urn:microsoft.com/office/officeart/2005/8/layout/hChevron3"/>
    <dgm:cxn modelId="{000124A0-AC54-4A17-9115-F97C0017E704}" type="presOf" srcId="{6ED74CBE-9A21-41C6-8577-D5B8ABE2AC9F}" destId="{F57C6971-5FA4-404B-8873-F15DD19B673A}" srcOrd="0" destOrd="0" presId="urn:microsoft.com/office/officeart/2005/8/layout/hChevron3"/>
    <dgm:cxn modelId="{6E155D30-B4F5-4CAB-8DA8-900D3DDEE4A9}" type="presOf" srcId="{6AD9713C-6A47-4BF7-BBF8-D86E4D308E30}" destId="{02D56807-E1CB-416C-B2D1-A09FDCAD20D6}" srcOrd="0" destOrd="0" presId="urn:microsoft.com/office/officeart/2005/8/layout/hChevron3"/>
    <dgm:cxn modelId="{4ABDE4AF-29BB-4D78-AC81-7B3047E2E3C4}" srcId="{97CF7513-6E87-4A47-8C9E-5A1F6CDFDB05}" destId="{6ED74CBE-9A21-41C6-8577-D5B8ABE2AC9F}" srcOrd="3" destOrd="0" parTransId="{EE1B973D-2A40-46BA-8F9F-5FA940579B26}" sibTransId="{3C27D6AB-364C-4296-9EC7-77A7FD2EF356}"/>
    <dgm:cxn modelId="{1E59A291-D423-4444-813D-EFB356814CA4}" type="presOf" srcId="{D24AF557-7B2E-41C0-B26B-AEFEADAC4C4F}" destId="{ED271D74-6834-488A-B503-12DBBAA7E8E3}" srcOrd="0" destOrd="0" presId="urn:microsoft.com/office/officeart/2005/8/layout/hChevron3"/>
    <dgm:cxn modelId="{EBA46427-3228-4198-8596-0FDB06251E40}" srcId="{97CF7513-6E87-4A47-8C9E-5A1F6CDFDB05}" destId="{6AD9713C-6A47-4BF7-BBF8-D86E4D308E30}" srcOrd="2" destOrd="0" parTransId="{8B0B362A-AE47-40C6-8C5A-F136141175C7}" sibTransId="{6BA1908D-8692-4B6E-8B49-BBB9935EE2CD}"/>
    <dgm:cxn modelId="{EAA0670B-3B20-4E82-A702-6E9D4B374BF9}" srcId="{97CF7513-6E87-4A47-8C9E-5A1F6CDFDB05}" destId="{D24AF557-7B2E-41C0-B26B-AEFEADAC4C4F}" srcOrd="1" destOrd="0" parTransId="{EAD39DAE-A10A-4D15-A7AA-5FDD9C3AFE30}" sibTransId="{C56E6F21-B789-4E97-9151-D1BBD6D63099}"/>
    <dgm:cxn modelId="{73755E4A-EE46-44EA-9BBC-977407FBEDEF}" srcId="{97CF7513-6E87-4A47-8C9E-5A1F6CDFDB05}" destId="{8A229640-4B0A-44CF-9B7F-8D7F73566CDE}" srcOrd="0" destOrd="0" parTransId="{EE7B0C1E-253E-4C62-BF59-F67B6C371B89}" sibTransId="{65BEFF63-5819-432D-AB9D-1E6760C91B0D}"/>
    <dgm:cxn modelId="{50D980EF-020D-4B1A-95A5-E81DBE2A8F3A}" type="presParOf" srcId="{39275EA7-D933-4AC0-8E32-15D3D922ED50}" destId="{6165C862-6ABA-4A0A-BFF4-053AE527013B}" srcOrd="0" destOrd="0" presId="urn:microsoft.com/office/officeart/2005/8/layout/hChevron3"/>
    <dgm:cxn modelId="{9D7EB211-511A-4C5B-816E-8346FB6EB453}" type="presParOf" srcId="{39275EA7-D933-4AC0-8E32-15D3D922ED50}" destId="{C92E449F-CEC3-4212-8D9F-E3497DED53C9}" srcOrd="1" destOrd="0" presId="urn:microsoft.com/office/officeart/2005/8/layout/hChevron3"/>
    <dgm:cxn modelId="{5EAB9A0E-206B-4BF8-A717-AC39C1847934}" type="presParOf" srcId="{39275EA7-D933-4AC0-8E32-15D3D922ED50}" destId="{ED271D74-6834-488A-B503-12DBBAA7E8E3}" srcOrd="2" destOrd="0" presId="urn:microsoft.com/office/officeart/2005/8/layout/hChevron3"/>
    <dgm:cxn modelId="{CE21DD68-B17C-4743-B511-FDC61043420A}" type="presParOf" srcId="{39275EA7-D933-4AC0-8E32-15D3D922ED50}" destId="{10466EA1-EA57-401A-B70E-6B2ED24C4E8F}" srcOrd="3" destOrd="0" presId="urn:microsoft.com/office/officeart/2005/8/layout/hChevron3"/>
    <dgm:cxn modelId="{51F4F5BF-B63E-45D2-B3F9-33D463EB061B}" type="presParOf" srcId="{39275EA7-D933-4AC0-8E32-15D3D922ED50}" destId="{02D56807-E1CB-416C-B2D1-A09FDCAD20D6}" srcOrd="4" destOrd="0" presId="urn:microsoft.com/office/officeart/2005/8/layout/hChevron3"/>
    <dgm:cxn modelId="{0DD22CDD-6041-479E-A639-DD29965E9AA5}" type="presParOf" srcId="{39275EA7-D933-4AC0-8E32-15D3D922ED50}" destId="{B8B3211D-E1D8-4439-8ABC-B6F1FBF4B8B7}" srcOrd="5" destOrd="0" presId="urn:microsoft.com/office/officeart/2005/8/layout/hChevron3"/>
    <dgm:cxn modelId="{C66E2F97-5096-4A4A-A160-58D3E4AA0A90}" type="presParOf" srcId="{39275EA7-D933-4AC0-8E32-15D3D922ED50}" destId="{F57C6971-5FA4-404B-8873-F15DD19B673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7CF7513-6E87-4A47-8C9E-5A1F6CDFDB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A229640-4B0A-44CF-9B7F-8D7F73566CDE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1" action="ppaction://hlinksldjump"/>
            </a:rPr>
            <a:t>Introduction</a:t>
          </a:r>
          <a:endParaRPr lang="fr-FR" dirty="0"/>
        </a:p>
      </dgm:t>
    </dgm:pt>
    <dgm:pt modelId="{EE7B0C1E-253E-4C62-BF59-F67B6C371B89}" type="parTrans" cxnId="{73755E4A-EE46-44EA-9BBC-977407FBEDEF}">
      <dgm:prSet/>
      <dgm:spPr/>
      <dgm:t>
        <a:bodyPr/>
        <a:lstStyle/>
        <a:p>
          <a:endParaRPr lang="fr-FR"/>
        </a:p>
      </dgm:t>
    </dgm:pt>
    <dgm:pt modelId="{65BEFF63-5819-432D-AB9D-1E6760C91B0D}" type="sibTrans" cxnId="{73755E4A-EE46-44EA-9BBC-977407FBEDEF}">
      <dgm:prSet/>
      <dgm:spPr/>
      <dgm:t>
        <a:bodyPr/>
        <a:lstStyle/>
        <a:p>
          <a:endParaRPr lang="fr-FR"/>
        </a:p>
      </dgm:t>
    </dgm:pt>
    <dgm:pt modelId="{D24AF557-7B2E-41C0-B26B-AEFEADAC4C4F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2" action="ppaction://hlinksldjump"/>
            </a:rPr>
            <a:t>Méthodes</a:t>
          </a:r>
          <a:endParaRPr lang="fr-FR" dirty="0"/>
        </a:p>
      </dgm:t>
    </dgm:pt>
    <dgm:pt modelId="{EAD39DAE-A10A-4D15-A7AA-5FDD9C3AFE30}" type="parTrans" cxnId="{EAA0670B-3B20-4E82-A702-6E9D4B374BF9}">
      <dgm:prSet/>
      <dgm:spPr/>
      <dgm:t>
        <a:bodyPr/>
        <a:lstStyle/>
        <a:p>
          <a:endParaRPr lang="fr-FR"/>
        </a:p>
      </dgm:t>
    </dgm:pt>
    <dgm:pt modelId="{C56E6F21-B789-4E97-9151-D1BBD6D63099}" type="sibTrans" cxnId="{EAA0670B-3B20-4E82-A702-6E9D4B374BF9}">
      <dgm:prSet/>
      <dgm:spPr/>
      <dgm:t>
        <a:bodyPr/>
        <a:lstStyle/>
        <a:p>
          <a:endParaRPr lang="fr-FR"/>
        </a:p>
      </dgm:t>
    </dgm:pt>
    <dgm:pt modelId="{6AD9713C-6A47-4BF7-BBF8-D86E4D308E30}">
      <dgm:prSet phldrT="[Texte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3" action="ppaction://hlinksldjump"/>
            </a:rPr>
            <a:t>Résultats</a:t>
          </a:r>
          <a:endParaRPr lang="fr-FR" dirty="0"/>
        </a:p>
      </dgm:t>
    </dgm:pt>
    <dgm:pt modelId="{8B0B362A-AE47-40C6-8C5A-F136141175C7}" type="parTrans" cxnId="{EBA46427-3228-4198-8596-0FDB06251E40}">
      <dgm:prSet/>
      <dgm:spPr/>
      <dgm:t>
        <a:bodyPr/>
        <a:lstStyle/>
        <a:p>
          <a:endParaRPr lang="fr-FR"/>
        </a:p>
      </dgm:t>
    </dgm:pt>
    <dgm:pt modelId="{6BA1908D-8692-4B6E-8B49-BBB9935EE2CD}" type="sibTrans" cxnId="{EBA46427-3228-4198-8596-0FDB06251E40}">
      <dgm:prSet/>
      <dgm:spPr/>
      <dgm:t>
        <a:bodyPr/>
        <a:lstStyle/>
        <a:p>
          <a:endParaRPr lang="fr-FR"/>
        </a:p>
      </dgm:t>
    </dgm:pt>
    <dgm:pt modelId="{6ED74CBE-9A21-41C6-8577-D5B8ABE2AC9F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4" action="ppaction://hlinksldjump"/>
            </a:rPr>
            <a:t>Bilan, perspectives et conclusion</a:t>
          </a:r>
          <a:endParaRPr lang="fr-FR" dirty="0"/>
        </a:p>
      </dgm:t>
    </dgm:pt>
    <dgm:pt modelId="{EE1B973D-2A40-46BA-8F9F-5FA940579B26}" type="parTrans" cxnId="{4ABDE4AF-29BB-4D78-AC81-7B3047E2E3C4}">
      <dgm:prSet/>
      <dgm:spPr/>
      <dgm:t>
        <a:bodyPr/>
        <a:lstStyle/>
        <a:p>
          <a:endParaRPr lang="fr-FR"/>
        </a:p>
      </dgm:t>
    </dgm:pt>
    <dgm:pt modelId="{3C27D6AB-364C-4296-9EC7-77A7FD2EF356}" type="sibTrans" cxnId="{4ABDE4AF-29BB-4D78-AC81-7B3047E2E3C4}">
      <dgm:prSet/>
      <dgm:spPr/>
      <dgm:t>
        <a:bodyPr/>
        <a:lstStyle/>
        <a:p>
          <a:endParaRPr lang="fr-FR"/>
        </a:p>
      </dgm:t>
    </dgm:pt>
    <dgm:pt modelId="{39275EA7-D933-4AC0-8E32-15D3D922ED50}" type="pres">
      <dgm:prSet presAssocID="{97CF7513-6E87-4A47-8C9E-5A1F6CDFDB05}" presName="Name0" presStyleCnt="0">
        <dgm:presLayoutVars>
          <dgm:dir/>
          <dgm:resizeHandles val="exact"/>
        </dgm:presLayoutVars>
      </dgm:prSet>
      <dgm:spPr/>
    </dgm:pt>
    <dgm:pt modelId="{6165C862-6ABA-4A0A-BFF4-053AE527013B}" type="pres">
      <dgm:prSet presAssocID="{8A229640-4B0A-44CF-9B7F-8D7F73566CD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E449F-CEC3-4212-8D9F-E3497DED53C9}" type="pres">
      <dgm:prSet presAssocID="{65BEFF63-5819-432D-AB9D-1E6760C91B0D}" presName="parSpace" presStyleCnt="0"/>
      <dgm:spPr/>
    </dgm:pt>
    <dgm:pt modelId="{ED271D74-6834-488A-B503-12DBBAA7E8E3}" type="pres">
      <dgm:prSet presAssocID="{D24AF557-7B2E-41C0-B26B-AEFEADAC4C4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466EA1-EA57-401A-B70E-6B2ED24C4E8F}" type="pres">
      <dgm:prSet presAssocID="{C56E6F21-B789-4E97-9151-D1BBD6D63099}" presName="parSpace" presStyleCnt="0"/>
      <dgm:spPr/>
    </dgm:pt>
    <dgm:pt modelId="{02D56807-E1CB-416C-B2D1-A09FDCAD20D6}" type="pres">
      <dgm:prSet presAssocID="{6AD9713C-6A47-4BF7-BBF8-D86E4D308E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B3211D-E1D8-4439-8ABC-B6F1FBF4B8B7}" type="pres">
      <dgm:prSet presAssocID="{6BA1908D-8692-4B6E-8B49-BBB9935EE2CD}" presName="parSpace" presStyleCnt="0"/>
      <dgm:spPr/>
    </dgm:pt>
    <dgm:pt modelId="{F57C6971-5FA4-404B-8873-F15DD19B673A}" type="pres">
      <dgm:prSet presAssocID="{6ED74CBE-9A21-41C6-8577-D5B8ABE2AC9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AE1401E-1677-49C8-A103-46C1E19642A0}" type="presOf" srcId="{D24AF557-7B2E-41C0-B26B-AEFEADAC4C4F}" destId="{ED271D74-6834-488A-B503-12DBBAA7E8E3}" srcOrd="0" destOrd="0" presId="urn:microsoft.com/office/officeart/2005/8/layout/hChevron3"/>
    <dgm:cxn modelId="{494CD648-065F-48A4-8EEE-61CED788EBB9}" type="presOf" srcId="{8A229640-4B0A-44CF-9B7F-8D7F73566CDE}" destId="{6165C862-6ABA-4A0A-BFF4-053AE527013B}" srcOrd="0" destOrd="0" presId="urn:microsoft.com/office/officeart/2005/8/layout/hChevron3"/>
    <dgm:cxn modelId="{96EA3249-C269-46D7-917C-B497B9E02BA9}" type="presOf" srcId="{6ED74CBE-9A21-41C6-8577-D5B8ABE2AC9F}" destId="{F57C6971-5FA4-404B-8873-F15DD19B673A}" srcOrd="0" destOrd="0" presId="urn:microsoft.com/office/officeart/2005/8/layout/hChevron3"/>
    <dgm:cxn modelId="{4ABDE4AF-29BB-4D78-AC81-7B3047E2E3C4}" srcId="{97CF7513-6E87-4A47-8C9E-5A1F6CDFDB05}" destId="{6ED74CBE-9A21-41C6-8577-D5B8ABE2AC9F}" srcOrd="3" destOrd="0" parTransId="{EE1B973D-2A40-46BA-8F9F-5FA940579B26}" sibTransId="{3C27D6AB-364C-4296-9EC7-77A7FD2EF356}"/>
    <dgm:cxn modelId="{960E65A8-C607-4D23-99D8-A754F15944A7}" type="presOf" srcId="{6AD9713C-6A47-4BF7-BBF8-D86E4D308E30}" destId="{02D56807-E1CB-416C-B2D1-A09FDCAD20D6}" srcOrd="0" destOrd="0" presId="urn:microsoft.com/office/officeart/2005/8/layout/hChevron3"/>
    <dgm:cxn modelId="{EBA46427-3228-4198-8596-0FDB06251E40}" srcId="{97CF7513-6E87-4A47-8C9E-5A1F6CDFDB05}" destId="{6AD9713C-6A47-4BF7-BBF8-D86E4D308E30}" srcOrd="2" destOrd="0" parTransId="{8B0B362A-AE47-40C6-8C5A-F136141175C7}" sibTransId="{6BA1908D-8692-4B6E-8B49-BBB9935EE2CD}"/>
    <dgm:cxn modelId="{EAA0670B-3B20-4E82-A702-6E9D4B374BF9}" srcId="{97CF7513-6E87-4A47-8C9E-5A1F6CDFDB05}" destId="{D24AF557-7B2E-41C0-B26B-AEFEADAC4C4F}" srcOrd="1" destOrd="0" parTransId="{EAD39DAE-A10A-4D15-A7AA-5FDD9C3AFE30}" sibTransId="{C56E6F21-B789-4E97-9151-D1BBD6D63099}"/>
    <dgm:cxn modelId="{73755E4A-EE46-44EA-9BBC-977407FBEDEF}" srcId="{97CF7513-6E87-4A47-8C9E-5A1F6CDFDB05}" destId="{8A229640-4B0A-44CF-9B7F-8D7F73566CDE}" srcOrd="0" destOrd="0" parTransId="{EE7B0C1E-253E-4C62-BF59-F67B6C371B89}" sibTransId="{65BEFF63-5819-432D-AB9D-1E6760C91B0D}"/>
    <dgm:cxn modelId="{B692C5BE-B1A4-4BDA-BF21-2A994817B18D}" type="presOf" srcId="{97CF7513-6E87-4A47-8C9E-5A1F6CDFDB05}" destId="{39275EA7-D933-4AC0-8E32-15D3D922ED50}" srcOrd="0" destOrd="0" presId="urn:microsoft.com/office/officeart/2005/8/layout/hChevron3"/>
    <dgm:cxn modelId="{768FF402-AC0B-4929-BEC2-099AAD0CB9D5}" type="presParOf" srcId="{39275EA7-D933-4AC0-8E32-15D3D922ED50}" destId="{6165C862-6ABA-4A0A-BFF4-053AE527013B}" srcOrd="0" destOrd="0" presId="urn:microsoft.com/office/officeart/2005/8/layout/hChevron3"/>
    <dgm:cxn modelId="{40EFD068-5A07-455A-9F35-1EAD47F32C8E}" type="presParOf" srcId="{39275EA7-D933-4AC0-8E32-15D3D922ED50}" destId="{C92E449F-CEC3-4212-8D9F-E3497DED53C9}" srcOrd="1" destOrd="0" presId="urn:microsoft.com/office/officeart/2005/8/layout/hChevron3"/>
    <dgm:cxn modelId="{78F59AD6-144B-448A-9D5E-487EE3AA2480}" type="presParOf" srcId="{39275EA7-D933-4AC0-8E32-15D3D922ED50}" destId="{ED271D74-6834-488A-B503-12DBBAA7E8E3}" srcOrd="2" destOrd="0" presId="urn:microsoft.com/office/officeart/2005/8/layout/hChevron3"/>
    <dgm:cxn modelId="{81569AD1-87D8-4C21-951A-758AC4A7B453}" type="presParOf" srcId="{39275EA7-D933-4AC0-8E32-15D3D922ED50}" destId="{10466EA1-EA57-401A-B70E-6B2ED24C4E8F}" srcOrd="3" destOrd="0" presId="urn:microsoft.com/office/officeart/2005/8/layout/hChevron3"/>
    <dgm:cxn modelId="{DEF75ECE-BEFA-47E7-9332-39752CDE3FEF}" type="presParOf" srcId="{39275EA7-D933-4AC0-8E32-15D3D922ED50}" destId="{02D56807-E1CB-416C-B2D1-A09FDCAD20D6}" srcOrd="4" destOrd="0" presId="urn:microsoft.com/office/officeart/2005/8/layout/hChevron3"/>
    <dgm:cxn modelId="{6CC9789E-1D9A-4D55-8C8D-AEB1D985E869}" type="presParOf" srcId="{39275EA7-D933-4AC0-8E32-15D3D922ED50}" destId="{B8B3211D-E1D8-4439-8ABC-B6F1FBF4B8B7}" srcOrd="5" destOrd="0" presId="urn:microsoft.com/office/officeart/2005/8/layout/hChevron3"/>
    <dgm:cxn modelId="{FCEBB2D2-CA36-415F-8B20-B34347AA0056}" type="presParOf" srcId="{39275EA7-D933-4AC0-8E32-15D3D922ED50}" destId="{F57C6971-5FA4-404B-8873-F15DD19B673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7CF7513-6E87-4A47-8C9E-5A1F6CDFDB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A229640-4B0A-44CF-9B7F-8D7F73566CDE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1" action="ppaction://hlinksldjump"/>
            </a:rPr>
            <a:t>Introduction</a:t>
          </a:r>
          <a:endParaRPr lang="fr-FR" dirty="0"/>
        </a:p>
      </dgm:t>
    </dgm:pt>
    <dgm:pt modelId="{EE7B0C1E-253E-4C62-BF59-F67B6C371B89}" type="parTrans" cxnId="{73755E4A-EE46-44EA-9BBC-977407FBEDEF}">
      <dgm:prSet/>
      <dgm:spPr/>
      <dgm:t>
        <a:bodyPr/>
        <a:lstStyle/>
        <a:p>
          <a:endParaRPr lang="fr-FR"/>
        </a:p>
      </dgm:t>
    </dgm:pt>
    <dgm:pt modelId="{65BEFF63-5819-432D-AB9D-1E6760C91B0D}" type="sibTrans" cxnId="{73755E4A-EE46-44EA-9BBC-977407FBEDEF}">
      <dgm:prSet/>
      <dgm:spPr/>
      <dgm:t>
        <a:bodyPr/>
        <a:lstStyle/>
        <a:p>
          <a:endParaRPr lang="fr-FR"/>
        </a:p>
      </dgm:t>
    </dgm:pt>
    <dgm:pt modelId="{D24AF557-7B2E-41C0-B26B-AEFEADAC4C4F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2" action="ppaction://hlinksldjump"/>
            </a:rPr>
            <a:t>Méthodes</a:t>
          </a:r>
          <a:endParaRPr lang="fr-FR" dirty="0"/>
        </a:p>
      </dgm:t>
    </dgm:pt>
    <dgm:pt modelId="{EAD39DAE-A10A-4D15-A7AA-5FDD9C3AFE30}" type="parTrans" cxnId="{EAA0670B-3B20-4E82-A702-6E9D4B374BF9}">
      <dgm:prSet/>
      <dgm:spPr/>
      <dgm:t>
        <a:bodyPr/>
        <a:lstStyle/>
        <a:p>
          <a:endParaRPr lang="fr-FR"/>
        </a:p>
      </dgm:t>
    </dgm:pt>
    <dgm:pt modelId="{C56E6F21-B789-4E97-9151-D1BBD6D63099}" type="sibTrans" cxnId="{EAA0670B-3B20-4E82-A702-6E9D4B374BF9}">
      <dgm:prSet/>
      <dgm:spPr/>
      <dgm:t>
        <a:bodyPr/>
        <a:lstStyle/>
        <a:p>
          <a:endParaRPr lang="fr-FR"/>
        </a:p>
      </dgm:t>
    </dgm:pt>
    <dgm:pt modelId="{6AD9713C-6A47-4BF7-BBF8-D86E4D308E30}">
      <dgm:prSet phldrT="[Texte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3" action="ppaction://hlinksldjump"/>
            </a:rPr>
            <a:t>Résultats</a:t>
          </a:r>
          <a:endParaRPr lang="fr-FR" dirty="0"/>
        </a:p>
      </dgm:t>
    </dgm:pt>
    <dgm:pt modelId="{8B0B362A-AE47-40C6-8C5A-F136141175C7}" type="parTrans" cxnId="{EBA46427-3228-4198-8596-0FDB06251E40}">
      <dgm:prSet/>
      <dgm:spPr/>
      <dgm:t>
        <a:bodyPr/>
        <a:lstStyle/>
        <a:p>
          <a:endParaRPr lang="fr-FR"/>
        </a:p>
      </dgm:t>
    </dgm:pt>
    <dgm:pt modelId="{6BA1908D-8692-4B6E-8B49-BBB9935EE2CD}" type="sibTrans" cxnId="{EBA46427-3228-4198-8596-0FDB06251E40}">
      <dgm:prSet/>
      <dgm:spPr/>
      <dgm:t>
        <a:bodyPr/>
        <a:lstStyle/>
        <a:p>
          <a:endParaRPr lang="fr-FR"/>
        </a:p>
      </dgm:t>
    </dgm:pt>
    <dgm:pt modelId="{6ED74CBE-9A21-41C6-8577-D5B8ABE2AC9F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4" action="ppaction://hlinksldjump"/>
            </a:rPr>
            <a:t>Bilan, perspectives et conclusion</a:t>
          </a:r>
          <a:endParaRPr lang="fr-FR" dirty="0"/>
        </a:p>
      </dgm:t>
    </dgm:pt>
    <dgm:pt modelId="{EE1B973D-2A40-46BA-8F9F-5FA940579B26}" type="parTrans" cxnId="{4ABDE4AF-29BB-4D78-AC81-7B3047E2E3C4}">
      <dgm:prSet/>
      <dgm:spPr/>
      <dgm:t>
        <a:bodyPr/>
        <a:lstStyle/>
        <a:p>
          <a:endParaRPr lang="fr-FR"/>
        </a:p>
      </dgm:t>
    </dgm:pt>
    <dgm:pt modelId="{3C27D6AB-364C-4296-9EC7-77A7FD2EF356}" type="sibTrans" cxnId="{4ABDE4AF-29BB-4D78-AC81-7B3047E2E3C4}">
      <dgm:prSet/>
      <dgm:spPr/>
      <dgm:t>
        <a:bodyPr/>
        <a:lstStyle/>
        <a:p>
          <a:endParaRPr lang="fr-FR"/>
        </a:p>
      </dgm:t>
    </dgm:pt>
    <dgm:pt modelId="{39275EA7-D933-4AC0-8E32-15D3D922ED50}" type="pres">
      <dgm:prSet presAssocID="{97CF7513-6E87-4A47-8C9E-5A1F6CDFDB05}" presName="Name0" presStyleCnt="0">
        <dgm:presLayoutVars>
          <dgm:dir/>
          <dgm:resizeHandles val="exact"/>
        </dgm:presLayoutVars>
      </dgm:prSet>
      <dgm:spPr/>
    </dgm:pt>
    <dgm:pt modelId="{6165C862-6ABA-4A0A-BFF4-053AE527013B}" type="pres">
      <dgm:prSet presAssocID="{8A229640-4B0A-44CF-9B7F-8D7F73566CD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E449F-CEC3-4212-8D9F-E3497DED53C9}" type="pres">
      <dgm:prSet presAssocID="{65BEFF63-5819-432D-AB9D-1E6760C91B0D}" presName="parSpace" presStyleCnt="0"/>
      <dgm:spPr/>
    </dgm:pt>
    <dgm:pt modelId="{ED271D74-6834-488A-B503-12DBBAA7E8E3}" type="pres">
      <dgm:prSet presAssocID="{D24AF557-7B2E-41C0-B26B-AEFEADAC4C4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466EA1-EA57-401A-B70E-6B2ED24C4E8F}" type="pres">
      <dgm:prSet presAssocID="{C56E6F21-B789-4E97-9151-D1BBD6D63099}" presName="parSpace" presStyleCnt="0"/>
      <dgm:spPr/>
    </dgm:pt>
    <dgm:pt modelId="{02D56807-E1CB-416C-B2D1-A09FDCAD20D6}" type="pres">
      <dgm:prSet presAssocID="{6AD9713C-6A47-4BF7-BBF8-D86E4D308E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B3211D-E1D8-4439-8ABC-B6F1FBF4B8B7}" type="pres">
      <dgm:prSet presAssocID="{6BA1908D-8692-4B6E-8B49-BBB9935EE2CD}" presName="parSpace" presStyleCnt="0"/>
      <dgm:spPr/>
    </dgm:pt>
    <dgm:pt modelId="{F57C6971-5FA4-404B-8873-F15DD19B673A}" type="pres">
      <dgm:prSet presAssocID="{6ED74CBE-9A21-41C6-8577-D5B8ABE2AC9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8CB4737-C60C-424A-B395-F0F4930DACBB}" type="presOf" srcId="{8A229640-4B0A-44CF-9B7F-8D7F73566CDE}" destId="{6165C862-6ABA-4A0A-BFF4-053AE527013B}" srcOrd="0" destOrd="0" presId="urn:microsoft.com/office/officeart/2005/8/layout/hChevron3"/>
    <dgm:cxn modelId="{82096115-50B3-4933-83BD-CC1076487668}" type="presOf" srcId="{6AD9713C-6A47-4BF7-BBF8-D86E4D308E30}" destId="{02D56807-E1CB-416C-B2D1-A09FDCAD20D6}" srcOrd="0" destOrd="0" presId="urn:microsoft.com/office/officeart/2005/8/layout/hChevron3"/>
    <dgm:cxn modelId="{C3966503-1B1F-41E9-999B-CF8CE04F4864}" type="presOf" srcId="{6ED74CBE-9A21-41C6-8577-D5B8ABE2AC9F}" destId="{F57C6971-5FA4-404B-8873-F15DD19B673A}" srcOrd="0" destOrd="0" presId="urn:microsoft.com/office/officeart/2005/8/layout/hChevron3"/>
    <dgm:cxn modelId="{73755E4A-EE46-44EA-9BBC-977407FBEDEF}" srcId="{97CF7513-6E87-4A47-8C9E-5A1F6CDFDB05}" destId="{8A229640-4B0A-44CF-9B7F-8D7F73566CDE}" srcOrd="0" destOrd="0" parTransId="{EE7B0C1E-253E-4C62-BF59-F67B6C371B89}" sibTransId="{65BEFF63-5819-432D-AB9D-1E6760C91B0D}"/>
    <dgm:cxn modelId="{6878EC75-118B-474A-B744-EC48F06B351B}" type="presOf" srcId="{97CF7513-6E87-4A47-8C9E-5A1F6CDFDB05}" destId="{39275EA7-D933-4AC0-8E32-15D3D922ED50}" srcOrd="0" destOrd="0" presId="urn:microsoft.com/office/officeart/2005/8/layout/hChevron3"/>
    <dgm:cxn modelId="{EBA46427-3228-4198-8596-0FDB06251E40}" srcId="{97CF7513-6E87-4A47-8C9E-5A1F6CDFDB05}" destId="{6AD9713C-6A47-4BF7-BBF8-D86E4D308E30}" srcOrd="2" destOrd="0" parTransId="{8B0B362A-AE47-40C6-8C5A-F136141175C7}" sibTransId="{6BA1908D-8692-4B6E-8B49-BBB9935EE2CD}"/>
    <dgm:cxn modelId="{4ABDE4AF-29BB-4D78-AC81-7B3047E2E3C4}" srcId="{97CF7513-6E87-4A47-8C9E-5A1F6CDFDB05}" destId="{6ED74CBE-9A21-41C6-8577-D5B8ABE2AC9F}" srcOrd="3" destOrd="0" parTransId="{EE1B973D-2A40-46BA-8F9F-5FA940579B26}" sibTransId="{3C27D6AB-364C-4296-9EC7-77A7FD2EF356}"/>
    <dgm:cxn modelId="{DFC8DBF1-7EBC-4F41-BBD5-D8C9D5820CF6}" type="presOf" srcId="{D24AF557-7B2E-41C0-B26B-AEFEADAC4C4F}" destId="{ED271D74-6834-488A-B503-12DBBAA7E8E3}" srcOrd="0" destOrd="0" presId="urn:microsoft.com/office/officeart/2005/8/layout/hChevron3"/>
    <dgm:cxn modelId="{EAA0670B-3B20-4E82-A702-6E9D4B374BF9}" srcId="{97CF7513-6E87-4A47-8C9E-5A1F6CDFDB05}" destId="{D24AF557-7B2E-41C0-B26B-AEFEADAC4C4F}" srcOrd="1" destOrd="0" parTransId="{EAD39DAE-A10A-4D15-A7AA-5FDD9C3AFE30}" sibTransId="{C56E6F21-B789-4E97-9151-D1BBD6D63099}"/>
    <dgm:cxn modelId="{18A484CF-BADD-43C7-AB0F-AC15BC1E9467}" type="presParOf" srcId="{39275EA7-D933-4AC0-8E32-15D3D922ED50}" destId="{6165C862-6ABA-4A0A-BFF4-053AE527013B}" srcOrd="0" destOrd="0" presId="urn:microsoft.com/office/officeart/2005/8/layout/hChevron3"/>
    <dgm:cxn modelId="{2DAD7EBA-6CBE-471C-AD78-7E0F99ABCEAA}" type="presParOf" srcId="{39275EA7-D933-4AC0-8E32-15D3D922ED50}" destId="{C92E449F-CEC3-4212-8D9F-E3497DED53C9}" srcOrd="1" destOrd="0" presId="urn:microsoft.com/office/officeart/2005/8/layout/hChevron3"/>
    <dgm:cxn modelId="{C4B5F471-23E3-4362-AB69-B7EDD6575C07}" type="presParOf" srcId="{39275EA7-D933-4AC0-8E32-15D3D922ED50}" destId="{ED271D74-6834-488A-B503-12DBBAA7E8E3}" srcOrd="2" destOrd="0" presId="urn:microsoft.com/office/officeart/2005/8/layout/hChevron3"/>
    <dgm:cxn modelId="{47F2D646-5AAF-4E92-A35B-E9F8AF05485D}" type="presParOf" srcId="{39275EA7-D933-4AC0-8E32-15D3D922ED50}" destId="{10466EA1-EA57-401A-B70E-6B2ED24C4E8F}" srcOrd="3" destOrd="0" presId="urn:microsoft.com/office/officeart/2005/8/layout/hChevron3"/>
    <dgm:cxn modelId="{A4A2AA38-2AB2-4FB9-AD43-5DEED093C79F}" type="presParOf" srcId="{39275EA7-D933-4AC0-8E32-15D3D922ED50}" destId="{02D56807-E1CB-416C-B2D1-A09FDCAD20D6}" srcOrd="4" destOrd="0" presId="urn:microsoft.com/office/officeart/2005/8/layout/hChevron3"/>
    <dgm:cxn modelId="{20B8349D-A586-473D-AB05-1B5748E898BE}" type="presParOf" srcId="{39275EA7-D933-4AC0-8E32-15D3D922ED50}" destId="{B8B3211D-E1D8-4439-8ABC-B6F1FBF4B8B7}" srcOrd="5" destOrd="0" presId="urn:microsoft.com/office/officeart/2005/8/layout/hChevron3"/>
    <dgm:cxn modelId="{C6992677-106F-4971-8AC7-5FA3B78C2310}" type="presParOf" srcId="{39275EA7-D933-4AC0-8E32-15D3D922ED50}" destId="{F57C6971-5FA4-404B-8873-F15DD19B673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7CF7513-6E87-4A47-8C9E-5A1F6CDFDB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A229640-4B0A-44CF-9B7F-8D7F73566CDE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1" action="ppaction://hlinksldjump"/>
            </a:rPr>
            <a:t>Introduction</a:t>
          </a:r>
          <a:endParaRPr lang="fr-FR" dirty="0"/>
        </a:p>
      </dgm:t>
    </dgm:pt>
    <dgm:pt modelId="{EE7B0C1E-253E-4C62-BF59-F67B6C371B89}" type="parTrans" cxnId="{73755E4A-EE46-44EA-9BBC-977407FBEDEF}">
      <dgm:prSet/>
      <dgm:spPr/>
      <dgm:t>
        <a:bodyPr/>
        <a:lstStyle/>
        <a:p>
          <a:endParaRPr lang="fr-FR"/>
        </a:p>
      </dgm:t>
    </dgm:pt>
    <dgm:pt modelId="{65BEFF63-5819-432D-AB9D-1E6760C91B0D}" type="sibTrans" cxnId="{73755E4A-EE46-44EA-9BBC-977407FBEDEF}">
      <dgm:prSet/>
      <dgm:spPr/>
      <dgm:t>
        <a:bodyPr/>
        <a:lstStyle/>
        <a:p>
          <a:endParaRPr lang="fr-FR"/>
        </a:p>
      </dgm:t>
    </dgm:pt>
    <dgm:pt modelId="{D24AF557-7B2E-41C0-B26B-AEFEADAC4C4F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2" action="ppaction://hlinksldjump"/>
            </a:rPr>
            <a:t>Méthodes</a:t>
          </a:r>
          <a:endParaRPr lang="fr-FR" dirty="0"/>
        </a:p>
      </dgm:t>
    </dgm:pt>
    <dgm:pt modelId="{EAD39DAE-A10A-4D15-A7AA-5FDD9C3AFE30}" type="parTrans" cxnId="{EAA0670B-3B20-4E82-A702-6E9D4B374BF9}">
      <dgm:prSet/>
      <dgm:spPr/>
      <dgm:t>
        <a:bodyPr/>
        <a:lstStyle/>
        <a:p>
          <a:endParaRPr lang="fr-FR"/>
        </a:p>
      </dgm:t>
    </dgm:pt>
    <dgm:pt modelId="{C56E6F21-B789-4E97-9151-D1BBD6D63099}" type="sibTrans" cxnId="{EAA0670B-3B20-4E82-A702-6E9D4B374BF9}">
      <dgm:prSet/>
      <dgm:spPr/>
      <dgm:t>
        <a:bodyPr/>
        <a:lstStyle/>
        <a:p>
          <a:endParaRPr lang="fr-FR"/>
        </a:p>
      </dgm:t>
    </dgm:pt>
    <dgm:pt modelId="{6AD9713C-6A47-4BF7-BBF8-D86E4D308E30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3" action="ppaction://hlinksldjump"/>
            </a:rPr>
            <a:t>Résultats</a:t>
          </a:r>
          <a:endParaRPr lang="fr-FR" dirty="0"/>
        </a:p>
      </dgm:t>
    </dgm:pt>
    <dgm:pt modelId="{8B0B362A-AE47-40C6-8C5A-F136141175C7}" type="parTrans" cxnId="{EBA46427-3228-4198-8596-0FDB06251E40}">
      <dgm:prSet/>
      <dgm:spPr/>
      <dgm:t>
        <a:bodyPr/>
        <a:lstStyle/>
        <a:p>
          <a:endParaRPr lang="fr-FR"/>
        </a:p>
      </dgm:t>
    </dgm:pt>
    <dgm:pt modelId="{6BA1908D-8692-4B6E-8B49-BBB9935EE2CD}" type="sibTrans" cxnId="{EBA46427-3228-4198-8596-0FDB06251E40}">
      <dgm:prSet/>
      <dgm:spPr/>
      <dgm:t>
        <a:bodyPr/>
        <a:lstStyle/>
        <a:p>
          <a:endParaRPr lang="fr-FR"/>
        </a:p>
      </dgm:t>
    </dgm:pt>
    <dgm:pt modelId="{6ED74CBE-9A21-41C6-8577-D5B8ABE2AC9F}">
      <dgm:prSet phldrT="[Texte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4" action="ppaction://hlinksldjump"/>
            </a:rPr>
            <a:t>Bilan, perspectives et conclusion</a:t>
          </a:r>
          <a:endParaRPr lang="fr-FR" dirty="0"/>
        </a:p>
      </dgm:t>
    </dgm:pt>
    <dgm:pt modelId="{EE1B973D-2A40-46BA-8F9F-5FA940579B26}" type="parTrans" cxnId="{4ABDE4AF-29BB-4D78-AC81-7B3047E2E3C4}">
      <dgm:prSet/>
      <dgm:spPr/>
      <dgm:t>
        <a:bodyPr/>
        <a:lstStyle/>
        <a:p>
          <a:endParaRPr lang="fr-FR"/>
        </a:p>
      </dgm:t>
    </dgm:pt>
    <dgm:pt modelId="{3C27D6AB-364C-4296-9EC7-77A7FD2EF356}" type="sibTrans" cxnId="{4ABDE4AF-29BB-4D78-AC81-7B3047E2E3C4}">
      <dgm:prSet/>
      <dgm:spPr/>
      <dgm:t>
        <a:bodyPr/>
        <a:lstStyle/>
        <a:p>
          <a:endParaRPr lang="fr-FR"/>
        </a:p>
      </dgm:t>
    </dgm:pt>
    <dgm:pt modelId="{39275EA7-D933-4AC0-8E32-15D3D922ED50}" type="pres">
      <dgm:prSet presAssocID="{97CF7513-6E87-4A47-8C9E-5A1F6CDFDB05}" presName="Name0" presStyleCnt="0">
        <dgm:presLayoutVars>
          <dgm:dir/>
          <dgm:resizeHandles val="exact"/>
        </dgm:presLayoutVars>
      </dgm:prSet>
      <dgm:spPr/>
    </dgm:pt>
    <dgm:pt modelId="{6165C862-6ABA-4A0A-BFF4-053AE527013B}" type="pres">
      <dgm:prSet presAssocID="{8A229640-4B0A-44CF-9B7F-8D7F73566CD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E449F-CEC3-4212-8D9F-E3497DED53C9}" type="pres">
      <dgm:prSet presAssocID="{65BEFF63-5819-432D-AB9D-1E6760C91B0D}" presName="parSpace" presStyleCnt="0"/>
      <dgm:spPr/>
    </dgm:pt>
    <dgm:pt modelId="{ED271D74-6834-488A-B503-12DBBAA7E8E3}" type="pres">
      <dgm:prSet presAssocID="{D24AF557-7B2E-41C0-B26B-AEFEADAC4C4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466EA1-EA57-401A-B70E-6B2ED24C4E8F}" type="pres">
      <dgm:prSet presAssocID="{C56E6F21-B789-4E97-9151-D1BBD6D63099}" presName="parSpace" presStyleCnt="0"/>
      <dgm:spPr/>
    </dgm:pt>
    <dgm:pt modelId="{02D56807-E1CB-416C-B2D1-A09FDCAD20D6}" type="pres">
      <dgm:prSet presAssocID="{6AD9713C-6A47-4BF7-BBF8-D86E4D308E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B3211D-E1D8-4439-8ABC-B6F1FBF4B8B7}" type="pres">
      <dgm:prSet presAssocID="{6BA1908D-8692-4B6E-8B49-BBB9935EE2CD}" presName="parSpace" presStyleCnt="0"/>
      <dgm:spPr/>
    </dgm:pt>
    <dgm:pt modelId="{F57C6971-5FA4-404B-8873-F15DD19B673A}" type="pres">
      <dgm:prSet presAssocID="{6ED74CBE-9A21-41C6-8577-D5B8ABE2AC9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945FE7D-A572-4B87-ABDE-2DA86517AB75}" type="presOf" srcId="{D24AF557-7B2E-41C0-B26B-AEFEADAC4C4F}" destId="{ED271D74-6834-488A-B503-12DBBAA7E8E3}" srcOrd="0" destOrd="0" presId="urn:microsoft.com/office/officeart/2005/8/layout/hChevron3"/>
    <dgm:cxn modelId="{3DE6FD54-C859-4C9C-A635-D75B2C337C10}" type="presOf" srcId="{8A229640-4B0A-44CF-9B7F-8D7F73566CDE}" destId="{6165C862-6ABA-4A0A-BFF4-053AE527013B}" srcOrd="0" destOrd="0" presId="urn:microsoft.com/office/officeart/2005/8/layout/hChevron3"/>
    <dgm:cxn modelId="{4ABDE4AF-29BB-4D78-AC81-7B3047E2E3C4}" srcId="{97CF7513-6E87-4A47-8C9E-5A1F6CDFDB05}" destId="{6ED74CBE-9A21-41C6-8577-D5B8ABE2AC9F}" srcOrd="3" destOrd="0" parTransId="{EE1B973D-2A40-46BA-8F9F-5FA940579B26}" sibTransId="{3C27D6AB-364C-4296-9EC7-77A7FD2EF356}"/>
    <dgm:cxn modelId="{37683105-E389-4724-85A3-A190D962B287}" type="presOf" srcId="{6ED74CBE-9A21-41C6-8577-D5B8ABE2AC9F}" destId="{F57C6971-5FA4-404B-8873-F15DD19B673A}" srcOrd="0" destOrd="0" presId="urn:microsoft.com/office/officeart/2005/8/layout/hChevron3"/>
    <dgm:cxn modelId="{D21B00D9-B124-4003-A28B-7466331620D2}" type="presOf" srcId="{6AD9713C-6A47-4BF7-BBF8-D86E4D308E30}" destId="{02D56807-E1CB-416C-B2D1-A09FDCAD20D6}" srcOrd="0" destOrd="0" presId="urn:microsoft.com/office/officeart/2005/8/layout/hChevron3"/>
    <dgm:cxn modelId="{EBA46427-3228-4198-8596-0FDB06251E40}" srcId="{97CF7513-6E87-4A47-8C9E-5A1F6CDFDB05}" destId="{6AD9713C-6A47-4BF7-BBF8-D86E4D308E30}" srcOrd="2" destOrd="0" parTransId="{8B0B362A-AE47-40C6-8C5A-F136141175C7}" sibTransId="{6BA1908D-8692-4B6E-8B49-BBB9935EE2CD}"/>
    <dgm:cxn modelId="{46C27FF4-BC8B-47A3-AC98-2AAB5F6021DF}" type="presOf" srcId="{97CF7513-6E87-4A47-8C9E-5A1F6CDFDB05}" destId="{39275EA7-D933-4AC0-8E32-15D3D922ED50}" srcOrd="0" destOrd="0" presId="urn:microsoft.com/office/officeart/2005/8/layout/hChevron3"/>
    <dgm:cxn modelId="{EAA0670B-3B20-4E82-A702-6E9D4B374BF9}" srcId="{97CF7513-6E87-4A47-8C9E-5A1F6CDFDB05}" destId="{D24AF557-7B2E-41C0-B26B-AEFEADAC4C4F}" srcOrd="1" destOrd="0" parTransId="{EAD39DAE-A10A-4D15-A7AA-5FDD9C3AFE30}" sibTransId="{C56E6F21-B789-4E97-9151-D1BBD6D63099}"/>
    <dgm:cxn modelId="{73755E4A-EE46-44EA-9BBC-977407FBEDEF}" srcId="{97CF7513-6E87-4A47-8C9E-5A1F6CDFDB05}" destId="{8A229640-4B0A-44CF-9B7F-8D7F73566CDE}" srcOrd="0" destOrd="0" parTransId="{EE7B0C1E-253E-4C62-BF59-F67B6C371B89}" sibTransId="{65BEFF63-5819-432D-AB9D-1E6760C91B0D}"/>
    <dgm:cxn modelId="{CF1DB651-1A8C-4E17-A30D-0CAB10708E9A}" type="presParOf" srcId="{39275EA7-D933-4AC0-8E32-15D3D922ED50}" destId="{6165C862-6ABA-4A0A-BFF4-053AE527013B}" srcOrd="0" destOrd="0" presId="urn:microsoft.com/office/officeart/2005/8/layout/hChevron3"/>
    <dgm:cxn modelId="{B8342F80-60D0-40AC-9EFC-DA665C7952B4}" type="presParOf" srcId="{39275EA7-D933-4AC0-8E32-15D3D922ED50}" destId="{C92E449F-CEC3-4212-8D9F-E3497DED53C9}" srcOrd="1" destOrd="0" presId="urn:microsoft.com/office/officeart/2005/8/layout/hChevron3"/>
    <dgm:cxn modelId="{B27F2923-D3E6-4BB6-B16F-EFAEDFC7F6F4}" type="presParOf" srcId="{39275EA7-D933-4AC0-8E32-15D3D922ED50}" destId="{ED271D74-6834-488A-B503-12DBBAA7E8E3}" srcOrd="2" destOrd="0" presId="urn:microsoft.com/office/officeart/2005/8/layout/hChevron3"/>
    <dgm:cxn modelId="{161EF123-7650-4FDC-B5B0-838BDFA11F4C}" type="presParOf" srcId="{39275EA7-D933-4AC0-8E32-15D3D922ED50}" destId="{10466EA1-EA57-401A-B70E-6B2ED24C4E8F}" srcOrd="3" destOrd="0" presId="urn:microsoft.com/office/officeart/2005/8/layout/hChevron3"/>
    <dgm:cxn modelId="{80B7573C-F586-48CD-BB0F-17594763FB25}" type="presParOf" srcId="{39275EA7-D933-4AC0-8E32-15D3D922ED50}" destId="{02D56807-E1CB-416C-B2D1-A09FDCAD20D6}" srcOrd="4" destOrd="0" presId="urn:microsoft.com/office/officeart/2005/8/layout/hChevron3"/>
    <dgm:cxn modelId="{264F1EAB-537E-4321-BFB1-B9C1809D875E}" type="presParOf" srcId="{39275EA7-D933-4AC0-8E32-15D3D922ED50}" destId="{B8B3211D-E1D8-4439-8ABC-B6F1FBF4B8B7}" srcOrd="5" destOrd="0" presId="urn:microsoft.com/office/officeart/2005/8/layout/hChevron3"/>
    <dgm:cxn modelId="{B323432D-0868-4E12-B4E8-A1152B1149A9}" type="presParOf" srcId="{39275EA7-D933-4AC0-8E32-15D3D922ED50}" destId="{F57C6971-5FA4-404B-8873-F15DD19B673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7CF7513-6E87-4A47-8C9E-5A1F6CDFDB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A229640-4B0A-44CF-9B7F-8D7F73566CDE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1" action="ppaction://hlinksldjump"/>
            </a:rPr>
            <a:t>Introduction</a:t>
          </a:r>
          <a:endParaRPr lang="fr-FR" dirty="0"/>
        </a:p>
      </dgm:t>
    </dgm:pt>
    <dgm:pt modelId="{EE7B0C1E-253E-4C62-BF59-F67B6C371B89}" type="parTrans" cxnId="{73755E4A-EE46-44EA-9BBC-977407FBEDEF}">
      <dgm:prSet/>
      <dgm:spPr/>
      <dgm:t>
        <a:bodyPr/>
        <a:lstStyle/>
        <a:p>
          <a:endParaRPr lang="fr-FR"/>
        </a:p>
      </dgm:t>
    </dgm:pt>
    <dgm:pt modelId="{65BEFF63-5819-432D-AB9D-1E6760C91B0D}" type="sibTrans" cxnId="{73755E4A-EE46-44EA-9BBC-977407FBEDEF}">
      <dgm:prSet/>
      <dgm:spPr/>
      <dgm:t>
        <a:bodyPr/>
        <a:lstStyle/>
        <a:p>
          <a:endParaRPr lang="fr-FR"/>
        </a:p>
      </dgm:t>
    </dgm:pt>
    <dgm:pt modelId="{D24AF557-7B2E-41C0-B26B-AEFEADAC4C4F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2" action="ppaction://hlinksldjump"/>
            </a:rPr>
            <a:t>Méthodes</a:t>
          </a:r>
          <a:endParaRPr lang="fr-FR" dirty="0"/>
        </a:p>
      </dgm:t>
    </dgm:pt>
    <dgm:pt modelId="{EAD39DAE-A10A-4D15-A7AA-5FDD9C3AFE30}" type="parTrans" cxnId="{EAA0670B-3B20-4E82-A702-6E9D4B374BF9}">
      <dgm:prSet/>
      <dgm:spPr/>
      <dgm:t>
        <a:bodyPr/>
        <a:lstStyle/>
        <a:p>
          <a:endParaRPr lang="fr-FR"/>
        </a:p>
      </dgm:t>
    </dgm:pt>
    <dgm:pt modelId="{C56E6F21-B789-4E97-9151-D1BBD6D63099}" type="sibTrans" cxnId="{EAA0670B-3B20-4E82-A702-6E9D4B374BF9}">
      <dgm:prSet/>
      <dgm:spPr/>
      <dgm:t>
        <a:bodyPr/>
        <a:lstStyle/>
        <a:p>
          <a:endParaRPr lang="fr-FR"/>
        </a:p>
      </dgm:t>
    </dgm:pt>
    <dgm:pt modelId="{6AD9713C-6A47-4BF7-BBF8-D86E4D308E30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3" action="ppaction://hlinksldjump"/>
            </a:rPr>
            <a:t>Résultats</a:t>
          </a:r>
          <a:endParaRPr lang="fr-FR" dirty="0"/>
        </a:p>
      </dgm:t>
    </dgm:pt>
    <dgm:pt modelId="{8B0B362A-AE47-40C6-8C5A-F136141175C7}" type="parTrans" cxnId="{EBA46427-3228-4198-8596-0FDB06251E40}">
      <dgm:prSet/>
      <dgm:spPr/>
      <dgm:t>
        <a:bodyPr/>
        <a:lstStyle/>
        <a:p>
          <a:endParaRPr lang="fr-FR"/>
        </a:p>
      </dgm:t>
    </dgm:pt>
    <dgm:pt modelId="{6BA1908D-8692-4B6E-8B49-BBB9935EE2CD}" type="sibTrans" cxnId="{EBA46427-3228-4198-8596-0FDB06251E40}">
      <dgm:prSet/>
      <dgm:spPr/>
      <dgm:t>
        <a:bodyPr/>
        <a:lstStyle/>
        <a:p>
          <a:endParaRPr lang="fr-FR"/>
        </a:p>
      </dgm:t>
    </dgm:pt>
    <dgm:pt modelId="{6ED74CBE-9A21-41C6-8577-D5B8ABE2AC9F}">
      <dgm:prSet phldrT="[Texte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4" action="ppaction://hlinksldjump"/>
            </a:rPr>
            <a:t>Bilan, perspectives et conclusion</a:t>
          </a:r>
          <a:endParaRPr lang="fr-FR" dirty="0"/>
        </a:p>
      </dgm:t>
    </dgm:pt>
    <dgm:pt modelId="{EE1B973D-2A40-46BA-8F9F-5FA940579B26}" type="parTrans" cxnId="{4ABDE4AF-29BB-4D78-AC81-7B3047E2E3C4}">
      <dgm:prSet/>
      <dgm:spPr/>
      <dgm:t>
        <a:bodyPr/>
        <a:lstStyle/>
        <a:p>
          <a:endParaRPr lang="fr-FR"/>
        </a:p>
      </dgm:t>
    </dgm:pt>
    <dgm:pt modelId="{3C27D6AB-364C-4296-9EC7-77A7FD2EF356}" type="sibTrans" cxnId="{4ABDE4AF-29BB-4D78-AC81-7B3047E2E3C4}">
      <dgm:prSet/>
      <dgm:spPr/>
      <dgm:t>
        <a:bodyPr/>
        <a:lstStyle/>
        <a:p>
          <a:endParaRPr lang="fr-FR"/>
        </a:p>
      </dgm:t>
    </dgm:pt>
    <dgm:pt modelId="{39275EA7-D933-4AC0-8E32-15D3D922ED50}" type="pres">
      <dgm:prSet presAssocID="{97CF7513-6E87-4A47-8C9E-5A1F6CDFDB05}" presName="Name0" presStyleCnt="0">
        <dgm:presLayoutVars>
          <dgm:dir/>
          <dgm:resizeHandles val="exact"/>
        </dgm:presLayoutVars>
      </dgm:prSet>
      <dgm:spPr/>
    </dgm:pt>
    <dgm:pt modelId="{6165C862-6ABA-4A0A-BFF4-053AE527013B}" type="pres">
      <dgm:prSet presAssocID="{8A229640-4B0A-44CF-9B7F-8D7F73566CD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E449F-CEC3-4212-8D9F-E3497DED53C9}" type="pres">
      <dgm:prSet presAssocID="{65BEFF63-5819-432D-AB9D-1E6760C91B0D}" presName="parSpace" presStyleCnt="0"/>
      <dgm:spPr/>
    </dgm:pt>
    <dgm:pt modelId="{ED271D74-6834-488A-B503-12DBBAA7E8E3}" type="pres">
      <dgm:prSet presAssocID="{D24AF557-7B2E-41C0-B26B-AEFEADAC4C4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466EA1-EA57-401A-B70E-6B2ED24C4E8F}" type="pres">
      <dgm:prSet presAssocID="{C56E6F21-B789-4E97-9151-D1BBD6D63099}" presName="parSpace" presStyleCnt="0"/>
      <dgm:spPr/>
    </dgm:pt>
    <dgm:pt modelId="{02D56807-E1CB-416C-B2D1-A09FDCAD20D6}" type="pres">
      <dgm:prSet presAssocID="{6AD9713C-6A47-4BF7-BBF8-D86E4D308E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B3211D-E1D8-4439-8ABC-B6F1FBF4B8B7}" type="pres">
      <dgm:prSet presAssocID="{6BA1908D-8692-4B6E-8B49-BBB9935EE2CD}" presName="parSpace" presStyleCnt="0"/>
      <dgm:spPr/>
    </dgm:pt>
    <dgm:pt modelId="{F57C6971-5FA4-404B-8873-F15DD19B673A}" type="pres">
      <dgm:prSet presAssocID="{6ED74CBE-9A21-41C6-8577-D5B8ABE2AC9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2982B0-C954-4FC2-9398-CFCA4A110CE8}" type="presOf" srcId="{6AD9713C-6A47-4BF7-BBF8-D86E4D308E30}" destId="{02D56807-E1CB-416C-B2D1-A09FDCAD20D6}" srcOrd="0" destOrd="0" presId="urn:microsoft.com/office/officeart/2005/8/layout/hChevron3"/>
    <dgm:cxn modelId="{5CFE88ED-CAAE-4574-9EFF-CC95F6DAABC4}" type="presOf" srcId="{D24AF557-7B2E-41C0-B26B-AEFEADAC4C4F}" destId="{ED271D74-6834-488A-B503-12DBBAA7E8E3}" srcOrd="0" destOrd="0" presId="urn:microsoft.com/office/officeart/2005/8/layout/hChevron3"/>
    <dgm:cxn modelId="{73755E4A-EE46-44EA-9BBC-977407FBEDEF}" srcId="{97CF7513-6E87-4A47-8C9E-5A1F6CDFDB05}" destId="{8A229640-4B0A-44CF-9B7F-8D7F73566CDE}" srcOrd="0" destOrd="0" parTransId="{EE7B0C1E-253E-4C62-BF59-F67B6C371B89}" sibTransId="{65BEFF63-5819-432D-AB9D-1E6760C91B0D}"/>
    <dgm:cxn modelId="{EBA46427-3228-4198-8596-0FDB06251E40}" srcId="{97CF7513-6E87-4A47-8C9E-5A1F6CDFDB05}" destId="{6AD9713C-6A47-4BF7-BBF8-D86E4D308E30}" srcOrd="2" destOrd="0" parTransId="{8B0B362A-AE47-40C6-8C5A-F136141175C7}" sibTransId="{6BA1908D-8692-4B6E-8B49-BBB9935EE2CD}"/>
    <dgm:cxn modelId="{FD0E6873-80B7-4CF8-AC98-6CF27787615D}" type="presOf" srcId="{6ED74CBE-9A21-41C6-8577-D5B8ABE2AC9F}" destId="{F57C6971-5FA4-404B-8873-F15DD19B673A}" srcOrd="0" destOrd="0" presId="urn:microsoft.com/office/officeart/2005/8/layout/hChevron3"/>
    <dgm:cxn modelId="{A6D92F05-BEBA-4A57-ACCF-58BDB883899E}" type="presOf" srcId="{97CF7513-6E87-4A47-8C9E-5A1F6CDFDB05}" destId="{39275EA7-D933-4AC0-8E32-15D3D922ED50}" srcOrd="0" destOrd="0" presId="urn:microsoft.com/office/officeart/2005/8/layout/hChevron3"/>
    <dgm:cxn modelId="{4ABDE4AF-29BB-4D78-AC81-7B3047E2E3C4}" srcId="{97CF7513-6E87-4A47-8C9E-5A1F6CDFDB05}" destId="{6ED74CBE-9A21-41C6-8577-D5B8ABE2AC9F}" srcOrd="3" destOrd="0" parTransId="{EE1B973D-2A40-46BA-8F9F-5FA940579B26}" sibTransId="{3C27D6AB-364C-4296-9EC7-77A7FD2EF356}"/>
    <dgm:cxn modelId="{6DF8F0B5-0CAE-4353-92F9-2BF047E96763}" type="presOf" srcId="{8A229640-4B0A-44CF-9B7F-8D7F73566CDE}" destId="{6165C862-6ABA-4A0A-BFF4-053AE527013B}" srcOrd="0" destOrd="0" presId="urn:microsoft.com/office/officeart/2005/8/layout/hChevron3"/>
    <dgm:cxn modelId="{EAA0670B-3B20-4E82-A702-6E9D4B374BF9}" srcId="{97CF7513-6E87-4A47-8C9E-5A1F6CDFDB05}" destId="{D24AF557-7B2E-41C0-B26B-AEFEADAC4C4F}" srcOrd="1" destOrd="0" parTransId="{EAD39DAE-A10A-4D15-A7AA-5FDD9C3AFE30}" sibTransId="{C56E6F21-B789-4E97-9151-D1BBD6D63099}"/>
    <dgm:cxn modelId="{C4E3C102-2B60-465A-B874-504752FC52DE}" type="presParOf" srcId="{39275EA7-D933-4AC0-8E32-15D3D922ED50}" destId="{6165C862-6ABA-4A0A-BFF4-053AE527013B}" srcOrd="0" destOrd="0" presId="urn:microsoft.com/office/officeart/2005/8/layout/hChevron3"/>
    <dgm:cxn modelId="{1A5528EE-BBD8-456D-8763-AB2781555C68}" type="presParOf" srcId="{39275EA7-D933-4AC0-8E32-15D3D922ED50}" destId="{C92E449F-CEC3-4212-8D9F-E3497DED53C9}" srcOrd="1" destOrd="0" presId="urn:microsoft.com/office/officeart/2005/8/layout/hChevron3"/>
    <dgm:cxn modelId="{7FDD6C5F-E0FC-46A5-ADA6-2A1C48D64169}" type="presParOf" srcId="{39275EA7-D933-4AC0-8E32-15D3D922ED50}" destId="{ED271D74-6834-488A-B503-12DBBAA7E8E3}" srcOrd="2" destOrd="0" presId="urn:microsoft.com/office/officeart/2005/8/layout/hChevron3"/>
    <dgm:cxn modelId="{BBACA563-DB5C-47B0-B752-F6014114794B}" type="presParOf" srcId="{39275EA7-D933-4AC0-8E32-15D3D922ED50}" destId="{10466EA1-EA57-401A-B70E-6B2ED24C4E8F}" srcOrd="3" destOrd="0" presId="urn:microsoft.com/office/officeart/2005/8/layout/hChevron3"/>
    <dgm:cxn modelId="{272F7CBA-C328-429A-96D8-ABC7D76C4725}" type="presParOf" srcId="{39275EA7-D933-4AC0-8E32-15D3D922ED50}" destId="{02D56807-E1CB-416C-B2D1-A09FDCAD20D6}" srcOrd="4" destOrd="0" presId="urn:microsoft.com/office/officeart/2005/8/layout/hChevron3"/>
    <dgm:cxn modelId="{869EEEDB-D4F3-44C3-9CC5-A08580E437E1}" type="presParOf" srcId="{39275EA7-D933-4AC0-8E32-15D3D922ED50}" destId="{B8B3211D-E1D8-4439-8ABC-B6F1FBF4B8B7}" srcOrd="5" destOrd="0" presId="urn:microsoft.com/office/officeart/2005/8/layout/hChevron3"/>
    <dgm:cxn modelId="{9865991C-7351-4E9A-BF6A-842378B0D867}" type="presParOf" srcId="{39275EA7-D933-4AC0-8E32-15D3D922ED50}" destId="{F57C6971-5FA4-404B-8873-F15DD19B673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7CF7513-6E87-4A47-8C9E-5A1F6CDFDB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A229640-4B0A-44CF-9B7F-8D7F73566CDE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1" action="ppaction://hlinksldjump"/>
            </a:rPr>
            <a:t>Introduction</a:t>
          </a:r>
          <a:endParaRPr lang="fr-FR" dirty="0"/>
        </a:p>
      </dgm:t>
    </dgm:pt>
    <dgm:pt modelId="{EE7B0C1E-253E-4C62-BF59-F67B6C371B89}" type="parTrans" cxnId="{73755E4A-EE46-44EA-9BBC-977407FBEDEF}">
      <dgm:prSet/>
      <dgm:spPr/>
      <dgm:t>
        <a:bodyPr/>
        <a:lstStyle/>
        <a:p>
          <a:endParaRPr lang="fr-FR"/>
        </a:p>
      </dgm:t>
    </dgm:pt>
    <dgm:pt modelId="{65BEFF63-5819-432D-AB9D-1E6760C91B0D}" type="sibTrans" cxnId="{73755E4A-EE46-44EA-9BBC-977407FBEDEF}">
      <dgm:prSet/>
      <dgm:spPr/>
      <dgm:t>
        <a:bodyPr/>
        <a:lstStyle/>
        <a:p>
          <a:endParaRPr lang="fr-FR"/>
        </a:p>
      </dgm:t>
    </dgm:pt>
    <dgm:pt modelId="{D24AF557-7B2E-41C0-B26B-AEFEADAC4C4F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2" action="ppaction://hlinksldjump"/>
            </a:rPr>
            <a:t>Méthodes</a:t>
          </a:r>
          <a:endParaRPr lang="fr-FR" dirty="0"/>
        </a:p>
      </dgm:t>
    </dgm:pt>
    <dgm:pt modelId="{EAD39DAE-A10A-4D15-A7AA-5FDD9C3AFE30}" type="parTrans" cxnId="{EAA0670B-3B20-4E82-A702-6E9D4B374BF9}">
      <dgm:prSet/>
      <dgm:spPr/>
      <dgm:t>
        <a:bodyPr/>
        <a:lstStyle/>
        <a:p>
          <a:endParaRPr lang="fr-FR"/>
        </a:p>
      </dgm:t>
    </dgm:pt>
    <dgm:pt modelId="{C56E6F21-B789-4E97-9151-D1BBD6D63099}" type="sibTrans" cxnId="{EAA0670B-3B20-4E82-A702-6E9D4B374BF9}">
      <dgm:prSet/>
      <dgm:spPr/>
      <dgm:t>
        <a:bodyPr/>
        <a:lstStyle/>
        <a:p>
          <a:endParaRPr lang="fr-FR"/>
        </a:p>
      </dgm:t>
    </dgm:pt>
    <dgm:pt modelId="{6AD9713C-6A47-4BF7-BBF8-D86E4D308E30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3" action="ppaction://hlinksldjump"/>
            </a:rPr>
            <a:t>Résultats</a:t>
          </a:r>
          <a:endParaRPr lang="fr-FR" dirty="0"/>
        </a:p>
      </dgm:t>
    </dgm:pt>
    <dgm:pt modelId="{8B0B362A-AE47-40C6-8C5A-F136141175C7}" type="parTrans" cxnId="{EBA46427-3228-4198-8596-0FDB06251E40}">
      <dgm:prSet/>
      <dgm:spPr/>
      <dgm:t>
        <a:bodyPr/>
        <a:lstStyle/>
        <a:p>
          <a:endParaRPr lang="fr-FR"/>
        </a:p>
      </dgm:t>
    </dgm:pt>
    <dgm:pt modelId="{6BA1908D-8692-4B6E-8B49-BBB9935EE2CD}" type="sibTrans" cxnId="{EBA46427-3228-4198-8596-0FDB06251E40}">
      <dgm:prSet/>
      <dgm:spPr/>
      <dgm:t>
        <a:bodyPr/>
        <a:lstStyle/>
        <a:p>
          <a:endParaRPr lang="fr-FR"/>
        </a:p>
      </dgm:t>
    </dgm:pt>
    <dgm:pt modelId="{6ED74CBE-9A21-41C6-8577-D5B8ABE2AC9F}">
      <dgm:prSet phldrT="[Texte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4" action="ppaction://hlinksldjump"/>
            </a:rPr>
            <a:t>Bilan, perspectives et conclusion</a:t>
          </a:r>
          <a:endParaRPr lang="fr-FR" dirty="0"/>
        </a:p>
      </dgm:t>
    </dgm:pt>
    <dgm:pt modelId="{EE1B973D-2A40-46BA-8F9F-5FA940579B26}" type="parTrans" cxnId="{4ABDE4AF-29BB-4D78-AC81-7B3047E2E3C4}">
      <dgm:prSet/>
      <dgm:spPr/>
      <dgm:t>
        <a:bodyPr/>
        <a:lstStyle/>
        <a:p>
          <a:endParaRPr lang="fr-FR"/>
        </a:p>
      </dgm:t>
    </dgm:pt>
    <dgm:pt modelId="{3C27D6AB-364C-4296-9EC7-77A7FD2EF356}" type="sibTrans" cxnId="{4ABDE4AF-29BB-4D78-AC81-7B3047E2E3C4}">
      <dgm:prSet/>
      <dgm:spPr/>
      <dgm:t>
        <a:bodyPr/>
        <a:lstStyle/>
        <a:p>
          <a:endParaRPr lang="fr-FR"/>
        </a:p>
      </dgm:t>
    </dgm:pt>
    <dgm:pt modelId="{39275EA7-D933-4AC0-8E32-15D3D922ED50}" type="pres">
      <dgm:prSet presAssocID="{97CF7513-6E87-4A47-8C9E-5A1F6CDFDB05}" presName="Name0" presStyleCnt="0">
        <dgm:presLayoutVars>
          <dgm:dir/>
          <dgm:resizeHandles val="exact"/>
        </dgm:presLayoutVars>
      </dgm:prSet>
      <dgm:spPr/>
    </dgm:pt>
    <dgm:pt modelId="{6165C862-6ABA-4A0A-BFF4-053AE527013B}" type="pres">
      <dgm:prSet presAssocID="{8A229640-4B0A-44CF-9B7F-8D7F73566CD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E449F-CEC3-4212-8D9F-E3497DED53C9}" type="pres">
      <dgm:prSet presAssocID="{65BEFF63-5819-432D-AB9D-1E6760C91B0D}" presName="parSpace" presStyleCnt="0"/>
      <dgm:spPr/>
    </dgm:pt>
    <dgm:pt modelId="{ED271D74-6834-488A-B503-12DBBAA7E8E3}" type="pres">
      <dgm:prSet presAssocID="{D24AF557-7B2E-41C0-B26B-AEFEADAC4C4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466EA1-EA57-401A-B70E-6B2ED24C4E8F}" type="pres">
      <dgm:prSet presAssocID="{C56E6F21-B789-4E97-9151-D1BBD6D63099}" presName="parSpace" presStyleCnt="0"/>
      <dgm:spPr/>
    </dgm:pt>
    <dgm:pt modelId="{02D56807-E1CB-416C-B2D1-A09FDCAD20D6}" type="pres">
      <dgm:prSet presAssocID="{6AD9713C-6A47-4BF7-BBF8-D86E4D308E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B3211D-E1D8-4439-8ABC-B6F1FBF4B8B7}" type="pres">
      <dgm:prSet presAssocID="{6BA1908D-8692-4B6E-8B49-BBB9935EE2CD}" presName="parSpace" presStyleCnt="0"/>
      <dgm:spPr/>
    </dgm:pt>
    <dgm:pt modelId="{F57C6971-5FA4-404B-8873-F15DD19B673A}" type="pres">
      <dgm:prSet presAssocID="{6ED74CBE-9A21-41C6-8577-D5B8ABE2AC9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5ABDED9-F0C3-4E91-A8B5-7FC19B10CA27}" type="presOf" srcId="{8A229640-4B0A-44CF-9B7F-8D7F73566CDE}" destId="{6165C862-6ABA-4A0A-BFF4-053AE527013B}" srcOrd="0" destOrd="0" presId="urn:microsoft.com/office/officeart/2005/8/layout/hChevron3"/>
    <dgm:cxn modelId="{73755E4A-EE46-44EA-9BBC-977407FBEDEF}" srcId="{97CF7513-6E87-4A47-8C9E-5A1F6CDFDB05}" destId="{8A229640-4B0A-44CF-9B7F-8D7F73566CDE}" srcOrd="0" destOrd="0" parTransId="{EE7B0C1E-253E-4C62-BF59-F67B6C371B89}" sibTransId="{65BEFF63-5819-432D-AB9D-1E6760C91B0D}"/>
    <dgm:cxn modelId="{EBA46427-3228-4198-8596-0FDB06251E40}" srcId="{97CF7513-6E87-4A47-8C9E-5A1F6CDFDB05}" destId="{6AD9713C-6A47-4BF7-BBF8-D86E4D308E30}" srcOrd="2" destOrd="0" parTransId="{8B0B362A-AE47-40C6-8C5A-F136141175C7}" sibTransId="{6BA1908D-8692-4B6E-8B49-BBB9935EE2CD}"/>
    <dgm:cxn modelId="{4ABDE4AF-29BB-4D78-AC81-7B3047E2E3C4}" srcId="{97CF7513-6E87-4A47-8C9E-5A1F6CDFDB05}" destId="{6ED74CBE-9A21-41C6-8577-D5B8ABE2AC9F}" srcOrd="3" destOrd="0" parTransId="{EE1B973D-2A40-46BA-8F9F-5FA940579B26}" sibTransId="{3C27D6AB-364C-4296-9EC7-77A7FD2EF356}"/>
    <dgm:cxn modelId="{366533D2-C669-4F49-B2B5-8068BBA24BB7}" type="presOf" srcId="{D24AF557-7B2E-41C0-B26B-AEFEADAC4C4F}" destId="{ED271D74-6834-488A-B503-12DBBAA7E8E3}" srcOrd="0" destOrd="0" presId="urn:microsoft.com/office/officeart/2005/8/layout/hChevron3"/>
    <dgm:cxn modelId="{5E24ABF3-CF4B-4BE3-979E-2BBF3A56A96F}" type="presOf" srcId="{6AD9713C-6A47-4BF7-BBF8-D86E4D308E30}" destId="{02D56807-E1CB-416C-B2D1-A09FDCAD20D6}" srcOrd="0" destOrd="0" presId="urn:microsoft.com/office/officeart/2005/8/layout/hChevron3"/>
    <dgm:cxn modelId="{BE311B22-DFF9-4ACE-A3C1-8565AD41FA10}" type="presOf" srcId="{6ED74CBE-9A21-41C6-8577-D5B8ABE2AC9F}" destId="{F57C6971-5FA4-404B-8873-F15DD19B673A}" srcOrd="0" destOrd="0" presId="urn:microsoft.com/office/officeart/2005/8/layout/hChevron3"/>
    <dgm:cxn modelId="{5F971BE1-3012-4112-A45B-A4471E20CF89}" type="presOf" srcId="{97CF7513-6E87-4A47-8C9E-5A1F6CDFDB05}" destId="{39275EA7-D933-4AC0-8E32-15D3D922ED50}" srcOrd="0" destOrd="0" presId="urn:microsoft.com/office/officeart/2005/8/layout/hChevron3"/>
    <dgm:cxn modelId="{EAA0670B-3B20-4E82-A702-6E9D4B374BF9}" srcId="{97CF7513-6E87-4A47-8C9E-5A1F6CDFDB05}" destId="{D24AF557-7B2E-41C0-B26B-AEFEADAC4C4F}" srcOrd="1" destOrd="0" parTransId="{EAD39DAE-A10A-4D15-A7AA-5FDD9C3AFE30}" sibTransId="{C56E6F21-B789-4E97-9151-D1BBD6D63099}"/>
    <dgm:cxn modelId="{B461B841-FAC1-4D78-B83F-121364E41AAA}" type="presParOf" srcId="{39275EA7-D933-4AC0-8E32-15D3D922ED50}" destId="{6165C862-6ABA-4A0A-BFF4-053AE527013B}" srcOrd="0" destOrd="0" presId="urn:microsoft.com/office/officeart/2005/8/layout/hChevron3"/>
    <dgm:cxn modelId="{8C2A0B68-B774-4249-B744-C145310F75F4}" type="presParOf" srcId="{39275EA7-D933-4AC0-8E32-15D3D922ED50}" destId="{C92E449F-CEC3-4212-8D9F-E3497DED53C9}" srcOrd="1" destOrd="0" presId="urn:microsoft.com/office/officeart/2005/8/layout/hChevron3"/>
    <dgm:cxn modelId="{DAB38375-4F44-4FD2-9DB0-C7535AD07DE2}" type="presParOf" srcId="{39275EA7-D933-4AC0-8E32-15D3D922ED50}" destId="{ED271D74-6834-488A-B503-12DBBAA7E8E3}" srcOrd="2" destOrd="0" presId="urn:microsoft.com/office/officeart/2005/8/layout/hChevron3"/>
    <dgm:cxn modelId="{C5F05B43-2B59-41BA-BD9F-D0AD63EEFC9C}" type="presParOf" srcId="{39275EA7-D933-4AC0-8E32-15D3D922ED50}" destId="{10466EA1-EA57-401A-B70E-6B2ED24C4E8F}" srcOrd="3" destOrd="0" presId="urn:microsoft.com/office/officeart/2005/8/layout/hChevron3"/>
    <dgm:cxn modelId="{F7A85DCA-CC80-4638-838D-6F83544731E9}" type="presParOf" srcId="{39275EA7-D933-4AC0-8E32-15D3D922ED50}" destId="{02D56807-E1CB-416C-B2D1-A09FDCAD20D6}" srcOrd="4" destOrd="0" presId="urn:microsoft.com/office/officeart/2005/8/layout/hChevron3"/>
    <dgm:cxn modelId="{920C2C68-CC11-4417-95AE-DAEA9A1ED1C8}" type="presParOf" srcId="{39275EA7-D933-4AC0-8E32-15D3D922ED50}" destId="{B8B3211D-E1D8-4439-8ABC-B6F1FBF4B8B7}" srcOrd="5" destOrd="0" presId="urn:microsoft.com/office/officeart/2005/8/layout/hChevron3"/>
    <dgm:cxn modelId="{8F7229D5-5FBE-4DE3-AA21-69CD44E04464}" type="presParOf" srcId="{39275EA7-D933-4AC0-8E32-15D3D922ED50}" destId="{F57C6971-5FA4-404B-8873-F15DD19B673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7CF7513-6E87-4A47-8C9E-5A1F6CDFDB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A229640-4B0A-44CF-9B7F-8D7F73566CDE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1" action="ppaction://hlinksldjump"/>
            </a:rPr>
            <a:t>Introduction</a:t>
          </a:r>
          <a:endParaRPr lang="fr-FR" dirty="0"/>
        </a:p>
      </dgm:t>
    </dgm:pt>
    <dgm:pt modelId="{EE7B0C1E-253E-4C62-BF59-F67B6C371B89}" type="parTrans" cxnId="{73755E4A-EE46-44EA-9BBC-977407FBEDEF}">
      <dgm:prSet/>
      <dgm:spPr/>
      <dgm:t>
        <a:bodyPr/>
        <a:lstStyle/>
        <a:p>
          <a:endParaRPr lang="fr-FR"/>
        </a:p>
      </dgm:t>
    </dgm:pt>
    <dgm:pt modelId="{65BEFF63-5819-432D-AB9D-1E6760C91B0D}" type="sibTrans" cxnId="{73755E4A-EE46-44EA-9BBC-977407FBEDEF}">
      <dgm:prSet/>
      <dgm:spPr/>
      <dgm:t>
        <a:bodyPr/>
        <a:lstStyle/>
        <a:p>
          <a:endParaRPr lang="fr-FR"/>
        </a:p>
      </dgm:t>
    </dgm:pt>
    <dgm:pt modelId="{D24AF557-7B2E-41C0-B26B-AEFEADAC4C4F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2" action="ppaction://hlinksldjump"/>
            </a:rPr>
            <a:t>Méthodes</a:t>
          </a:r>
          <a:endParaRPr lang="fr-FR" dirty="0"/>
        </a:p>
      </dgm:t>
    </dgm:pt>
    <dgm:pt modelId="{EAD39DAE-A10A-4D15-A7AA-5FDD9C3AFE30}" type="parTrans" cxnId="{EAA0670B-3B20-4E82-A702-6E9D4B374BF9}">
      <dgm:prSet/>
      <dgm:spPr/>
      <dgm:t>
        <a:bodyPr/>
        <a:lstStyle/>
        <a:p>
          <a:endParaRPr lang="fr-FR"/>
        </a:p>
      </dgm:t>
    </dgm:pt>
    <dgm:pt modelId="{C56E6F21-B789-4E97-9151-D1BBD6D63099}" type="sibTrans" cxnId="{EAA0670B-3B20-4E82-A702-6E9D4B374BF9}">
      <dgm:prSet/>
      <dgm:spPr/>
      <dgm:t>
        <a:bodyPr/>
        <a:lstStyle/>
        <a:p>
          <a:endParaRPr lang="fr-FR"/>
        </a:p>
      </dgm:t>
    </dgm:pt>
    <dgm:pt modelId="{6AD9713C-6A47-4BF7-BBF8-D86E4D308E30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3" action="ppaction://hlinksldjump"/>
            </a:rPr>
            <a:t>Résultats</a:t>
          </a:r>
          <a:endParaRPr lang="fr-FR" dirty="0"/>
        </a:p>
      </dgm:t>
    </dgm:pt>
    <dgm:pt modelId="{8B0B362A-AE47-40C6-8C5A-F136141175C7}" type="parTrans" cxnId="{EBA46427-3228-4198-8596-0FDB06251E40}">
      <dgm:prSet/>
      <dgm:spPr/>
      <dgm:t>
        <a:bodyPr/>
        <a:lstStyle/>
        <a:p>
          <a:endParaRPr lang="fr-FR"/>
        </a:p>
      </dgm:t>
    </dgm:pt>
    <dgm:pt modelId="{6BA1908D-8692-4B6E-8B49-BBB9935EE2CD}" type="sibTrans" cxnId="{EBA46427-3228-4198-8596-0FDB06251E40}">
      <dgm:prSet/>
      <dgm:spPr/>
      <dgm:t>
        <a:bodyPr/>
        <a:lstStyle/>
        <a:p>
          <a:endParaRPr lang="fr-FR"/>
        </a:p>
      </dgm:t>
    </dgm:pt>
    <dgm:pt modelId="{6ED74CBE-9A21-41C6-8577-D5B8ABE2AC9F}">
      <dgm:prSet phldrT="[Texte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4" action="ppaction://hlinksldjump"/>
            </a:rPr>
            <a:t>Bilan, perspectives et conclusion</a:t>
          </a:r>
          <a:endParaRPr lang="fr-FR" dirty="0"/>
        </a:p>
      </dgm:t>
    </dgm:pt>
    <dgm:pt modelId="{EE1B973D-2A40-46BA-8F9F-5FA940579B26}" type="parTrans" cxnId="{4ABDE4AF-29BB-4D78-AC81-7B3047E2E3C4}">
      <dgm:prSet/>
      <dgm:spPr/>
      <dgm:t>
        <a:bodyPr/>
        <a:lstStyle/>
        <a:p>
          <a:endParaRPr lang="fr-FR"/>
        </a:p>
      </dgm:t>
    </dgm:pt>
    <dgm:pt modelId="{3C27D6AB-364C-4296-9EC7-77A7FD2EF356}" type="sibTrans" cxnId="{4ABDE4AF-29BB-4D78-AC81-7B3047E2E3C4}">
      <dgm:prSet/>
      <dgm:spPr/>
      <dgm:t>
        <a:bodyPr/>
        <a:lstStyle/>
        <a:p>
          <a:endParaRPr lang="fr-FR"/>
        </a:p>
      </dgm:t>
    </dgm:pt>
    <dgm:pt modelId="{39275EA7-D933-4AC0-8E32-15D3D922ED50}" type="pres">
      <dgm:prSet presAssocID="{97CF7513-6E87-4A47-8C9E-5A1F6CDFDB05}" presName="Name0" presStyleCnt="0">
        <dgm:presLayoutVars>
          <dgm:dir/>
          <dgm:resizeHandles val="exact"/>
        </dgm:presLayoutVars>
      </dgm:prSet>
      <dgm:spPr/>
    </dgm:pt>
    <dgm:pt modelId="{6165C862-6ABA-4A0A-BFF4-053AE527013B}" type="pres">
      <dgm:prSet presAssocID="{8A229640-4B0A-44CF-9B7F-8D7F73566CD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E449F-CEC3-4212-8D9F-E3497DED53C9}" type="pres">
      <dgm:prSet presAssocID="{65BEFF63-5819-432D-AB9D-1E6760C91B0D}" presName="parSpace" presStyleCnt="0"/>
      <dgm:spPr/>
    </dgm:pt>
    <dgm:pt modelId="{ED271D74-6834-488A-B503-12DBBAA7E8E3}" type="pres">
      <dgm:prSet presAssocID="{D24AF557-7B2E-41C0-B26B-AEFEADAC4C4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466EA1-EA57-401A-B70E-6B2ED24C4E8F}" type="pres">
      <dgm:prSet presAssocID="{C56E6F21-B789-4E97-9151-D1BBD6D63099}" presName="parSpace" presStyleCnt="0"/>
      <dgm:spPr/>
    </dgm:pt>
    <dgm:pt modelId="{02D56807-E1CB-416C-B2D1-A09FDCAD20D6}" type="pres">
      <dgm:prSet presAssocID="{6AD9713C-6A47-4BF7-BBF8-D86E4D308E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B3211D-E1D8-4439-8ABC-B6F1FBF4B8B7}" type="pres">
      <dgm:prSet presAssocID="{6BA1908D-8692-4B6E-8B49-BBB9935EE2CD}" presName="parSpace" presStyleCnt="0"/>
      <dgm:spPr/>
    </dgm:pt>
    <dgm:pt modelId="{F57C6971-5FA4-404B-8873-F15DD19B673A}" type="pres">
      <dgm:prSet presAssocID="{6ED74CBE-9A21-41C6-8577-D5B8ABE2AC9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C833784-CBC9-4307-9E59-78AC3F11772E}" type="presOf" srcId="{6ED74CBE-9A21-41C6-8577-D5B8ABE2AC9F}" destId="{F57C6971-5FA4-404B-8873-F15DD19B673A}" srcOrd="0" destOrd="0" presId="urn:microsoft.com/office/officeart/2005/8/layout/hChevron3"/>
    <dgm:cxn modelId="{73755E4A-EE46-44EA-9BBC-977407FBEDEF}" srcId="{97CF7513-6E87-4A47-8C9E-5A1F6CDFDB05}" destId="{8A229640-4B0A-44CF-9B7F-8D7F73566CDE}" srcOrd="0" destOrd="0" parTransId="{EE7B0C1E-253E-4C62-BF59-F67B6C371B89}" sibTransId="{65BEFF63-5819-432D-AB9D-1E6760C91B0D}"/>
    <dgm:cxn modelId="{EBA46427-3228-4198-8596-0FDB06251E40}" srcId="{97CF7513-6E87-4A47-8C9E-5A1F6CDFDB05}" destId="{6AD9713C-6A47-4BF7-BBF8-D86E4D308E30}" srcOrd="2" destOrd="0" parTransId="{8B0B362A-AE47-40C6-8C5A-F136141175C7}" sibTransId="{6BA1908D-8692-4B6E-8B49-BBB9935EE2CD}"/>
    <dgm:cxn modelId="{4ABDE4AF-29BB-4D78-AC81-7B3047E2E3C4}" srcId="{97CF7513-6E87-4A47-8C9E-5A1F6CDFDB05}" destId="{6ED74CBE-9A21-41C6-8577-D5B8ABE2AC9F}" srcOrd="3" destOrd="0" parTransId="{EE1B973D-2A40-46BA-8F9F-5FA940579B26}" sibTransId="{3C27D6AB-364C-4296-9EC7-77A7FD2EF356}"/>
    <dgm:cxn modelId="{BDA223E1-71E9-4885-ACCD-2D20EA80D4F6}" type="presOf" srcId="{8A229640-4B0A-44CF-9B7F-8D7F73566CDE}" destId="{6165C862-6ABA-4A0A-BFF4-053AE527013B}" srcOrd="0" destOrd="0" presId="urn:microsoft.com/office/officeart/2005/8/layout/hChevron3"/>
    <dgm:cxn modelId="{FE4A68AB-C2EF-45B9-88A3-8D92F5F0C005}" type="presOf" srcId="{6AD9713C-6A47-4BF7-BBF8-D86E4D308E30}" destId="{02D56807-E1CB-416C-B2D1-A09FDCAD20D6}" srcOrd="0" destOrd="0" presId="urn:microsoft.com/office/officeart/2005/8/layout/hChevron3"/>
    <dgm:cxn modelId="{462F7404-BF13-4B1E-8251-88A65983792D}" type="presOf" srcId="{97CF7513-6E87-4A47-8C9E-5A1F6CDFDB05}" destId="{39275EA7-D933-4AC0-8E32-15D3D922ED50}" srcOrd="0" destOrd="0" presId="urn:microsoft.com/office/officeart/2005/8/layout/hChevron3"/>
    <dgm:cxn modelId="{EAA0670B-3B20-4E82-A702-6E9D4B374BF9}" srcId="{97CF7513-6E87-4A47-8C9E-5A1F6CDFDB05}" destId="{D24AF557-7B2E-41C0-B26B-AEFEADAC4C4F}" srcOrd="1" destOrd="0" parTransId="{EAD39DAE-A10A-4D15-A7AA-5FDD9C3AFE30}" sibTransId="{C56E6F21-B789-4E97-9151-D1BBD6D63099}"/>
    <dgm:cxn modelId="{F219263C-114D-47FD-B740-9A96BD4F6F44}" type="presOf" srcId="{D24AF557-7B2E-41C0-B26B-AEFEADAC4C4F}" destId="{ED271D74-6834-488A-B503-12DBBAA7E8E3}" srcOrd="0" destOrd="0" presId="urn:microsoft.com/office/officeart/2005/8/layout/hChevron3"/>
    <dgm:cxn modelId="{8F8A2E58-8716-49E6-A8EC-8C5794877E28}" type="presParOf" srcId="{39275EA7-D933-4AC0-8E32-15D3D922ED50}" destId="{6165C862-6ABA-4A0A-BFF4-053AE527013B}" srcOrd="0" destOrd="0" presId="urn:microsoft.com/office/officeart/2005/8/layout/hChevron3"/>
    <dgm:cxn modelId="{026598BB-CA08-4AB7-B654-121F450E8C71}" type="presParOf" srcId="{39275EA7-D933-4AC0-8E32-15D3D922ED50}" destId="{C92E449F-CEC3-4212-8D9F-E3497DED53C9}" srcOrd="1" destOrd="0" presId="urn:microsoft.com/office/officeart/2005/8/layout/hChevron3"/>
    <dgm:cxn modelId="{56FCB66E-F283-48E1-9C08-ACF070B43A97}" type="presParOf" srcId="{39275EA7-D933-4AC0-8E32-15D3D922ED50}" destId="{ED271D74-6834-488A-B503-12DBBAA7E8E3}" srcOrd="2" destOrd="0" presId="urn:microsoft.com/office/officeart/2005/8/layout/hChevron3"/>
    <dgm:cxn modelId="{42A091B2-5453-4ADF-90DF-B70B2633E180}" type="presParOf" srcId="{39275EA7-D933-4AC0-8E32-15D3D922ED50}" destId="{10466EA1-EA57-401A-B70E-6B2ED24C4E8F}" srcOrd="3" destOrd="0" presId="urn:microsoft.com/office/officeart/2005/8/layout/hChevron3"/>
    <dgm:cxn modelId="{CB580DF4-6949-43C3-A6E4-B950E90F1E5F}" type="presParOf" srcId="{39275EA7-D933-4AC0-8E32-15D3D922ED50}" destId="{02D56807-E1CB-416C-B2D1-A09FDCAD20D6}" srcOrd="4" destOrd="0" presId="urn:microsoft.com/office/officeart/2005/8/layout/hChevron3"/>
    <dgm:cxn modelId="{C0A3789A-F2C1-4D59-8A73-3A1EC01DF37F}" type="presParOf" srcId="{39275EA7-D933-4AC0-8E32-15D3D922ED50}" destId="{B8B3211D-E1D8-4439-8ABC-B6F1FBF4B8B7}" srcOrd="5" destOrd="0" presId="urn:microsoft.com/office/officeart/2005/8/layout/hChevron3"/>
    <dgm:cxn modelId="{E1BC3DB3-D89C-412C-9903-E116BFE8CC72}" type="presParOf" srcId="{39275EA7-D933-4AC0-8E32-15D3D922ED50}" destId="{F57C6971-5FA4-404B-8873-F15DD19B673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7CF7513-6E87-4A47-8C9E-5A1F6CDFDB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A229640-4B0A-44CF-9B7F-8D7F73566CDE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1" action="ppaction://hlinksldjump"/>
            </a:rPr>
            <a:t>Introduction</a:t>
          </a:r>
          <a:endParaRPr lang="fr-FR" dirty="0"/>
        </a:p>
      </dgm:t>
    </dgm:pt>
    <dgm:pt modelId="{EE7B0C1E-253E-4C62-BF59-F67B6C371B89}" type="parTrans" cxnId="{73755E4A-EE46-44EA-9BBC-977407FBEDEF}">
      <dgm:prSet/>
      <dgm:spPr/>
      <dgm:t>
        <a:bodyPr/>
        <a:lstStyle/>
        <a:p>
          <a:endParaRPr lang="fr-FR"/>
        </a:p>
      </dgm:t>
    </dgm:pt>
    <dgm:pt modelId="{65BEFF63-5819-432D-AB9D-1E6760C91B0D}" type="sibTrans" cxnId="{73755E4A-EE46-44EA-9BBC-977407FBEDEF}">
      <dgm:prSet/>
      <dgm:spPr/>
      <dgm:t>
        <a:bodyPr/>
        <a:lstStyle/>
        <a:p>
          <a:endParaRPr lang="fr-FR"/>
        </a:p>
      </dgm:t>
    </dgm:pt>
    <dgm:pt modelId="{D24AF557-7B2E-41C0-B26B-AEFEADAC4C4F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2" action="ppaction://hlinksldjump"/>
            </a:rPr>
            <a:t>Méthodes</a:t>
          </a:r>
          <a:endParaRPr lang="fr-FR" dirty="0"/>
        </a:p>
      </dgm:t>
    </dgm:pt>
    <dgm:pt modelId="{EAD39DAE-A10A-4D15-A7AA-5FDD9C3AFE30}" type="parTrans" cxnId="{EAA0670B-3B20-4E82-A702-6E9D4B374BF9}">
      <dgm:prSet/>
      <dgm:spPr/>
      <dgm:t>
        <a:bodyPr/>
        <a:lstStyle/>
        <a:p>
          <a:endParaRPr lang="fr-FR"/>
        </a:p>
      </dgm:t>
    </dgm:pt>
    <dgm:pt modelId="{C56E6F21-B789-4E97-9151-D1BBD6D63099}" type="sibTrans" cxnId="{EAA0670B-3B20-4E82-A702-6E9D4B374BF9}">
      <dgm:prSet/>
      <dgm:spPr/>
      <dgm:t>
        <a:bodyPr/>
        <a:lstStyle/>
        <a:p>
          <a:endParaRPr lang="fr-FR"/>
        </a:p>
      </dgm:t>
    </dgm:pt>
    <dgm:pt modelId="{6AD9713C-6A47-4BF7-BBF8-D86E4D308E30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3" action="ppaction://hlinksldjump"/>
            </a:rPr>
            <a:t>Résultats</a:t>
          </a:r>
          <a:endParaRPr lang="fr-FR" dirty="0"/>
        </a:p>
      </dgm:t>
    </dgm:pt>
    <dgm:pt modelId="{8B0B362A-AE47-40C6-8C5A-F136141175C7}" type="parTrans" cxnId="{EBA46427-3228-4198-8596-0FDB06251E40}">
      <dgm:prSet/>
      <dgm:spPr/>
      <dgm:t>
        <a:bodyPr/>
        <a:lstStyle/>
        <a:p>
          <a:endParaRPr lang="fr-FR"/>
        </a:p>
      </dgm:t>
    </dgm:pt>
    <dgm:pt modelId="{6BA1908D-8692-4B6E-8B49-BBB9935EE2CD}" type="sibTrans" cxnId="{EBA46427-3228-4198-8596-0FDB06251E40}">
      <dgm:prSet/>
      <dgm:spPr/>
      <dgm:t>
        <a:bodyPr/>
        <a:lstStyle/>
        <a:p>
          <a:endParaRPr lang="fr-FR"/>
        </a:p>
      </dgm:t>
    </dgm:pt>
    <dgm:pt modelId="{6ED74CBE-9A21-41C6-8577-D5B8ABE2AC9F}">
      <dgm:prSet phldrT="[Texte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4" action="ppaction://hlinksldjump"/>
            </a:rPr>
            <a:t>Bilan, perspectives et conclusion</a:t>
          </a:r>
          <a:endParaRPr lang="fr-FR" dirty="0"/>
        </a:p>
      </dgm:t>
    </dgm:pt>
    <dgm:pt modelId="{EE1B973D-2A40-46BA-8F9F-5FA940579B26}" type="parTrans" cxnId="{4ABDE4AF-29BB-4D78-AC81-7B3047E2E3C4}">
      <dgm:prSet/>
      <dgm:spPr/>
      <dgm:t>
        <a:bodyPr/>
        <a:lstStyle/>
        <a:p>
          <a:endParaRPr lang="fr-FR"/>
        </a:p>
      </dgm:t>
    </dgm:pt>
    <dgm:pt modelId="{3C27D6AB-364C-4296-9EC7-77A7FD2EF356}" type="sibTrans" cxnId="{4ABDE4AF-29BB-4D78-AC81-7B3047E2E3C4}">
      <dgm:prSet/>
      <dgm:spPr/>
      <dgm:t>
        <a:bodyPr/>
        <a:lstStyle/>
        <a:p>
          <a:endParaRPr lang="fr-FR"/>
        </a:p>
      </dgm:t>
    </dgm:pt>
    <dgm:pt modelId="{39275EA7-D933-4AC0-8E32-15D3D922ED50}" type="pres">
      <dgm:prSet presAssocID="{97CF7513-6E87-4A47-8C9E-5A1F6CDFDB05}" presName="Name0" presStyleCnt="0">
        <dgm:presLayoutVars>
          <dgm:dir/>
          <dgm:resizeHandles val="exact"/>
        </dgm:presLayoutVars>
      </dgm:prSet>
      <dgm:spPr/>
    </dgm:pt>
    <dgm:pt modelId="{6165C862-6ABA-4A0A-BFF4-053AE527013B}" type="pres">
      <dgm:prSet presAssocID="{8A229640-4B0A-44CF-9B7F-8D7F73566CD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E449F-CEC3-4212-8D9F-E3497DED53C9}" type="pres">
      <dgm:prSet presAssocID="{65BEFF63-5819-432D-AB9D-1E6760C91B0D}" presName="parSpace" presStyleCnt="0"/>
      <dgm:spPr/>
    </dgm:pt>
    <dgm:pt modelId="{ED271D74-6834-488A-B503-12DBBAA7E8E3}" type="pres">
      <dgm:prSet presAssocID="{D24AF557-7B2E-41C0-B26B-AEFEADAC4C4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466EA1-EA57-401A-B70E-6B2ED24C4E8F}" type="pres">
      <dgm:prSet presAssocID="{C56E6F21-B789-4E97-9151-D1BBD6D63099}" presName="parSpace" presStyleCnt="0"/>
      <dgm:spPr/>
    </dgm:pt>
    <dgm:pt modelId="{02D56807-E1CB-416C-B2D1-A09FDCAD20D6}" type="pres">
      <dgm:prSet presAssocID="{6AD9713C-6A47-4BF7-BBF8-D86E4D308E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B3211D-E1D8-4439-8ABC-B6F1FBF4B8B7}" type="pres">
      <dgm:prSet presAssocID="{6BA1908D-8692-4B6E-8B49-BBB9935EE2CD}" presName="parSpace" presStyleCnt="0"/>
      <dgm:spPr/>
    </dgm:pt>
    <dgm:pt modelId="{F57C6971-5FA4-404B-8873-F15DD19B673A}" type="pres">
      <dgm:prSet presAssocID="{6ED74CBE-9A21-41C6-8577-D5B8ABE2AC9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8971FA0-8AC6-48BE-9C64-A7449137B981}" type="presOf" srcId="{6ED74CBE-9A21-41C6-8577-D5B8ABE2AC9F}" destId="{F57C6971-5FA4-404B-8873-F15DD19B673A}" srcOrd="0" destOrd="0" presId="urn:microsoft.com/office/officeart/2005/8/layout/hChevron3"/>
    <dgm:cxn modelId="{E4AABEC8-DEEE-4DC4-B3F5-FF7428A96B50}" type="presOf" srcId="{6AD9713C-6A47-4BF7-BBF8-D86E4D308E30}" destId="{02D56807-E1CB-416C-B2D1-A09FDCAD20D6}" srcOrd="0" destOrd="0" presId="urn:microsoft.com/office/officeart/2005/8/layout/hChevron3"/>
    <dgm:cxn modelId="{4960F9C0-B8D3-4AE4-98EA-4A7222EDACBA}" type="presOf" srcId="{D24AF557-7B2E-41C0-B26B-AEFEADAC4C4F}" destId="{ED271D74-6834-488A-B503-12DBBAA7E8E3}" srcOrd="0" destOrd="0" presId="urn:microsoft.com/office/officeart/2005/8/layout/hChevron3"/>
    <dgm:cxn modelId="{4ABDE4AF-29BB-4D78-AC81-7B3047E2E3C4}" srcId="{97CF7513-6E87-4A47-8C9E-5A1F6CDFDB05}" destId="{6ED74CBE-9A21-41C6-8577-D5B8ABE2AC9F}" srcOrd="3" destOrd="0" parTransId="{EE1B973D-2A40-46BA-8F9F-5FA940579B26}" sibTransId="{3C27D6AB-364C-4296-9EC7-77A7FD2EF356}"/>
    <dgm:cxn modelId="{BD7FF5E6-0E25-4554-B057-DB4D4DA350C7}" type="presOf" srcId="{97CF7513-6E87-4A47-8C9E-5A1F6CDFDB05}" destId="{39275EA7-D933-4AC0-8E32-15D3D922ED50}" srcOrd="0" destOrd="0" presId="urn:microsoft.com/office/officeart/2005/8/layout/hChevron3"/>
    <dgm:cxn modelId="{EBA46427-3228-4198-8596-0FDB06251E40}" srcId="{97CF7513-6E87-4A47-8C9E-5A1F6CDFDB05}" destId="{6AD9713C-6A47-4BF7-BBF8-D86E4D308E30}" srcOrd="2" destOrd="0" parTransId="{8B0B362A-AE47-40C6-8C5A-F136141175C7}" sibTransId="{6BA1908D-8692-4B6E-8B49-BBB9935EE2CD}"/>
    <dgm:cxn modelId="{FADD41F9-79F7-4755-AB40-A1AEA35E2B54}" type="presOf" srcId="{8A229640-4B0A-44CF-9B7F-8D7F73566CDE}" destId="{6165C862-6ABA-4A0A-BFF4-053AE527013B}" srcOrd="0" destOrd="0" presId="urn:microsoft.com/office/officeart/2005/8/layout/hChevron3"/>
    <dgm:cxn modelId="{EAA0670B-3B20-4E82-A702-6E9D4B374BF9}" srcId="{97CF7513-6E87-4A47-8C9E-5A1F6CDFDB05}" destId="{D24AF557-7B2E-41C0-B26B-AEFEADAC4C4F}" srcOrd="1" destOrd="0" parTransId="{EAD39DAE-A10A-4D15-A7AA-5FDD9C3AFE30}" sibTransId="{C56E6F21-B789-4E97-9151-D1BBD6D63099}"/>
    <dgm:cxn modelId="{73755E4A-EE46-44EA-9BBC-977407FBEDEF}" srcId="{97CF7513-6E87-4A47-8C9E-5A1F6CDFDB05}" destId="{8A229640-4B0A-44CF-9B7F-8D7F73566CDE}" srcOrd="0" destOrd="0" parTransId="{EE7B0C1E-253E-4C62-BF59-F67B6C371B89}" sibTransId="{65BEFF63-5819-432D-AB9D-1E6760C91B0D}"/>
    <dgm:cxn modelId="{7FDC1A39-18FF-4EDA-B5F0-E8021C9E44A3}" type="presParOf" srcId="{39275EA7-D933-4AC0-8E32-15D3D922ED50}" destId="{6165C862-6ABA-4A0A-BFF4-053AE527013B}" srcOrd="0" destOrd="0" presId="urn:microsoft.com/office/officeart/2005/8/layout/hChevron3"/>
    <dgm:cxn modelId="{98DD04AE-A9D6-4813-85A8-94EF68BC7BB5}" type="presParOf" srcId="{39275EA7-D933-4AC0-8E32-15D3D922ED50}" destId="{C92E449F-CEC3-4212-8D9F-E3497DED53C9}" srcOrd="1" destOrd="0" presId="urn:microsoft.com/office/officeart/2005/8/layout/hChevron3"/>
    <dgm:cxn modelId="{B08313FA-FF03-4F9D-BE16-9501E15CCC41}" type="presParOf" srcId="{39275EA7-D933-4AC0-8E32-15D3D922ED50}" destId="{ED271D74-6834-488A-B503-12DBBAA7E8E3}" srcOrd="2" destOrd="0" presId="urn:microsoft.com/office/officeart/2005/8/layout/hChevron3"/>
    <dgm:cxn modelId="{E90F81BD-0386-4699-9F3A-83CB1482E628}" type="presParOf" srcId="{39275EA7-D933-4AC0-8E32-15D3D922ED50}" destId="{10466EA1-EA57-401A-B70E-6B2ED24C4E8F}" srcOrd="3" destOrd="0" presId="urn:microsoft.com/office/officeart/2005/8/layout/hChevron3"/>
    <dgm:cxn modelId="{68222420-54FC-45B3-B9BC-098A92F9BDEF}" type="presParOf" srcId="{39275EA7-D933-4AC0-8E32-15D3D922ED50}" destId="{02D56807-E1CB-416C-B2D1-A09FDCAD20D6}" srcOrd="4" destOrd="0" presId="urn:microsoft.com/office/officeart/2005/8/layout/hChevron3"/>
    <dgm:cxn modelId="{735F7ECB-3240-48DB-B1E6-20746B45AF3A}" type="presParOf" srcId="{39275EA7-D933-4AC0-8E32-15D3D922ED50}" destId="{B8B3211D-E1D8-4439-8ABC-B6F1FBF4B8B7}" srcOrd="5" destOrd="0" presId="urn:microsoft.com/office/officeart/2005/8/layout/hChevron3"/>
    <dgm:cxn modelId="{D832AD76-91A7-4CC0-8D6D-A433E862EC0F}" type="presParOf" srcId="{39275EA7-D933-4AC0-8E32-15D3D922ED50}" destId="{F57C6971-5FA4-404B-8873-F15DD19B673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F7513-6E87-4A47-8C9E-5A1F6CDFDB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A229640-4B0A-44CF-9B7F-8D7F73566CDE}">
      <dgm:prSet phldrT="[Texte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1" action="ppaction://hlinksldjump"/>
            </a:rPr>
            <a:t>Introduction</a:t>
          </a:r>
          <a:endParaRPr lang="fr-FR" dirty="0"/>
        </a:p>
      </dgm:t>
    </dgm:pt>
    <dgm:pt modelId="{EE7B0C1E-253E-4C62-BF59-F67B6C371B89}" type="parTrans" cxnId="{73755E4A-EE46-44EA-9BBC-977407FBEDEF}">
      <dgm:prSet/>
      <dgm:spPr/>
      <dgm:t>
        <a:bodyPr/>
        <a:lstStyle/>
        <a:p>
          <a:endParaRPr lang="fr-FR"/>
        </a:p>
      </dgm:t>
    </dgm:pt>
    <dgm:pt modelId="{65BEFF63-5819-432D-AB9D-1E6760C91B0D}" type="sibTrans" cxnId="{73755E4A-EE46-44EA-9BBC-977407FBEDEF}">
      <dgm:prSet/>
      <dgm:spPr/>
      <dgm:t>
        <a:bodyPr/>
        <a:lstStyle/>
        <a:p>
          <a:endParaRPr lang="fr-FR"/>
        </a:p>
      </dgm:t>
    </dgm:pt>
    <dgm:pt modelId="{D24AF557-7B2E-41C0-B26B-AEFEADAC4C4F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2" action="ppaction://hlinksldjump"/>
            </a:rPr>
            <a:t>Méthodes</a:t>
          </a:r>
          <a:endParaRPr lang="fr-FR" dirty="0"/>
        </a:p>
      </dgm:t>
    </dgm:pt>
    <dgm:pt modelId="{EAD39DAE-A10A-4D15-A7AA-5FDD9C3AFE30}" type="parTrans" cxnId="{EAA0670B-3B20-4E82-A702-6E9D4B374BF9}">
      <dgm:prSet/>
      <dgm:spPr/>
      <dgm:t>
        <a:bodyPr/>
        <a:lstStyle/>
        <a:p>
          <a:endParaRPr lang="fr-FR"/>
        </a:p>
      </dgm:t>
    </dgm:pt>
    <dgm:pt modelId="{C56E6F21-B789-4E97-9151-D1BBD6D63099}" type="sibTrans" cxnId="{EAA0670B-3B20-4E82-A702-6E9D4B374BF9}">
      <dgm:prSet/>
      <dgm:spPr/>
      <dgm:t>
        <a:bodyPr/>
        <a:lstStyle/>
        <a:p>
          <a:endParaRPr lang="fr-FR"/>
        </a:p>
      </dgm:t>
    </dgm:pt>
    <dgm:pt modelId="{6AD9713C-6A47-4BF7-BBF8-D86E4D308E30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3" action="ppaction://hlinksldjump"/>
            </a:rPr>
            <a:t>Résultats</a:t>
          </a:r>
          <a:endParaRPr lang="fr-FR" dirty="0"/>
        </a:p>
      </dgm:t>
    </dgm:pt>
    <dgm:pt modelId="{8B0B362A-AE47-40C6-8C5A-F136141175C7}" type="parTrans" cxnId="{EBA46427-3228-4198-8596-0FDB06251E40}">
      <dgm:prSet/>
      <dgm:spPr/>
      <dgm:t>
        <a:bodyPr/>
        <a:lstStyle/>
        <a:p>
          <a:endParaRPr lang="fr-FR"/>
        </a:p>
      </dgm:t>
    </dgm:pt>
    <dgm:pt modelId="{6BA1908D-8692-4B6E-8B49-BBB9935EE2CD}" type="sibTrans" cxnId="{EBA46427-3228-4198-8596-0FDB06251E40}">
      <dgm:prSet/>
      <dgm:spPr/>
      <dgm:t>
        <a:bodyPr/>
        <a:lstStyle/>
        <a:p>
          <a:endParaRPr lang="fr-FR"/>
        </a:p>
      </dgm:t>
    </dgm:pt>
    <dgm:pt modelId="{6ED74CBE-9A21-41C6-8577-D5B8ABE2AC9F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4" action="ppaction://hlinksldjump"/>
            </a:rPr>
            <a:t>Bilan, perspectives et conclusion</a:t>
          </a:r>
          <a:endParaRPr lang="fr-FR" dirty="0"/>
        </a:p>
      </dgm:t>
    </dgm:pt>
    <dgm:pt modelId="{EE1B973D-2A40-46BA-8F9F-5FA940579B26}" type="parTrans" cxnId="{4ABDE4AF-29BB-4D78-AC81-7B3047E2E3C4}">
      <dgm:prSet/>
      <dgm:spPr/>
      <dgm:t>
        <a:bodyPr/>
        <a:lstStyle/>
        <a:p>
          <a:endParaRPr lang="fr-FR"/>
        </a:p>
      </dgm:t>
    </dgm:pt>
    <dgm:pt modelId="{3C27D6AB-364C-4296-9EC7-77A7FD2EF356}" type="sibTrans" cxnId="{4ABDE4AF-29BB-4D78-AC81-7B3047E2E3C4}">
      <dgm:prSet/>
      <dgm:spPr/>
      <dgm:t>
        <a:bodyPr/>
        <a:lstStyle/>
        <a:p>
          <a:endParaRPr lang="fr-FR"/>
        </a:p>
      </dgm:t>
    </dgm:pt>
    <dgm:pt modelId="{39275EA7-D933-4AC0-8E32-15D3D922ED50}" type="pres">
      <dgm:prSet presAssocID="{97CF7513-6E87-4A47-8C9E-5A1F6CDFDB05}" presName="Name0" presStyleCnt="0">
        <dgm:presLayoutVars>
          <dgm:dir/>
          <dgm:resizeHandles val="exact"/>
        </dgm:presLayoutVars>
      </dgm:prSet>
      <dgm:spPr/>
    </dgm:pt>
    <dgm:pt modelId="{6165C862-6ABA-4A0A-BFF4-053AE527013B}" type="pres">
      <dgm:prSet presAssocID="{8A229640-4B0A-44CF-9B7F-8D7F73566CD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E449F-CEC3-4212-8D9F-E3497DED53C9}" type="pres">
      <dgm:prSet presAssocID="{65BEFF63-5819-432D-AB9D-1E6760C91B0D}" presName="parSpace" presStyleCnt="0"/>
      <dgm:spPr/>
    </dgm:pt>
    <dgm:pt modelId="{ED271D74-6834-488A-B503-12DBBAA7E8E3}" type="pres">
      <dgm:prSet presAssocID="{D24AF557-7B2E-41C0-B26B-AEFEADAC4C4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466EA1-EA57-401A-B70E-6B2ED24C4E8F}" type="pres">
      <dgm:prSet presAssocID="{C56E6F21-B789-4E97-9151-D1BBD6D63099}" presName="parSpace" presStyleCnt="0"/>
      <dgm:spPr/>
    </dgm:pt>
    <dgm:pt modelId="{02D56807-E1CB-416C-B2D1-A09FDCAD20D6}" type="pres">
      <dgm:prSet presAssocID="{6AD9713C-6A47-4BF7-BBF8-D86E4D308E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B3211D-E1D8-4439-8ABC-B6F1FBF4B8B7}" type="pres">
      <dgm:prSet presAssocID="{6BA1908D-8692-4B6E-8B49-BBB9935EE2CD}" presName="parSpace" presStyleCnt="0"/>
      <dgm:spPr/>
    </dgm:pt>
    <dgm:pt modelId="{F57C6971-5FA4-404B-8873-F15DD19B673A}" type="pres">
      <dgm:prSet presAssocID="{6ED74CBE-9A21-41C6-8577-D5B8ABE2AC9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8281A40-593A-483F-9219-7C83C8DB7E6E}" type="presOf" srcId="{6AD9713C-6A47-4BF7-BBF8-D86E4D308E30}" destId="{02D56807-E1CB-416C-B2D1-A09FDCAD20D6}" srcOrd="0" destOrd="0" presId="urn:microsoft.com/office/officeart/2005/8/layout/hChevron3"/>
    <dgm:cxn modelId="{7BD04662-30CE-4D2D-9BBB-311672C667C4}" type="presOf" srcId="{8A229640-4B0A-44CF-9B7F-8D7F73566CDE}" destId="{6165C862-6ABA-4A0A-BFF4-053AE527013B}" srcOrd="0" destOrd="0" presId="urn:microsoft.com/office/officeart/2005/8/layout/hChevron3"/>
    <dgm:cxn modelId="{73AB9E39-4D2F-417A-BFC4-0899464C8175}" type="presOf" srcId="{97CF7513-6E87-4A47-8C9E-5A1F6CDFDB05}" destId="{39275EA7-D933-4AC0-8E32-15D3D922ED50}" srcOrd="0" destOrd="0" presId="urn:microsoft.com/office/officeart/2005/8/layout/hChevron3"/>
    <dgm:cxn modelId="{73755E4A-EE46-44EA-9BBC-977407FBEDEF}" srcId="{97CF7513-6E87-4A47-8C9E-5A1F6CDFDB05}" destId="{8A229640-4B0A-44CF-9B7F-8D7F73566CDE}" srcOrd="0" destOrd="0" parTransId="{EE7B0C1E-253E-4C62-BF59-F67B6C371B89}" sibTransId="{65BEFF63-5819-432D-AB9D-1E6760C91B0D}"/>
    <dgm:cxn modelId="{EBA46427-3228-4198-8596-0FDB06251E40}" srcId="{97CF7513-6E87-4A47-8C9E-5A1F6CDFDB05}" destId="{6AD9713C-6A47-4BF7-BBF8-D86E4D308E30}" srcOrd="2" destOrd="0" parTransId="{8B0B362A-AE47-40C6-8C5A-F136141175C7}" sibTransId="{6BA1908D-8692-4B6E-8B49-BBB9935EE2CD}"/>
    <dgm:cxn modelId="{4ABDE4AF-29BB-4D78-AC81-7B3047E2E3C4}" srcId="{97CF7513-6E87-4A47-8C9E-5A1F6CDFDB05}" destId="{6ED74CBE-9A21-41C6-8577-D5B8ABE2AC9F}" srcOrd="3" destOrd="0" parTransId="{EE1B973D-2A40-46BA-8F9F-5FA940579B26}" sibTransId="{3C27D6AB-364C-4296-9EC7-77A7FD2EF356}"/>
    <dgm:cxn modelId="{FF6BF96A-A213-4E56-89B5-EBF2C11AC227}" type="presOf" srcId="{6ED74CBE-9A21-41C6-8577-D5B8ABE2AC9F}" destId="{F57C6971-5FA4-404B-8873-F15DD19B673A}" srcOrd="0" destOrd="0" presId="urn:microsoft.com/office/officeart/2005/8/layout/hChevron3"/>
    <dgm:cxn modelId="{EAA0670B-3B20-4E82-A702-6E9D4B374BF9}" srcId="{97CF7513-6E87-4A47-8C9E-5A1F6CDFDB05}" destId="{D24AF557-7B2E-41C0-B26B-AEFEADAC4C4F}" srcOrd="1" destOrd="0" parTransId="{EAD39DAE-A10A-4D15-A7AA-5FDD9C3AFE30}" sibTransId="{C56E6F21-B789-4E97-9151-D1BBD6D63099}"/>
    <dgm:cxn modelId="{9A9CDE84-FE2D-4758-B298-C90E6444464A}" type="presOf" srcId="{D24AF557-7B2E-41C0-B26B-AEFEADAC4C4F}" destId="{ED271D74-6834-488A-B503-12DBBAA7E8E3}" srcOrd="0" destOrd="0" presId="urn:microsoft.com/office/officeart/2005/8/layout/hChevron3"/>
    <dgm:cxn modelId="{77D3E1BC-07AC-46DB-85ED-095A16CF10A6}" type="presParOf" srcId="{39275EA7-D933-4AC0-8E32-15D3D922ED50}" destId="{6165C862-6ABA-4A0A-BFF4-053AE527013B}" srcOrd="0" destOrd="0" presId="urn:microsoft.com/office/officeart/2005/8/layout/hChevron3"/>
    <dgm:cxn modelId="{C88361E5-E758-437E-8AAB-9CAE71D932B8}" type="presParOf" srcId="{39275EA7-D933-4AC0-8E32-15D3D922ED50}" destId="{C92E449F-CEC3-4212-8D9F-E3497DED53C9}" srcOrd="1" destOrd="0" presId="urn:microsoft.com/office/officeart/2005/8/layout/hChevron3"/>
    <dgm:cxn modelId="{65A30C77-74B9-4CEB-9BCE-4A47E6CEA6C2}" type="presParOf" srcId="{39275EA7-D933-4AC0-8E32-15D3D922ED50}" destId="{ED271D74-6834-488A-B503-12DBBAA7E8E3}" srcOrd="2" destOrd="0" presId="urn:microsoft.com/office/officeart/2005/8/layout/hChevron3"/>
    <dgm:cxn modelId="{391AFC14-F270-471D-BDA5-83B9F8CCDD41}" type="presParOf" srcId="{39275EA7-D933-4AC0-8E32-15D3D922ED50}" destId="{10466EA1-EA57-401A-B70E-6B2ED24C4E8F}" srcOrd="3" destOrd="0" presId="urn:microsoft.com/office/officeart/2005/8/layout/hChevron3"/>
    <dgm:cxn modelId="{7E009D3C-92DA-428C-A0C1-380B038F2AEC}" type="presParOf" srcId="{39275EA7-D933-4AC0-8E32-15D3D922ED50}" destId="{02D56807-E1CB-416C-B2D1-A09FDCAD20D6}" srcOrd="4" destOrd="0" presId="urn:microsoft.com/office/officeart/2005/8/layout/hChevron3"/>
    <dgm:cxn modelId="{2BDE2AFC-FB6F-4E28-9A56-1066D1BE70D7}" type="presParOf" srcId="{39275EA7-D933-4AC0-8E32-15D3D922ED50}" destId="{B8B3211D-E1D8-4439-8ABC-B6F1FBF4B8B7}" srcOrd="5" destOrd="0" presId="urn:microsoft.com/office/officeart/2005/8/layout/hChevron3"/>
    <dgm:cxn modelId="{6FACB69D-501E-44EA-A719-64F7E7A43C3B}" type="presParOf" srcId="{39275EA7-D933-4AC0-8E32-15D3D922ED50}" destId="{F57C6971-5FA4-404B-8873-F15DD19B673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CF7513-6E87-4A47-8C9E-5A1F6CDFDB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A229640-4B0A-44CF-9B7F-8D7F73566CDE}">
      <dgm:prSet phldrT="[Texte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1" action="ppaction://hlinksldjump"/>
            </a:rPr>
            <a:t>Introduction</a:t>
          </a:r>
          <a:endParaRPr lang="fr-FR" dirty="0"/>
        </a:p>
      </dgm:t>
    </dgm:pt>
    <dgm:pt modelId="{EE7B0C1E-253E-4C62-BF59-F67B6C371B89}" type="parTrans" cxnId="{73755E4A-EE46-44EA-9BBC-977407FBEDEF}">
      <dgm:prSet/>
      <dgm:spPr/>
      <dgm:t>
        <a:bodyPr/>
        <a:lstStyle/>
        <a:p>
          <a:endParaRPr lang="fr-FR"/>
        </a:p>
      </dgm:t>
    </dgm:pt>
    <dgm:pt modelId="{65BEFF63-5819-432D-AB9D-1E6760C91B0D}" type="sibTrans" cxnId="{73755E4A-EE46-44EA-9BBC-977407FBEDEF}">
      <dgm:prSet/>
      <dgm:spPr/>
      <dgm:t>
        <a:bodyPr/>
        <a:lstStyle/>
        <a:p>
          <a:endParaRPr lang="fr-FR"/>
        </a:p>
      </dgm:t>
    </dgm:pt>
    <dgm:pt modelId="{D24AF557-7B2E-41C0-B26B-AEFEADAC4C4F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2" action="ppaction://hlinksldjump"/>
            </a:rPr>
            <a:t>Méthodes</a:t>
          </a:r>
          <a:endParaRPr lang="fr-FR" dirty="0"/>
        </a:p>
      </dgm:t>
    </dgm:pt>
    <dgm:pt modelId="{EAD39DAE-A10A-4D15-A7AA-5FDD9C3AFE30}" type="parTrans" cxnId="{EAA0670B-3B20-4E82-A702-6E9D4B374BF9}">
      <dgm:prSet/>
      <dgm:spPr/>
      <dgm:t>
        <a:bodyPr/>
        <a:lstStyle/>
        <a:p>
          <a:endParaRPr lang="fr-FR"/>
        </a:p>
      </dgm:t>
    </dgm:pt>
    <dgm:pt modelId="{C56E6F21-B789-4E97-9151-D1BBD6D63099}" type="sibTrans" cxnId="{EAA0670B-3B20-4E82-A702-6E9D4B374BF9}">
      <dgm:prSet/>
      <dgm:spPr/>
      <dgm:t>
        <a:bodyPr/>
        <a:lstStyle/>
        <a:p>
          <a:endParaRPr lang="fr-FR"/>
        </a:p>
      </dgm:t>
    </dgm:pt>
    <dgm:pt modelId="{6AD9713C-6A47-4BF7-BBF8-D86E4D308E30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3" action="ppaction://hlinksldjump"/>
            </a:rPr>
            <a:t>Résultats</a:t>
          </a:r>
          <a:endParaRPr lang="fr-FR" dirty="0"/>
        </a:p>
      </dgm:t>
    </dgm:pt>
    <dgm:pt modelId="{8B0B362A-AE47-40C6-8C5A-F136141175C7}" type="parTrans" cxnId="{EBA46427-3228-4198-8596-0FDB06251E40}">
      <dgm:prSet/>
      <dgm:spPr/>
      <dgm:t>
        <a:bodyPr/>
        <a:lstStyle/>
        <a:p>
          <a:endParaRPr lang="fr-FR"/>
        </a:p>
      </dgm:t>
    </dgm:pt>
    <dgm:pt modelId="{6BA1908D-8692-4B6E-8B49-BBB9935EE2CD}" type="sibTrans" cxnId="{EBA46427-3228-4198-8596-0FDB06251E40}">
      <dgm:prSet/>
      <dgm:spPr/>
      <dgm:t>
        <a:bodyPr/>
        <a:lstStyle/>
        <a:p>
          <a:endParaRPr lang="fr-FR"/>
        </a:p>
      </dgm:t>
    </dgm:pt>
    <dgm:pt modelId="{6ED74CBE-9A21-41C6-8577-D5B8ABE2AC9F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4" action="ppaction://hlinksldjump"/>
            </a:rPr>
            <a:t>Bilan, perspectives et conclusion</a:t>
          </a:r>
          <a:endParaRPr lang="fr-FR" dirty="0"/>
        </a:p>
      </dgm:t>
    </dgm:pt>
    <dgm:pt modelId="{EE1B973D-2A40-46BA-8F9F-5FA940579B26}" type="parTrans" cxnId="{4ABDE4AF-29BB-4D78-AC81-7B3047E2E3C4}">
      <dgm:prSet/>
      <dgm:spPr/>
      <dgm:t>
        <a:bodyPr/>
        <a:lstStyle/>
        <a:p>
          <a:endParaRPr lang="fr-FR"/>
        </a:p>
      </dgm:t>
    </dgm:pt>
    <dgm:pt modelId="{3C27D6AB-364C-4296-9EC7-77A7FD2EF356}" type="sibTrans" cxnId="{4ABDE4AF-29BB-4D78-AC81-7B3047E2E3C4}">
      <dgm:prSet/>
      <dgm:spPr/>
      <dgm:t>
        <a:bodyPr/>
        <a:lstStyle/>
        <a:p>
          <a:endParaRPr lang="fr-FR"/>
        </a:p>
      </dgm:t>
    </dgm:pt>
    <dgm:pt modelId="{39275EA7-D933-4AC0-8E32-15D3D922ED50}" type="pres">
      <dgm:prSet presAssocID="{97CF7513-6E87-4A47-8C9E-5A1F6CDFDB05}" presName="Name0" presStyleCnt="0">
        <dgm:presLayoutVars>
          <dgm:dir/>
          <dgm:resizeHandles val="exact"/>
        </dgm:presLayoutVars>
      </dgm:prSet>
      <dgm:spPr/>
    </dgm:pt>
    <dgm:pt modelId="{6165C862-6ABA-4A0A-BFF4-053AE527013B}" type="pres">
      <dgm:prSet presAssocID="{8A229640-4B0A-44CF-9B7F-8D7F73566CD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E449F-CEC3-4212-8D9F-E3497DED53C9}" type="pres">
      <dgm:prSet presAssocID="{65BEFF63-5819-432D-AB9D-1E6760C91B0D}" presName="parSpace" presStyleCnt="0"/>
      <dgm:spPr/>
    </dgm:pt>
    <dgm:pt modelId="{ED271D74-6834-488A-B503-12DBBAA7E8E3}" type="pres">
      <dgm:prSet presAssocID="{D24AF557-7B2E-41C0-B26B-AEFEADAC4C4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466EA1-EA57-401A-B70E-6B2ED24C4E8F}" type="pres">
      <dgm:prSet presAssocID="{C56E6F21-B789-4E97-9151-D1BBD6D63099}" presName="parSpace" presStyleCnt="0"/>
      <dgm:spPr/>
    </dgm:pt>
    <dgm:pt modelId="{02D56807-E1CB-416C-B2D1-A09FDCAD20D6}" type="pres">
      <dgm:prSet presAssocID="{6AD9713C-6A47-4BF7-BBF8-D86E4D308E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B3211D-E1D8-4439-8ABC-B6F1FBF4B8B7}" type="pres">
      <dgm:prSet presAssocID="{6BA1908D-8692-4B6E-8B49-BBB9935EE2CD}" presName="parSpace" presStyleCnt="0"/>
      <dgm:spPr/>
    </dgm:pt>
    <dgm:pt modelId="{F57C6971-5FA4-404B-8873-F15DD19B673A}" type="pres">
      <dgm:prSet presAssocID="{6ED74CBE-9A21-41C6-8577-D5B8ABE2AC9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E544019-6848-4752-899B-8D0DACB8EEB8}" type="presOf" srcId="{6AD9713C-6A47-4BF7-BBF8-D86E4D308E30}" destId="{02D56807-E1CB-416C-B2D1-A09FDCAD20D6}" srcOrd="0" destOrd="0" presId="urn:microsoft.com/office/officeart/2005/8/layout/hChevron3"/>
    <dgm:cxn modelId="{24D0F9AD-C91A-407A-B3C1-A4C7F2619107}" type="presOf" srcId="{97CF7513-6E87-4A47-8C9E-5A1F6CDFDB05}" destId="{39275EA7-D933-4AC0-8E32-15D3D922ED50}" srcOrd="0" destOrd="0" presId="urn:microsoft.com/office/officeart/2005/8/layout/hChevron3"/>
    <dgm:cxn modelId="{4ABDE4AF-29BB-4D78-AC81-7B3047E2E3C4}" srcId="{97CF7513-6E87-4A47-8C9E-5A1F6CDFDB05}" destId="{6ED74CBE-9A21-41C6-8577-D5B8ABE2AC9F}" srcOrd="3" destOrd="0" parTransId="{EE1B973D-2A40-46BA-8F9F-5FA940579B26}" sibTransId="{3C27D6AB-364C-4296-9EC7-77A7FD2EF356}"/>
    <dgm:cxn modelId="{F458C4AF-B899-4D77-827C-FB74E4B99C85}" type="presOf" srcId="{6ED74CBE-9A21-41C6-8577-D5B8ABE2AC9F}" destId="{F57C6971-5FA4-404B-8873-F15DD19B673A}" srcOrd="0" destOrd="0" presId="urn:microsoft.com/office/officeart/2005/8/layout/hChevron3"/>
    <dgm:cxn modelId="{EBA46427-3228-4198-8596-0FDB06251E40}" srcId="{97CF7513-6E87-4A47-8C9E-5A1F6CDFDB05}" destId="{6AD9713C-6A47-4BF7-BBF8-D86E4D308E30}" srcOrd="2" destOrd="0" parTransId="{8B0B362A-AE47-40C6-8C5A-F136141175C7}" sibTransId="{6BA1908D-8692-4B6E-8B49-BBB9935EE2CD}"/>
    <dgm:cxn modelId="{EAA0670B-3B20-4E82-A702-6E9D4B374BF9}" srcId="{97CF7513-6E87-4A47-8C9E-5A1F6CDFDB05}" destId="{D24AF557-7B2E-41C0-B26B-AEFEADAC4C4F}" srcOrd="1" destOrd="0" parTransId="{EAD39DAE-A10A-4D15-A7AA-5FDD9C3AFE30}" sibTransId="{C56E6F21-B789-4E97-9151-D1BBD6D63099}"/>
    <dgm:cxn modelId="{73755E4A-EE46-44EA-9BBC-977407FBEDEF}" srcId="{97CF7513-6E87-4A47-8C9E-5A1F6CDFDB05}" destId="{8A229640-4B0A-44CF-9B7F-8D7F73566CDE}" srcOrd="0" destOrd="0" parTransId="{EE7B0C1E-253E-4C62-BF59-F67B6C371B89}" sibTransId="{65BEFF63-5819-432D-AB9D-1E6760C91B0D}"/>
    <dgm:cxn modelId="{8A06455F-8C6B-4774-906B-E2868FD076C6}" type="presOf" srcId="{D24AF557-7B2E-41C0-B26B-AEFEADAC4C4F}" destId="{ED271D74-6834-488A-B503-12DBBAA7E8E3}" srcOrd="0" destOrd="0" presId="urn:microsoft.com/office/officeart/2005/8/layout/hChevron3"/>
    <dgm:cxn modelId="{889A57D6-9C6B-4E8F-A12F-6F6EC785A57A}" type="presOf" srcId="{8A229640-4B0A-44CF-9B7F-8D7F73566CDE}" destId="{6165C862-6ABA-4A0A-BFF4-053AE527013B}" srcOrd="0" destOrd="0" presId="urn:microsoft.com/office/officeart/2005/8/layout/hChevron3"/>
    <dgm:cxn modelId="{0A23AE0C-EC69-4547-A9F3-6FB926CFE436}" type="presParOf" srcId="{39275EA7-D933-4AC0-8E32-15D3D922ED50}" destId="{6165C862-6ABA-4A0A-BFF4-053AE527013B}" srcOrd="0" destOrd="0" presId="urn:microsoft.com/office/officeart/2005/8/layout/hChevron3"/>
    <dgm:cxn modelId="{7EA2A550-F56E-4099-8691-B97EC6EAD51C}" type="presParOf" srcId="{39275EA7-D933-4AC0-8E32-15D3D922ED50}" destId="{C92E449F-CEC3-4212-8D9F-E3497DED53C9}" srcOrd="1" destOrd="0" presId="urn:microsoft.com/office/officeart/2005/8/layout/hChevron3"/>
    <dgm:cxn modelId="{959807B4-4FF7-488E-BB12-6689771152EB}" type="presParOf" srcId="{39275EA7-D933-4AC0-8E32-15D3D922ED50}" destId="{ED271D74-6834-488A-B503-12DBBAA7E8E3}" srcOrd="2" destOrd="0" presId="urn:microsoft.com/office/officeart/2005/8/layout/hChevron3"/>
    <dgm:cxn modelId="{544B2CBC-505C-4602-B814-C53985AAC35C}" type="presParOf" srcId="{39275EA7-D933-4AC0-8E32-15D3D922ED50}" destId="{10466EA1-EA57-401A-B70E-6B2ED24C4E8F}" srcOrd="3" destOrd="0" presId="urn:microsoft.com/office/officeart/2005/8/layout/hChevron3"/>
    <dgm:cxn modelId="{3EB23003-B33D-4CD5-8C42-86EC29CA2C49}" type="presParOf" srcId="{39275EA7-D933-4AC0-8E32-15D3D922ED50}" destId="{02D56807-E1CB-416C-B2D1-A09FDCAD20D6}" srcOrd="4" destOrd="0" presId="urn:microsoft.com/office/officeart/2005/8/layout/hChevron3"/>
    <dgm:cxn modelId="{23917B19-F627-417A-9031-91D51275361D}" type="presParOf" srcId="{39275EA7-D933-4AC0-8E32-15D3D922ED50}" destId="{B8B3211D-E1D8-4439-8ABC-B6F1FBF4B8B7}" srcOrd="5" destOrd="0" presId="urn:microsoft.com/office/officeart/2005/8/layout/hChevron3"/>
    <dgm:cxn modelId="{77DBD1A5-E897-4D06-8DDF-8685CEF946BA}" type="presParOf" srcId="{39275EA7-D933-4AC0-8E32-15D3D922ED50}" destId="{F57C6971-5FA4-404B-8873-F15DD19B673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CF7513-6E87-4A47-8C9E-5A1F6CDFDB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A229640-4B0A-44CF-9B7F-8D7F73566CDE}">
      <dgm:prSet phldrT="[Texte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1" action="ppaction://hlinksldjump"/>
            </a:rPr>
            <a:t>Introduction</a:t>
          </a:r>
          <a:endParaRPr lang="fr-FR" dirty="0"/>
        </a:p>
      </dgm:t>
    </dgm:pt>
    <dgm:pt modelId="{EE7B0C1E-253E-4C62-BF59-F67B6C371B89}" type="parTrans" cxnId="{73755E4A-EE46-44EA-9BBC-977407FBEDEF}">
      <dgm:prSet/>
      <dgm:spPr/>
      <dgm:t>
        <a:bodyPr/>
        <a:lstStyle/>
        <a:p>
          <a:endParaRPr lang="fr-FR"/>
        </a:p>
      </dgm:t>
    </dgm:pt>
    <dgm:pt modelId="{65BEFF63-5819-432D-AB9D-1E6760C91B0D}" type="sibTrans" cxnId="{73755E4A-EE46-44EA-9BBC-977407FBEDEF}">
      <dgm:prSet/>
      <dgm:spPr/>
      <dgm:t>
        <a:bodyPr/>
        <a:lstStyle/>
        <a:p>
          <a:endParaRPr lang="fr-FR"/>
        </a:p>
      </dgm:t>
    </dgm:pt>
    <dgm:pt modelId="{D24AF557-7B2E-41C0-B26B-AEFEADAC4C4F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2" action="ppaction://hlinksldjump"/>
            </a:rPr>
            <a:t>Méthodes</a:t>
          </a:r>
          <a:endParaRPr lang="fr-FR" dirty="0"/>
        </a:p>
      </dgm:t>
    </dgm:pt>
    <dgm:pt modelId="{EAD39DAE-A10A-4D15-A7AA-5FDD9C3AFE30}" type="parTrans" cxnId="{EAA0670B-3B20-4E82-A702-6E9D4B374BF9}">
      <dgm:prSet/>
      <dgm:spPr/>
      <dgm:t>
        <a:bodyPr/>
        <a:lstStyle/>
        <a:p>
          <a:endParaRPr lang="fr-FR"/>
        </a:p>
      </dgm:t>
    </dgm:pt>
    <dgm:pt modelId="{C56E6F21-B789-4E97-9151-D1BBD6D63099}" type="sibTrans" cxnId="{EAA0670B-3B20-4E82-A702-6E9D4B374BF9}">
      <dgm:prSet/>
      <dgm:spPr/>
      <dgm:t>
        <a:bodyPr/>
        <a:lstStyle/>
        <a:p>
          <a:endParaRPr lang="fr-FR"/>
        </a:p>
      </dgm:t>
    </dgm:pt>
    <dgm:pt modelId="{6AD9713C-6A47-4BF7-BBF8-D86E4D308E30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3" action="ppaction://hlinksldjump"/>
            </a:rPr>
            <a:t>Résultats</a:t>
          </a:r>
          <a:endParaRPr lang="fr-FR" dirty="0"/>
        </a:p>
      </dgm:t>
    </dgm:pt>
    <dgm:pt modelId="{8B0B362A-AE47-40C6-8C5A-F136141175C7}" type="parTrans" cxnId="{EBA46427-3228-4198-8596-0FDB06251E40}">
      <dgm:prSet/>
      <dgm:spPr/>
      <dgm:t>
        <a:bodyPr/>
        <a:lstStyle/>
        <a:p>
          <a:endParaRPr lang="fr-FR"/>
        </a:p>
      </dgm:t>
    </dgm:pt>
    <dgm:pt modelId="{6BA1908D-8692-4B6E-8B49-BBB9935EE2CD}" type="sibTrans" cxnId="{EBA46427-3228-4198-8596-0FDB06251E40}">
      <dgm:prSet/>
      <dgm:spPr/>
      <dgm:t>
        <a:bodyPr/>
        <a:lstStyle/>
        <a:p>
          <a:endParaRPr lang="fr-FR"/>
        </a:p>
      </dgm:t>
    </dgm:pt>
    <dgm:pt modelId="{6ED74CBE-9A21-41C6-8577-D5B8ABE2AC9F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4" action="ppaction://hlinksldjump"/>
            </a:rPr>
            <a:t>Bilan, perspectives et conclusion</a:t>
          </a:r>
          <a:endParaRPr lang="fr-FR" dirty="0"/>
        </a:p>
      </dgm:t>
    </dgm:pt>
    <dgm:pt modelId="{EE1B973D-2A40-46BA-8F9F-5FA940579B26}" type="parTrans" cxnId="{4ABDE4AF-29BB-4D78-AC81-7B3047E2E3C4}">
      <dgm:prSet/>
      <dgm:spPr/>
      <dgm:t>
        <a:bodyPr/>
        <a:lstStyle/>
        <a:p>
          <a:endParaRPr lang="fr-FR"/>
        </a:p>
      </dgm:t>
    </dgm:pt>
    <dgm:pt modelId="{3C27D6AB-364C-4296-9EC7-77A7FD2EF356}" type="sibTrans" cxnId="{4ABDE4AF-29BB-4D78-AC81-7B3047E2E3C4}">
      <dgm:prSet/>
      <dgm:spPr/>
      <dgm:t>
        <a:bodyPr/>
        <a:lstStyle/>
        <a:p>
          <a:endParaRPr lang="fr-FR"/>
        </a:p>
      </dgm:t>
    </dgm:pt>
    <dgm:pt modelId="{39275EA7-D933-4AC0-8E32-15D3D922ED50}" type="pres">
      <dgm:prSet presAssocID="{97CF7513-6E87-4A47-8C9E-5A1F6CDFDB05}" presName="Name0" presStyleCnt="0">
        <dgm:presLayoutVars>
          <dgm:dir/>
          <dgm:resizeHandles val="exact"/>
        </dgm:presLayoutVars>
      </dgm:prSet>
      <dgm:spPr/>
    </dgm:pt>
    <dgm:pt modelId="{6165C862-6ABA-4A0A-BFF4-053AE527013B}" type="pres">
      <dgm:prSet presAssocID="{8A229640-4B0A-44CF-9B7F-8D7F73566CD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E449F-CEC3-4212-8D9F-E3497DED53C9}" type="pres">
      <dgm:prSet presAssocID="{65BEFF63-5819-432D-AB9D-1E6760C91B0D}" presName="parSpace" presStyleCnt="0"/>
      <dgm:spPr/>
    </dgm:pt>
    <dgm:pt modelId="{ED271D74-6834-488A-B503-12DBBAA7E8E3}" type="pres">
      <dgm:prSet presAssocID="{D24AF557-7B2E-41C0-B26B-AEFEADAC4C4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466EA1-EA57-401A-B70E-6B2ED24C4E8F}" type="pres">
      <dgm:prSet presAssocID="{C56E6F21-B789-4E97-9151-D1BBD6D63099}" presName="parSpace" presStyleCnt="0"/>
      <dgm:spPr/>
    </dgm:pt>
    <dgm:pt modelId="{02D56807-E1CB-416C-B2D1-A09FDCAD20D6}" type="pres">
      <dgm:prSet presAssocID="{6AD9713C-6A47-4BF7-BBF8-D86E4D308E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B3211D-E1D8-4439-8ABC-B6F1FBF4B8B7}" type="pres">
      <dgm:prSet presAssocID="{6BA1908D-8692-4B6E-8B49-BBB9935EE2CD}" presName="parSpace" presStyleCnt="0"/>
      <dgm:spPr/>
    </dgm:pt>
    <dgm:pt modelId="{F57C6971-5FA4-404B-8873-F15DD19B673A}" type="pres">
      <dgm:prSet presAssocID="{6ED74CBE-9A21-41C6-8577-D5B8ABE2AC9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50E2C87-7B49-40A0-8DDB-6C5F81338895}" type="presOf" srcId="{97CF7513-6E87-4A47-8C9E-5A1F6CDFDB05}" destId="{39275EA7-D933-4AC0-8E32-15D3D922ED50}" srcOrd="0" destOrd="0" presId="urn:microsoft.com/office/officeart/2005/8/layout/hChevron3"/>
    <dgm:cxn modelId="{F5DD0138-D3FC-485A-B89A-BF0AD724DD8D}" type="presOf" srcId="{6AD9713C-6A47-4BF7-BBF8-D86E4D308E30}" destId="{02D56807-E1CB-416C-B2D1-A09FDCAD20D6}" srcOrd="0" destOrd="0" presId="urn:microsoft.com/office/officeart/2005/8/layout/hChevron3"/>
    <dgm:cxn modelId="{73755E4A-EE46-44EA-9BBC-977407FBEDEF}" srcId="{97CF7513-6E87-4A47-8C9E-5A1F6CDFDB05}" destId="{8A229640-4B0A-44CF-9B7F-8D7F73566CDE}" srcOrd="0" destOrd="0" parTransId="{EE7B0C1E-253E-4C62-BF59-F67B6C371B89}" sibTransId="{65BEFF63-5819-432D-AB9D-1E6760C91B0D}"/>
    <dgm:cxn modelId="{EBA46427-3228-4198-8596-0FDB06251E40}" srcId="{97CF7513-6E87-4A47-8C9E-5A1F6CDFDB05}" destId="{6AD9713C-6A47-4BF7-BBF8-D86E4D308E30}" srcOrd="2" destOrd="0" parTransId="{8B0B362A-AE47-40C6-8C5A-F136141175C7}" sibTransId="{6BA1908D-8692-4B6E-8B49-BBB9935EE2CD}"/>
    <dgm:cxn modelId="{95F864EF-94DD-4BBA-898C-3FC27AC45718}" type="presOf" srcId="{D24AF557-7B2E-41C0-B26B-AEFEADAC4C4F}" destId="{ED271D74-6834-488A-B503-12DBBAA7E8E3}" srcOrd="0" destOrd="0" presId="urn:microsoft.com/office/officeart/2005/8/layout/hChevron3"/>
    <dgm:cxn modelId="{6FBB4E26-2AA2-41F1-8D8E-8DFC10122574}" type="presOf" srcId="{6ED74CBE-9A21-41C6-8577-D5B8ABE2AC9F}" destId="{F57C6971-5FA4-404B-8873-F15DD19B673A}" srcOrd="0" destOrd="0" presId="urn:microsoft.com/office/officeart/2005/8/layout/hChevron3"/>
    <dgm:cxn modelId="{4ABDE4AF-29BB-4D78-AC81-7B3047E2E3C4}" srcId="{97CF7513-6E87-4A47-8C9E-5A1F6CDFDB05}" destId="{6ED74CBE-9A21-41C6-8577-D5B8ABE2AC9F}" srcOrd="3" destOrd="0" parTransId="{EE1B973D-2A40-46BA-8F9F-5FA940579B26}" sibTransId="{3C27D6AB-364C-4296-9EC7-77A7FD2EF356}"/>
    <dgm:cxn modelId="{05BF75CB-9B4F-4CAC-8371-D010550441C7}" type="presOf" srcId="{8A229640-4B0A-44CF-9B7F-8D7F73566CDE}" destId="{6165C862-6ABA-4A0A-BFF4-053AE527013B}" srcOrd="0" destOrd="0" presId="urn:microsoft.com/office/officeart/2005/8/layout/hChevron3"/>
    <dgm:cxn modelId="{EAA0670B-3B20-4E82-A702-6E9D4B374BF9}" srcId="{97CF7513-6E87-4A47-8C9E-5A1F6CDFDB05}" destId="{D24AF557-7B2E-41C0-B26B-AEFEADAC4C4F}" srcOrd="1" destOrd="0" parTransId="{EAD39DAE-A10A-4D15-A7AA-5FDD9C3AFE30}" sibTransId="{C56E6F21-B789-4E97-9151-D1BBD6D63099}"/>
    <dgm:cxn modelId="{ED037AC7-A95D-41DA-82E1-AF9341FB50B9}" type="presParOf" srcId="{39275EA7-D933-4AC0-8E32-15D3D922ED50}" destId="{6165C862-6ABA-4A0A-BFF4-053AE527013B}" srcOrd="0" destOrd="0" presId="urn:microsoft.com/office/officeart/2005/8/layout/hChevron3"/>
    <dgm:cxn modelId="{14FDDDCD-1F1F-429E-A2EA-54C343CED177}" type="presParOf" srcId="{39275EA7-D933-4AC0-8E32-15D3D922ED50}" destId="{C92E449F-CEC3-4212-8D9F-E3497DED53C9}" srcOrd="1" destOrd="0" presId="urn:microsoft.com/office/officeart/2005/8/layout/hChevron3"/>
    <dgm:cxn modelId="{63215142-F702-413D-8829-A63626D1BEA2}" type="presParOf" srcId="{39275EA7-D933-4AC0-8E32-15D3D922ED50}" destId="{ED271D74-6834-488A-B503-12DBBAA7E8E3}" srcOrd="2" destOrd="0" presId="urn:microsoft.com/office/officeart/2005/8/layout/hChevron3"/>
    <dgm:cxn modelId="{7A022663-1778-4821-8856-2DDF6C949520}" type="presParOf" srcId="{39275EA7-D933-4AC0-8E32-15D3D922ED50}" destId="{10466EA1-EA57-401A-B70E-6B2ED24C4E8F}" srcOrd="3" destOrd="0" presId="urn:microsoft.com/office/officeart/2005/8/layout/hChevron3"/>
    <dgm:cxn modelId="{2CCA4EBC-0C78-4E3B-B472-C08FBAC121E2}" type="presParOf" srcId="{39275EA7-D933-4AC0-8E32-15D3D922ED50}" destId="{02D56807-E1CB-416C-B2D1-A09FDCAD20D6}" srcOrd="4" destOrd="0" presId="urn:microsoft.com/office/officeart/2005/8/layout/hChevron3"/>
    <dgm:cxn modelId="{EBED0183-CCBA-4DD9-AB73-0292BE751E9C}" type="presParOf" srcId="{39275EA7-D933-4AC0-8E32-15D3D922ED50}" destId="{B8B3211D-E1D8-4439-8ABC-B6F1FBF4B8B7}" srcOrd="5" destOrd="0" presId="urn:microsoft.com/office/officeart/2005/8/layout/hChevron3"/>
    <dgm:cxn modelId="{E0A0A16B-2981-434F-B181-32F5F8B7204F}" type="presParOf" srcId="{39275EA7-D933-4AC0-8E32-15D3D922ED50}" destId="{F57C6971-5FA4-404B-8873-F15DD19B673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CF7513-6E87-4A47-8C9E-5A1F6CDFDB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A229640-4B0A-44CF-9B7F-8D7F73566CDE}">
      <dgm:prSet phldrT="[Texte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1" action="ppaction://hlinksldjump"/>
            </a:rPr>
            <a:t>Introduction</a:t>
          </a:r>
          <a:endParaRPr lang="fr-FR" dirty="0"/>
        </a:p>
      </dgm:t>
    </dgm:pt>
    <dgm:pt modelId="{EE7B0C1E-253E-4C62-BF59-F67B6C371B89}" type="parTrans" cxnId="{73755E4A-EE46-44EA-9BBC-977407FBEDEF}">
      <dgm:prSet/>
      <dgm:spPr/>
      <dgm:t>
        <a:bodyPr/>
        <a:lstStyle/>
        <a:p>
          <a:endParaRPr lang="fr-FR"/>
        </a:p>
      </dgm:t>
    </dgm:pt>
    <dgm:pt modelId="{65BEFF63-5819-432D-AB9D-1E6760C91B0D}" type="sibTrans" cxnId="{73755E4A-EE46-44EA-9BBC-977407FBEDEF}">
      <dgm:prSet/>
      <dgm:spPr/>
      <dgm:t>
        <a:bodyPr/>
        <a:lstStyle/>
        <a:p>
          <a:endParaRPr lang="fr-FR"/>
        </a:p>
      </dgm:t>
    </dgm:pt>
    <dgm:pt modelId="{D24AF557-7B2E-41C0-B26B-AEFEADAC4C4F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2" action="ppaction://hlinksldjump"/>
            </a:rPr>
            <a:t>Méthodes</a:t>
          </a:r>
          <a:endParaRPr lang="fr-FR" dirty="0"/>
        </a:p>
      </dgm:t>
    </dgm:pt>
    <dgm:pt modelId="{EAD39DAE-A10A-4D15-A7AA-5FDD9C3AFE30}" type="parTrans" cxnId="{EAA0670B-3B20-4E82-A702-6E9D4B374BF9}">
      <dgm:prSet/>
      <dgm:spPr/>
      <dgm:t>
        <a:bodyPr/>
        <a:lstStyle/>
        <a:p>
          <a:endParaRPr lang="fr-FR"/>
        </a:p>
      </dgm:t>
    </dgm:pt>
    <dgm:pt modelId="{C56E6F21-B789-4E97-9151-D1BBD6D63099}" type="sibTrans" cxnId="{EAA0670B-3B20-4E82-A702-6E9D4B374BF9}">
      <dgm:prSet/>
      <dgm:spPr/>
      <dgm:t>
        <a:bodyPr/>
        <a:lstStyle/>
        <a:p>
          <a:endParaRPr lang="fr-FR"/>
        </a:p>
      </dgm:t>
    </dgm:pt>
    <dgm:pt modelId="{6AD9713C-6A47-4BF7-BBF8-D86E4D308E30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3" action="ppaction://hlinksldjump"/>
            </a:rPr>
            <a:t>Résultats</a:t>
          </a:r>
          <a:endParaRPr lang="fr-FR" dirty="0"/>
        </a:p>
      </dgm:t>
    </dgm:pt>
    <dgm:pt modelId="{8B0B362A-AE47-40C6-8C5A-F136141175C7}" type="parTrans" cxnId="{EBA46427-3228-4198-8596-0FDB06251E40}">
      <dgm:prSet/>
      <dgm:spPr/>
      <dgm:t>
        <a:bodyPr/>
        <a:lstStyle/>
        <a:p>
          <a:endParaRPr lang="fr-FR"/>
        </a:p>
      </dgm:t>
    </dgm:pt>
    <dgm:pt modelId="{6BA1908D-8692-4B6E-8B49-BBB9935EE2CD}" type="sibTrans" cxnId="{EBA46427-3228-4198-8596-0FDB06251E40}">
      <dgm:prSet/>
      <dgm:spPr/>
      <dgm:t>
        <a:bodyPr/>
        <a:lstStyle/>
        <a:p>
          <a:endParaRPr lang="fr-FR"/>
        </a:p>
      </dgm:t>
    </dgm:pt>
    <dgm:pt modelId="{6ED74CBE-9A21-41C6-8577-D5B8ABE2AC9F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4" action="ppaction://hlinksldjump"/>
            </a:rPr>
            <a:t>Bilan, perspectives et conclusion</a:t>
          </a:r>
          <a:endParaRPr lang="fr-FR" dirty="0"/>
        </a:p>
      </dgm:t>
    </dgm:pt>
    <dgm:pt modelId="{EE1B973D-2A40-46BA-8F9F-5FA940579B26}" type="parTrans" cxnId="{4ABDE4AF-29BB-4D78-AC81-7B3047E2E3C4}">
      <dgm:prSet/>
      <dgm:spPr/>
      <dgm:t>
        <a:bodyPr/>
        <a:lstStyle/>
        <a:p>
          <a:endParaRPr lang="fr-FR"/>
        </a:p>
      </dgm:t>
    </dgm:pt>
    <dgm:pt modelId="{3C27D6AB-364C-4296-9EC7-77A7FD2EF356}" type="sibTrans" cxnId="{4ABDE4AF-29BB-4D78-AC81-7B3047E2E3C4}">
      <dgm:prSet/>
      <dgm:spPr/>
      <dgm:t>
        <a:bodyPr/>
        <a:lstStyle/>
        <a:p>
          <a:endParaRPr lang="fr-FR"/>
        </a:p>
      </dgm:t>
    </dgm:pt>
    <dgm:pt modelId="{39275EA7-D933-4AC0-8E32-15D3D922ED50}" type="pres">
      <dgm:prSet presAssocID="{97CF7513-6E87-4A47-8C9E-5A1F6CDFDB05}" presName="Name0" presStyleCnt="0">
        <dgm:presLayoutVars>
          <dgm:dir/>
          <dgm:resizeHandles val="exact"/>
        </dgm:presLayoutVars>
      </dgm:prSet>
      <dgm:spPr/>
    </dgm:pt>
    <dgm:pt modelId="{6165C862-6ABA-4A0A-BFF4-053AE527013B}" type="pres">
      <dgm:prSet presAssocID="{8A229640-4B0A-44CF-9B7F-8D7F73566CD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E449F-CEC3-4212-8D9F-E3497DED53C9}" type="pres">
      <dgm:prSet presAssocID="{65BEFF63-5819-432D-AB9D-1E6760C91B0D}" presName="parSpace" presStyleCnt="0"/>
      <dgm:spPr/>
    </dgm:pt>
    <dgm:pt modelId="{ED271D74-6834-488A-B503-12DBBAA7E8E3}" type="pres">
      <dgm:prSet presAssocID="{D24AF557-7B2E-41C0-B26B-AEFEADAC4C4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466EA1-EA57-401A-B70E-6B2ED24C4E8F}" type="pres">
      <dgm:prSet presAssocID="{C56E6F21-B789-4E97-9151-D1BBD6D63099}" presName="parSpace" presStyleCnt="0"/>
      <dgm:spPr/>
    </dgm:pt>
    <dgm:pt modelId="{02D56807-E1CB-416C-B2D1-A09FDCAD20D6}" type="pres">
      <dgm:prSet presAssocID="{6AD9713C-6A47-4BF7-BBF8-D86E4D308E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B3211D-E1D8-4439-8ABC-B6F1FBF4B8B7}" type="pres">
      <dgm:prSet presAssocID="{6BA1908D-8692-4B6E-8B49-BBB9935EE2CD}" presName="parSpace" presStyleCnt="0"/>
      <dgm:spPr/>
    </dgm:pt>
    <dgm:pt modelId="{F57C6971-5FA4-404B-8873-F15DD19B673A}" type="pres">
      <dgm:prSet presAssocID="{6ED74CBE-9A21-41C6-8577-D5B8ABE2AC9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5133FC4-075F-4813-9866-20BAE9A71B08}" type="presOf" srcId="{8A229640-4B0A-44CF-9B7F-8D7F73566CDE}" destId="{6165C862-6ABA-4A0A-BFF4-053AE527013B}" srcOrd="0" destOrd="0" presId="urn:microsoft.com/office/officeart/2005/8/layout/hChevron3"/>
    <dgm:cxn modelId="{9821CD7C-CEA8-4891-A193-D3A1BE751C60}" type="presOf" srcId="{6AD9713C-6A47-4BF7-BBF8-D86E4D308E30}" destId="{02D56807-E1CB-416C-B2D1-A09FDCAD20D6}" srcOrd="0" destOrd="0" presId="urn:microsoft.com/office/officeart/2005/8/layout/hChevron3"/>
    <dgm:cxn modelId="{D9EF172E-4815-4FCA-9163-77D8B4B3E9FC}" type="presOf" srcId="{97CF7513-6E87-4A47-8C9E-5A1F6CDFDB05}" destId="{39275EA7-D933-4AC0-8E32-15D3D922ED50}" srcOrd="0" destOrd="0" presId="urn:microsoft.com/office/officeart/2005/8/layout/hChevron3"/>
    <dgm:cxn modelId="{73755E4A-EE46-44EA-9BBC-977407FBEDEF}" srcId="{97CF7513-6E87-4A47-8C9E-5A1F6CDFDB05}" destId="{8A229640-4B0A-44CF-9B7F-8D7F73566CDE}" srcOrd="0" destOrd="0" parTransId="{EE7B0C1E-253E-4C62-BF59-F67B6C371B89}" sibTransId="{65BEFF63-5819-432D-AB9D-1E6760C91B0D}"/>
    <dgm:cxn modelId="{EBA46427-3228-4198-8596-0FDB06251E40}" srcId="{97CF7513-6E87-4A47-8C9E-5A1F6CDFDB05}" destId="{6AD9713C-6A47-4BF7-BBF8-D86E4D308E30}" srcOrd="2" destOrd="0" parTransId="{8B0B362A-AE47-40C6-8C5A-F136141175C7}" sibTransId="{6BA1908D-8692-4B6E-8B49-BBB9935EE2CD}"/>
    <dgm:cxn modelId="{77696C14-7D4B-4919-B695-4399ABA107AE}" type="presOf" srcId="{D24AF557-7B2E-41C0-B26B-AEFEADAC4C4F}" destId="{ED271D74-6834-488A-B503-12DBBAA7E8E3}" srcOrd="0" destOrd="0" presId="urn:microsoft.com/office/officeart/2005/8/layout/hChevron3"/>
    <dgm:cxn modelId="{4ABDE4AF-29BB-4D78-AC81-7B3047E2E3C4}" srcId="{97CF7513-6E87-4A47-8C9E-5A1F6CDFDB05}" destId="{6ED74CBE-9A21-41C6-8577-D5B8ABE2AC9F}" srcOrd="3" destOrd="0" parTransId="{EE1B973D-2A40-46BA-8F9F-5FA940579B26}" sibTransId="{3C27D6AB-364C-4296-9EC7-77A7FD2EF356}"/>
    <dgm:cxn modelId="{3A3FC9B1-C28F-4723-B581-E495430BDF7B}" type="presOf" srcId="{6ED74CBE-9A21-41C6-8577-D5B8ABE2AC9F}" destId="{F57C6971-5FA4-404B-8873-F15DD19B673A}" srcOrd="0" destOrd="0" presId="urn:microsoft.com/office/officeart/2005/8/layout/hChevron3"/>
    <dgm:cxn modelId="{EAA0670B-3B20-4E82-A702-6E9D4B374BF9}" srcId="{97CF7513-6E87-4A47-8C9E-5A1F6CDFDB05}" destId="{D24AF557-7B2E-41C0-B26B-AEFEADAC4C4F}" srcOrd="1" destOrd="0" parTransId="{EAD39DAE-A10A-4D15-A7AA-5FDD9C3AFE30}" sibTransId="{C56E6F21-B789-4E97-9151-D1BBD6D63099}"/>
    <dgm:cxn modelId="{24C95203-FE85-473C-947F-EFE93DA63437}" type="presParOf" srcId="{39275EA7-D933-4AC0-8E32-15D3D922ED50}" destId="{6165C862-6ABA-4A0A-BFF4-053AE527013B}" srcOrd="0" destOrd="0" presId="urn:microsoft.com/office/officeart/2005/8/layout/hChevron3"/>
    <dgm:cxn modelId="{9B61E385-5B6D-4816-BB05-EB2420061ED6}" type="presParOf" srcId="{39275EA7-D933-4AC0-8E32-15D3D922ED50}" destId="{C92E449F-CEC3-4212-8D9F-E3497DED53C9}" srcOrd="1" destOrd="0" presId="urn:microsoft.com/office/officeart/2005/8/layout/hChevron3"/>
    <dgm:cxn modelId="{C51EA472-AB06-4484-B388-5DC42452F4B9}" type="presParOf" srcId="{39275EA7-D933-4AC0-8E32-15D3D922ED50}" destId="{ED271D74-6834-488A-B503-12DBBAA7E8E3}" srcOrd="2" destOrd="0" presId="urn:microsoft.com/office/officeart/2005/8/layout/hChevron3"/>
    <dgm:cxn modelId="{62347105-505A-43E4-B157-7E8466E92B11}" type="presParOf" srcId="{39275EA7-D933-4AC0-8E32-15D3D922ED50}" destId="{10466EA1-EA57-401A-B70E-6B2ED24C4E8F}" srcOrd="3" destOrd="0" presId="urn:microsoft.com/office/officeart/2005/8/layout/hChevron3"/>
    <dgm:cxn modelId="{B0004200-D3EC-4703-81E5-F6F6A273141D}" type="presParOf" srcId="{39275EA7-D933-4AC0-8E32-15D3D922ED50}" destId="{02D56807-E1CB-416C-B2D1-A09FDCAD20D6}" srcOrd="4" destOrd="0" presId="urn:microsoft.com/office/officeart/2005/8/layout/hChevron3"/>
    <dgm:cxn modelId="{E566D178-FFA3-4E7D-A97D-BF90A89EB2B4}" type="presParOf" srcId="{39275EA7-D933-4AC0-8E32-15D3D922ED50}" destId="{B8B3211D-E1D8-4439-8ABC-B6F1FBF4B8B7}" srcOrd="5" destOrd="0" presId="urn:microsoft.com/office/officeart/2005/8/layout/hChevron3"/>
    <dgm:cxn modelId="{840CFB9D-466D-40E8-89E5-D524BBAEF749}" type="presParOf" srcId="{39275EA7-D933-4AC0-8E32-15D3D922ED50}" destId="{F57C6971-5FA4-404B-8873-F15DD19B673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CF7513-6E87-4A47-8C9E-5A1F6CDFDB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A229640-4B0A-44CF-9B7F-8D7F73566CDE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1" action="ppaction://hlinksldjump"/>
            </a:rPr>
            <a:t>Introduction</a:t>
          </a:r>
          <a:endParaRPr lang="fr-FR" dirty="0"/>
        </a:p>
      </dgm:t>
    </dgm:pt>
    <dgm:pt modelId="{EE7B0C1E-253E-4C62-BF59-F67B6C371B89}" type="parTrans" cxnId="{73755E4A-EE46-44EA-9BBC-977407FBEDEF}">
      <dgm:prSet/>
      <dgm:spPr/>
      <dgm:t>
        <a:bodyPr/>
        <a:lstStyle/>
        <a:p>
          <a:endParaRPr lang="fr-FR"/>
        </a:p>
      </dgm:t>
    </dgm:pt>
    <dgm:pt modelId="{65BEFF63-5819-432D-AB9D-1E6760C91B0D}" type="sibTrans" cxnId="{73755E4A-EE46-44EA-9BBC-977407FBEDEF}">
      <dgm:prSet/>
      <dgm:spPr/>
      <dgm:t>
        <a:bodyPr/>
        <a:lstStyle/>
        <a:p>
          <a:endParaRPr lang="fr-FR"/>
        </a:p>
      </dgm:t>
    </dgm:pt>
    <dgm:pt modelId="{D24AF557-7B2E-41C0-B26B-AEFEADAC4C4F}">
      <dgm:prSet phldrT="[Texte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2" action="ppaction://hlinksldjump"/>
            </a:rPr>
            <a:t>Méthodes</a:t>
          </a:r>
          <a:endParaRPr lang="fr-FR" dirty="0"/>
        </a:p>
      </dgm:t>
    </dgm:pt>
    <dgm:pt modelId="{EAD39DAE-A10A-4D15-A7AA-5FDD9C3AFE30}" type="parTrans" cxnId="{EAA0670B-3B20-4E82-A702-6E9D4B374BF9}">
      <dgm:prSet/>
      <dgm:spPr/>
      <dgm:t>
        <a:bodyPr/>
        <a:lstStyle/>
        <a:p>
          <a:endParaRPr lang="fr-FR"/>
        </a:p>
      </dgm:t>
    </dgm:pt>
    <dgm:pt modelId="{C56E6F21-B789-4E97-9151-D1BBD6D63099}" type="sibTrans" cxnId="{EAA0670B-3B20-4E82-A702-6E9D4B374BF9}">
      <dgm:prSet/>
      <dgm:spPr/>
      <dgm:t>
        <a:bodyPr/>
        <a:lstStyle/>
        <a:p>
          <a:endParaRPr lang="fr-FR"/>
        </a:p>
      </dgm:t>
    </dgm:pt>
    <dgm:pt modelId="{6AD9713C-6A47-4BF7-BBF8-D86E4D308E30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3" action="ppaction://hlinksldjump"/>
            </a:rPr>
            <a:t>Résultats</a:t>
          </a:r>
          <a:endParaRPr lang="fr-FR" dirty="0"/>
        </a:p>
      </dgm:t>
    </dgm:pt>
    <dgm:pt modelId="{8B0B362A-AE47-40C6-8C5A-F136141175C7}" type="parTrans" cxnId="{EBA46427-3228-4198-8596-0FDB06251E40}">
      <dgm:prSet/>
      <dgm:spPr/>
      <dgm:t>
        <a:bodyPr/>
        <a:lstStyle/>
        <a:p>
          <a:endParaRPr lang="fr-FR"/>
        </a:p>
      </dgm:t>
    </dgm:pt>
    <dgm:pt modelId="{6BA1908D-8692-4B6E-8B49-BBB9935EE2CD}" type="sibTrans" cxnId="{EBA46427-3228-4198-8596-0FDB06251E40}">
      <dgm:prSet/>
      <dgm:spPr/>
      <dgm:t>
        <a:bodyPr/>
        <a:lstStyle/>
        <a:p>
          <a:endParaRPr lang="fr-FR"/>
        </a:p>
      </dgm:t>
    </dgm:pt>
    <dgm:pt modelId="{6ED74CBE-9A21-41C6-8577-D5B8ABE2AC9F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4" action="ppaction://hlinksldjump"/>
            </a:rPr>
            <a:t>Bilan, perspectives et conclusion</a:t>
          </a:r>
          <a:endParaRPr lang="fr-FR" dirty="0"/>
        </a:p>
      </dgm:t>
    </dgm:pt>
    <dgm:pt modelId="{EE1B973D-2A40-46BA-8F9F-5FA940579B26}" type="parTrans" cxnId="{4ABDE4AF-29BB-4D78-AC81-7B3047E2E3C4}">
      <dgm:prSet/>
      <dgm:spPr/>
      <dgm:t>
        <a:bodyPr/>
        <a:lstStyle/>
        <a:p>
          <a:endParaRPr lang="fr-FR"/>
        </a:p>
      </dgm:t>
    </dgm:pt>
    <dgm:pt modelId="{3C27D6AB-364C-4296-9EC7-77A7FD2EF356}" type="sibTrans" cxnId="{4ABDE4AF-29BB-4D78-AC81-7B3047E2E3C4}">
      <dgm:prSet/>
      <dgm:spPr/>
      <dgm:t>
        <a:bodyPr/>
        <a:lstStyle/>
        <a:p>
          <a:endParaRPr lang="fr-FR"/>
        </a:p>
      </dgm:t>
    </dgm:pt>
    <dgm:pt modelId="{39275EA7-D933-4AC0-8E32-15D3D922ED50}" type="pres">
      <dgm:prSet presAssocID="{97CF7513-6E87-4A47-8C9E-5A1F6CDFDB05}" presName="Name0" presStyleCnt="0">
        <dgm:presLayoutVars>
          <dgm:dir/>
          <dgm:resizeHandles val="exact"/>
        </dgm:presLayoutVars>
      </dgm:prSet>
      <dgm:spPr/>
    </dgm:pt>
    <dgm:pt modelId="{6165C862-6ABA-4A0A-BFF4-053AE527013B}" type="pres">
      <dgm:prSet presAssocID="{8A229640-4B0A-44CF-9B7F-8D7F73566CD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E449F-CEC3-4212-8D9F-E3497DED53C9}" type="pres">
      <dgm:prSet presAssocID="{65BEFF63-5819-432D-AB9D-1E6760C91B0D}" presName="parSpace" presStyleCnt="0"/>
      <dgm:spPr/>
    </dgm:pt>
    <dgm:pt modelId="{ED271D74-6834-488A-B503-12DBBAA7E8E3}" type="pres">
      <dgm:prSet presAssocID="{D24AF557-7B2E-41C0-B26B-AEFEADAC4C4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466EA1-EA57-401A-B70E-6B2ED24C4E8F}" type="pres">
      <dgm:prSet presAssocID="{C56E6F21-B789-4E97-9151-D1BBD6D63099}" presName="parSpace" presStyleCnt="0"/>
      <dgm:spPr/>
    </dgm:pt>
    <dgm:pt modelId="{02D56807-E1CB-416C-B2D1-A09FDCAD20D6}" type="pres">
      <dgm:prSet presAssocID="{6AD9713C-6A47-4BF7-BBF8-D86E4D308E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B3211D-E1D8-4439-8ABC-B6F1FBF4B8B7}" type="pres">
      <dgm:prSet presAssocID="{6BA1908D-8692-4B6E-8B49-BBB9935EE2CD}" presName="parSpace" presStyleCnt="0"/>
      <dgm:spPr/>
    </dgm:pt>
    <dgm:pt modelId="{F57C6971-5FA4-404B-8873-F15DD19B673A}" type="pres">
      <dgm:prSet presAssocID="{6ED74CBE-9A21-41C6-8577-D5B8ABE2AC9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62DF2C-453D-4A67-A4C1-060C8B0D7D64}" type="presOf" srcId="{8A229640-4B0A-44CF-9B7F-8D7F73566CDE}" destId="{6165C862-6ABA-4A0A-BFF4-053AE527013B}" srcOrd="0" destOrd="0" presId="urn:microsoft.com/office/officeart/2005/8/layout/hChevron3"/>
    <dgm:cxn modelId="{4433E17C-B13C-4E86-A0C4-E03FE5CEF952}" type="presOf" srcId="{6ED74CBE-9A21-41C6-8577-D5B8ABE2AC9F}" destId="{F57C6971-5FA4-404B-8873-F15DD19B673A}" srcOrd="0" destOrd="0" presId="urn:microsoft.com/office/officeart/2005/8/layout/hChevron3"/>
    <dgm:cxn modelId="{73755E4A-EE46-44EA-9BBC-977407FBEDEF}" srcId="{97CF7513-6E87-4A47-8C9E-5A1F6CDFDB05}" destId="{8A229640-4B0A-44CF-9B7F-8D7F73566CDE}" srcOrd="0" destOrd="0" parTransId="{EE7B0C1E-253E-4C62-BF59-F67B6C371B89}" sibTransId="{65BEFF63-5819-432D-AB9D-1E6760C91B0D}"/>
    <dgm:cxn modelId="{EBA46427-3228-4198-8596-0FDB06251E40}" srcId="{97CF7513-6E87-4A47-8C9E-5A1F6CDFDB05}" destId="{6AD9713C-6A47-4BF7-BBF8-D86E4D308E30}" srcOrd="2" destOrd="0" parTransId="{8B0B362A-AE47-40C6-8C5A-F136141175C7}" sibTransId="{6BA1908D-8692-4B6E-8B49-BBB9935EE2CD}"/>
    <dgm:cxn modelId="{C509AC31-8D28-458D-9EA5-D8E78141E121}" type="presOf" srcId="{6AD9713C-6A47-4BF7-BBF8-D86E4D308E30}" destId="{02D56807-E1CB-416C-B2D1-A09FDCAD20D6}" srcOrd="0" destOrd="0" presId="urn:microsoft.com/office/officeart/2005/8/layout/hChevron3"/>
    <dgm:cxn modelId="{4ABDE4AF-29BB-4D78-AC81-7B3047E2E3C4}" srcId="{97CF7513-6E87-4A47-8C9E-5A1F6CDFDB05}" destId="{6ED74CBE-9A21-41C6-8577-D5B8ABE2AC9F}" srcOrd="3" destOrd="0" parTransId="{EE1B973D-2A40-46BA-8F9F-5FA940579B26}" sibTransId="{3C27D6AB-364C-4296-9EC7-77A7FD2EF356}"/>
    <dgm:cxn modelId="{39C954C2-AA2A-496A-8BAB-573A5D89D1E2}" type="presOf" srcId="{D24AF557-7B2E-41C0-B26B-AEFEADAC4C4F}" destId="{ED271D74-6834-488A-B503-12DBBAA7E8E3}" srcOrd="0" destOrd="0" presId="urn:microsoft.com/office/officeart/2005/8/layout/hChevron3"/>
    <dgm:cxn modelId="{6CF16C7A-9BE1-4AD9-AAB5-0759029FD57E}" type="presOf" srcId="{97CF7513-6E87-4A47-8C9E-5A1F6CDFDB05}" destId="{39275EA7-D933-4AC0-8E32-15D3D922ED50}" srcOrd="0" destOrd="0" presId="urn:microsoft.com/office/officeart/2005/8/layout/hChevron3"/>
    <dgm:cxn modelId="{EAA0670B-3B20-4E82-A702-6E9D4B374BF9}" srcId="{97CF7513-6E87-4A47-8C9E-5A1F6CDFDB05}" destId="{D24AF557-7B2E-41C0-B26B-AEFEADAC4C4F}" srcOrd="1" destOrd="0" parTransId="{EAD39DAE-A10A-4D15-A7AA-5FDD9C3AFE30}" sibTransId="{C56E6F21-B789-4E97-9151-D1BBD6D63099}"/>
    <dgm:cxn modelId="{1C156278-9EF8-41BB-90F7-246252FAF568}" type="presParOf" srcId="{39275EA7-D933-4AC0-8E32-15D3D922ED50}" destId="{6165C862-6ABA-4A0A-BFF4-053AE527013B}" srcOrd="0" destOrd="0" presId="urn:microsoft.com/office/officeart/2005/8/layout/hChevron3"/>
    <dgm:cxn modelId="{FAB05A28-7745-4E81-BFA3-ED28C1E7C8AA}" type="presParOf" srcId="{39275EA7-D933-4AC0-8E32-15D3D922ED50}" destId="{C92E449F-CEC3-4212-8D9F-E3497DED53C9}" srcOrd="1" destOrd="0" presId="urn:microsoft.com/office/officeart/2005/8/layout/hChevron3"/>
    <dgm:cxn modelId="{67B0050B-EEE4-4C55-B097-9E3186382609}" type="presParOf" srcId="{39275EA7-D933-4AC0-8E32-15D3D922ED50}" destId="{ED271D74-6834-488A-B503-12DBBAA7E8E3}" srcOrd="2" destOrd="0" presId="urn:microsoft.com/office/officeart/2005/8/layout/hChevron3"/>
    <dgm:cxn modelId="{DC3A20AE-6E07-4709-935B-7B7FF51DDBC0}" type="presParOf" srcId="{39275EA7-D933-4AC0-8E32-15D3D922ED50}" destId="{10466EA1-EA57-401A-B70E-6B2ED24C4E8F}" srcOrd="3" destOrd="0" presId="urn:microsoft.com/office/officeart/2005/8/layout/hChevron3"/>
    <dgm:cxn modelId="{1CE196E0-53B1-4015-A3B7-FF3FA7EDB23E}" type="presParOf" srcId="{39275EA7-D933-4AC0-8E32-15D3D922ED50}" destId="{02D56807-E1CB-416C-B2D1-A09FDCAD20D6}" srcOrd="4" destOrd="0" presId="urn:microsoft.com/office/officeart/2005/8/layout/hChevron3"/>
    <dgm:cxn modelId="{77800391-0EDB-4D0E-A482-B189832D26B7}" type="presParOf" srcId="{39275EA7-D933-4AC0-8E32-15D3D922ED50}" destId="{B8B3211D-E1D8-4439-8ABC-B6F1FBF4B8B7}" srcOrd="5" destOrd="0" presId="urn:microsoft.com/office/officeart/2005/8/layout/hChevron3"/>
    <dgm:cxn modelId="{35ACCAF1-9AA0-4F75-91F6-DD8CFC703E9A}" type="presParOf" srcId="{39275EA7-D933-4AC0-8E32-15D3D922ED50}" destId="{F57C6971-5FA4-404B-8873-F15DD19B673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CF7513-6E87-4A47-8C9E-5A1F6CDFDB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A229640-4B0A-44CF-9B7F-8D7F73566CDE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1" action="ppaction://hlinksldjump"/>
            </a:rPr>
            <a:t>Introduction</a:t>
          </a:r>
          <a:endParaRPr lang="fr-FR" dirty="0"/>
        </a:p>
      </dgm:t>
    </dgm:pt>
    <dgm:pt modelId="{EE7B0C1E-253E-4C62-BF59-F67B6C371B89}" type="parTrans" cxnId="{73755E4A-EE46-44EA-9BBC-977407FBEDEF}">
      <dgm:prSet/>
      <dgm:spPr/>
      <dgm:t>
        <a:bodyPr/>
        <a:lstStyle/>
        <a:p>
          <a:endParaRPr lang="fr-FR"/>
        </a:p>
      </dgm:t>
    </dgm:pt>
    <dgm:pt modelId="{65BEFF63-5819-432D-AB9D-1E6760C91B0D}" type="sibTrans" cxnId="{73755E4A-EE46-44EA-9BBC-977407FBEDEF}">
      <dgm:prSet/>
      <dgm:spPr/>
      <dgm:t>
        <a:bodyPr/>
        <a:lstStyle/>
        <a:p>
          <a:endParaRPr lang="fr-FR"/>
        </a:p>
      </dgm:t>
    </dgm:pt>
    <dgm:pt modelId="{D24AF557-7B2E-41C0-B26B-AEFEADAC4C4F}">
      <dgm:prSet phldrT="[Texte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2" action="ppaction://hlinksldjump"/>
            </a:rPr>
            <a:t>Méthodes</a:t>
          </a:r>
          <a:endParaRPr lang="fr-FR" dirty="0"/>
        </a:p>
      </dgm:t>
    </dgm:pt>
    <dgm:pt modelId="{EAD39DAE-A10A-4D15-A7AA-5FDD9C3AFE30}" type="parTrans" cxnId="{EAA0670B-3B20-4E82-A702-6E9D4B374BF9}">
      <dgm:prSet/>
      <dgm:spPr/>
      <dgm:t>
        <a:bodyPr/>
        <a:lstStyle/>
        <a:p>
          <a:endParaRPr lang="fr-FR"/>
        </a:p>
      </dgm:t>
    </dgm:pt>
    <dgm:pt modelId="{C56E6F21-B789-4E97-9151-D1BBD6D63099}" type="sibTrans" cxnId="{EAA0670B-3B20-4E82-A702-6E9D4B374BF9}">
      <dgm:prSet/>
      <dgm:spPr/>
      <dgm:t>
        <a:bodyPr/>
        <a:lstStyle/>
        <a:p>
          <a:endParaRPr lang="fr-FR"/>
        </a:p>
      </dgm:t>
    </dgm:pt>
    <dgm:pt modelId="{6AD9713C-6A47-4BF7-BBF8-D86E4D308E30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3" action="ppaction://hlinksldjump"/>
            </a:rPr>
            <a:t>Résultats</a:t>
          </a:r>
          <a:endParaRPr lang="fr-FR" dirty="0"/>
        </a:p>
      </dgm:t>
    </dgm:pt>
    <dgm:pt modelId="{8B0B362A-AE47-40C6-8C5A-F136141175C7}" type="parTrans" cxnId="{EBA46427-3228-4198-8596-0FDB06251E40}">
      <dgm:prSet/>
      <dgm:spPr/>
      <dgm:t>
        <a:bodyPr/>
        <a:lstStyle/>
        <a:p>
          <a:endParaRPr lang="fr-FR"/>
        </a:p>
      </dgm:t>
    </dgm:pt>
    <dgm:pt modelId="{6BA1908D-8692-4B6E-8B49-BBB9935EE2CD}" type="sibTrans" cxnId="{EBA46427-3228-4198-8596-0FDB06251E40}">
      <dgm:prSet/>
      <dgm:spPr/>
      <dgm:t>
        <a:bodyPr/>
        <a:lstStyle/>
        <a:p>
          <a:endParaRPr lang="fr-FR"/>
        </a:p>
      </dgm:t>
    </dgm:pt>
    <dgm:pt modelId="{6ED74CBE-9A21-41C6-8577-D5B8ABE2AC9F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4" action="ppaction://hlinksldjump"/>
            </a:rPr>
            <a:t>Bilan, perspectives et conclusion</a:t>
          </a:r>
          <a:endParaRPr lang="fr-FR" dirty="0"/>
        </a:p>
      </dgm:t>
    </dgm:pt>
    <dgm:pt modelId="{EE1B973D-2A40-46BA-8F9F-5FA940579B26}" type="parTrans" cxnId="{4ABDE4AF-29BB-4D78-AC81-7B3047E2E3C4}">
      <dgm:prSet/>
      <dgm:spPr/>
      <dgm:t>
        <a:bodyPr/>
        <a:lstStyle/>
        <a:p>
          <a:endParaRPr lang="fr-FR"/>
        </a:p>
      </dgm:t>
    </dgm:pt>
    <dgm:pt modelId="{3C27D6AB-364C-4296-9EC7-77A7FD2EF356}" type="sibTrans" cxnId="{4ABDE4AF-29BB-4D78-AC81-7B3047E2E3C4}">
      <dgm:prSet/>
      <dgm:spPr/>
      <dgm:t>
        <a:bodyPr/>
        <a:lstStyle/>
        <a:p>
          <a:endParaRPr lang="fr-FR"/>
        </a:p>
      </dgm:t>
    </dgm:pt>
    <dgm:pt modelId="{39275EA7-D933-4AC0-8E32-15D3D922ED50}" type="pres">
      <dgm:prSet presAssocID="{97CF7513-6E87-4A47-8C9E-5A1F6CDFDB05}" presName="Name0" presStyleCnt="0">
        <dgm:presLayoutVars>
          <dgm:dir/>
          <dgm:resizeHandles val="exact"/>
        </dgm:presLayoutVars>
      </dgm:prSet>
      <dgm:spPr/>
    </dgm:pt>
    <dgm:pt modelId="{6165C862-6ABA-4A0A-BFF4-053AE527013B}" type="pres">
      <dgm:prSet presAssocID="{8A229640-4B0A-44CF-9B7F-8D7F73566CD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E449F-CEC3-4212-8D9F-E3497DED53C9}" type="pres">
      <dgm:prSet presAssocID="{65BEFF63-5819-432D-AB9D-1E6760C91B0D}" presName="parSpace" presStyleCnt="0"/>
      <dgm:spPr/>
    </dgm:pt>
    <dgm:pt modelId="{ED271D74-6834-488A-B503-12DBBAA7E8E3}" type="pres">
      <dgm:prSet presAssocID="{D24AF557-7B2E-41C0-B26B-AEFEADAC4C4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466EA1-EA57-401A-B70E-6B2ED24C4E8F}" type="pres">
      <dgm:prSet presAssocID="{C56E6F21-B789-4E97-9151-D1BBD6D63099}" presName="parSpace" presStyleCnt="0"/>
      <dgm:spPr/>
    </dgm:pt>
    <dgm:pt modelId="{02D56807-E1CB-416C-B2D1-A09FDCAD20D6}" type="pres">
      <dgm:prSet presAssocID="{6AD9713C-6A47-4BF7-BBF8-D86E4D308E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B3211D-E1D8-4439-8ABC-B6F1FBF4B8B7}" type="pres">
      <dgm:prSet presAssocID="{6BA1908D-8692-4B6E-8B49-BBB9935EE2CD}" presName="parSpace" presStyleCnt="0"/>
      <dgm:spPr/>
    </dgm:pt>
    <dgm:pt modelId="{F57C6971-5FA4-404B-8873-F15DD19B673A}" type="pres">
      <dgm:prSet presAssocID="{6ED74CBE-9A21-41C6-8577-D5B8ABE2AC9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A86B30A-2063-4573-8BFF-A3B2823D5A1E}" type="presOf" srcId="{6ED74CBE-9A21-41C6-8577-D5B8ABE2AC9F}" destId="{F57C6971-5FA4-404B-8873-F15DD19B673A}" srcOrd="0" destOrd="0" presId="urn:microsoft.com/office/officeart/2005/8/layout/hChevron3"/>
    <dgm:cxn modelId="{3729ECC7-F618-4019-8AD1-AA2FA192DAE6}" type="presOf" srcId="{97CF7513-6E87-4A47-8C9E-5A1F6CDFDB05}" destId="{39275EA7-D933-4AC0-8E32-15D3D922ED50}" srcOrd="0" destOrd="0" presId="urn:microsoft.com/office/officeart/2005/8/layout/hChevron3"/>
    <dgm:cxn modelId="{79315442-9D3C-4231-8A2B-DAEE0BEFE219}" type="presOf" srcId="{8A229640-4B0A-44CF-9B7F-8D7F73566CDE}" destId="{6165C862-6ABA-4A0A-BFF4-053AE527013B}" srcOrd="0" destOrd="0" presId="urn:microsoft.com/office/officeart/2005/8/layout/hChevron3"/>
    <dgm:cxn modelId="{73755E4A-EE46-44EA-9BBC-977407FBEDEF}" srcId="{97CF7513-6E87-4A47-8C9E-5A1F6CDFDB05}" destId="{8A229640-4B0A-44CF-9B7F-8D7F73566CDE}" srcOrd="0" destOrd="0" parTransId="{EE7B0C1E-253E-4C62-BF59-F67B6C371B89}" sibTransId="{65BEFF63-5819-432D-AB9D-1E6760C91B0D}"/>
    <dgm:cxn modelId="{EBA46427-3228-4198-8596-0FDB06251E40}" srcId="{97CF7513-6E87-4A47-8C9E-5A1F6CDFDB05}" destId="{6AD9713C-6A47-4BF7-BBF8-D86E4D308E30}" srcOrd="2" destOrd="0" parTransId="{8B0B362A-AE47-40C6-8C5A-F136141175C7}" sibTransId="{6BA1908D-8692-4B6E-8B49-BBB9935EE2CD}"/>
    <dgm:cxn modelId="{4ABDE4AF-29BB-4D78-AC81-7B3047E2E3C4}" srcId="{97CF7513-6E87-4A47-8C9E-5A1F6CDFDB05}" destId="{6ED74CBE-9A21-41C6-8577-D5B8ABE2AC9F}" srcOrd="3" destOrd="0" parTransId="{EE1B973D-2A40-46BA-8F9F-5FA940579B26}" sibTransId="{3C27D6AB-364C-4296-9EC7-77A7FD2EF356}"/>
    <dgm:cxn modelId="{C78407AB-BF11-453D-A62A-97B8E8C9500D}" type="presOf" srcId="{6AD9713C-6A47-4BF7-BBF8-D86E4D308E30}" destId="{02D56807-E1CB-416C-B2D1-A09FDCAD20D6}" srcOrd="0" destOrd="0" presId="urn:microsoft.com/office/officeart/2005/8/layout/hChevron3"/>
    <dgm:cxn modelId="{EAA0670B-3B20-4E82-A702-6E9D4B374BF9}" srcId="{97CF7513-6E87-4A47-8C9E-5A1F6CDFDB05}" destId="{D24AF557-7B2E-41C0-B26B-AEFEADAC4C4F}" srcOrd="1" destOrd="0" parTransId="{EAD39DAE-A10A-4D15-A7AA-5FDD9C3AFE30}" sibTransId="{C56E6F21-B789-4E97-9151-D1BBD6D63099}"/>
    <dgm:cxn modelId="{6B14B7D9-2279-41C5-AE8C-C203B9A9BE98}" type="presOf" srcId="{D24AF557-7B2E-41C0-B26B-AEFEADAC4C4F}" destId="{ED271D74-6834-488A-B503-12DBBAA7E8E3}" srcOrd="0" destOrd="0" presId="urn:microsoft.com/office/officeart/2005/8/layout/hChevron3"/>
    <dgm:cxn modelId="{5AA30F6A-F4F8-431C-8450-A2FF947CF1A3}" type="presParOf" srcId="{39275EA7-D933-4AC0-8E32-15D3D922ED50}" destId="{6165C862-6ABA-4A0A-BFF4-053AE527013B}" srcOrd="0" destOrd="0" presId="urn:microsoft.com/office/officeart/2005/8/layout/hChevron3"/>
    <dgm:cxn modelId="{545E9878-0FAA-4237-8F40-5F29D895616D}" type="presParOf" srcId="{39275EA7-D933-4AC0-8E32-15D3D922ED50}" destId="{C92E449F-CEC3-4212-8D9F-E3497DED53C9}" srcOrd="1" destOrd="0" presId="urn:microsoft.com/office/officeart/2005/8/layout/hChevron3"/>
    <dgm:cxn modelId="{6694EE7B-A131-4475-A0FE-EB9F6F5135C6}" type="presParOf" srcId="{39275EA7-D933-4AC0-8E32-15D3D922ED50}" destId="{ED271D74-6834-488A-B503-12DBBAA7E8E3}" srcOrd="2" destOrd="0" presId="urn:microsoft.com/office/officeart/2005/8/layout/hChevron3"/>
    <dgm:cxn modelId="{E77FEE81-988D-494D-8E39-D9D5ED5F35AA}" type="presParOf" srcId="{39275EA7-D933-4AC0-8E32-15D3D922ED50}" destId="{10466EA1-EA57-401A-B70E-6B2ED24C4E8F}" srcOrd="3" destOrd="0" presId="urn:microsoft.com/office/officeart/2005/8/layout/hChevron3"/>
    <dgm:cxn modelId="{4C424F31-C46F-45EF-8CD0-A512729D38D6}" type="presParOf" srcId="{39275EA7-D933-4AC0-8E32-15D3D922ED50}" destId="{02D56807-E1CB-416C-B2D1-A09FDCAD20D6}" srcOrd="4" destOrd="0" presId="urn:microsoft.com/office/officeart/2005/8/layout/hChevron3"/>
    <dgm:cxn modelId="{610C146B-A835-4CE0-934B-0198749E4212}" type="presParOf" srcId="{39275EA7-D933-4AC0-8E32-15D3D922ED50}" destId="{B8B3211D-E1D8-4439-8ABC-B6F1FBF4B8B7}" srcOrd="5" destOrd="0" presId="urn:microsoft.com/office/officeart/2005/8/layout/hChevron3"/>
    <dgm:cxn modelId="{961AEC01-191B-4BEA-A24A-EA21A3E1AA48}" type="presParOf" srcId="{39275EA7-D933-4AC0-8E32-15D3D922ED50}" destId="{F57C6971-5FA4-404B-8873-F15DD19B673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CF7513-6E87-4A47-8C9E-5A1F6CDFDB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A229640-4B0A-44CF-9B7F-8D7F73566CDE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1" action="ppaction://hlinksldjump"/>
            </a:rPr>
            <a:t>Introduction</a:t>
          </a:r>
          <a:endParaRPr lang="fr-FR" dirty="0"/>
        </a:p>
      </dgm:t>
    </dgm:pt>
    <dgm:pt modelId="{EE7B0C1E-253E-4C62-BF59-F67B6C371B89}" type="parTrans" cxnId="{73755E4A-EE46-44EA-9BBC-977407FBEDEF}">
      <dgm:prSet/>
      <dgm:spPr/>
      <dgm:t>
        <a:bodyPr/>
        <a:lstStyle/>
        <a:p>
          <a:endParaRPr lang="fr-FR"/>
        </a:p>
      </dgm:t>
    </dgm:pt>
    <dgm:pt modelId="{65BEFF63-5819-432D-AB9D-1E6760C91B0D}" type="sibTrans" cxnId="{73755E4A-EE46-44EA-9BBC-977407FBEDEF}">
      <dgm:prSet/>
      <dgm:spPr/>
      <dgm:t>
        <a:bodyPr/>
        <a:lstStyle/>
        <a:p>
          <a:endParaRPr lang="fr-FR"/>
        </a:p>
      </dgm:t>
    </dgm:pt>
    <dgm:pt modelId="{D24AF557-7B2E-41C0-B26B-AEFEADAC4C4F}">
      <dgm:prSet phldrT="[Texte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2" action="ppaction://hlinksldjump"/>
            </a:rPr>
            <a:t>Méthodes</a:t>
          </a:r>
          <a:endParaRPr lang="fr-FR" dirty="0"/>
        </a:p>
      </dgm:t>
    </dgm:pt>
    <dgm:pt modelId="{EAD39DAE-A10A-4D15-A7AA-5FDD9C3AFE30}" type="parTrans" cxnId="{EAA0670B-3B20-4E82-A702-6E9D4B374BF9}">
      <dgm:prSet/>
      <dgm:spPr/>
      <dgm:t>
        <a:bodyPr/>
        <a:lstStyle/>
        <a:p>
          <a:endParaRPr lang="fr-FR"/>
        </a:p>
      </dgm:t>
    </dgm:pt>
    <dgm:pt modelId="{C56E6F21-B789-4E97-9151-D1BBD6D63099}" type="sibTrans" cxnId="{EAA0670B-3B20-4E82-A702-6E9D4B374BF9}">
      <dgm:prSet/>
      <dgm:spPr/>
      <dgm:t>
        <a:bodyPr/>
        <a:lstStyle/>
        <a:p>
          <a:endParaRPr lang="fr-FR"/>
        </a:p>
      </dgm:t>
    </dgm:pt>
    <dgm:pt modelId="{6AD9713C-6A47-4BF7-BBF8-D86E4D308E30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3" action="ppaction://hlinksldjump"/>
            </a:rPr>
            <a:t>Résultats</a:t>
          </a:r>
          <a:endParaRPr lang="fr-FR" dirty="0"/>
        </a:p>
      </dgm:t>
    </dgm:pt>
    <dgm:pt modelId="{8B0B362A-AE47-40C6-8C5A-F136141175C7}" type="parTrans" cxnId="{EBA46427-3228-4198-8596-0FDB06251E40}">
      <dgm:prSet/>
      <dgm:spPr/>
      <dgm:t>
        <a:bodyPr/>
        <a:lstStyle/>
        <a:p>
          <a:endParaRPr lang="fr-FR"/>
        </a:p>
      </dgm:t>
    </dgm:pt>
    <dgm:pt modelId="{6BA1908D-8692-4B6E-8B49-BBB9935EE2CD}" type="sibTrans" cxnId="{EBA46427-3228-4198-8596-0FDB06251E40}">
      <dgm:prSet/>
      <dgm:spPr/>
      <dgm:t>
        <a:bodyPr/>
        <a:lstStyle/>
        <a:p>
          <a:endParaRPr lang="fr-FR"/>
        </a:p>
      </dgm:t>
    </dgm:pt>
    <dgm:pt modelId="{6ED74CBE-9A21-41C6-8577-D5B8ABE2AC9F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4" action="ppaction://hlinksldjump"/>
            </a:rPr>
            <a:t>Bilan, perspectives et conclusion</a:t>
          </a:r>
          <a:endParaRPr lang="fr-FR" dirty="0"/>
        </a:p>
      </dgm:t>
    </dgm:pt>
    <dgm:pt modelId="{EE1B973D-2A40-46BA-8F9F-5FA940579B26}" type="parTrans" cxnId="{4ABDE4AF-29BB-4D78-AC81-7B3047E2E3C4}">
      <dgm:prSet/>
      <dgm:spPr/>
      <dgm:t>
        <a:bodyPr/>
        <a:lstStyle/>
        <a:p>
          <a:endParaRPr lang="fr-FR"/>
        </a:p>
      </dgm:t>
    </dgm:pt>
    <dgm:pt modelId="{3C27D6AB-364C-4296-9EC7-77A7FD2EF356}" type="sibTrans" cxnId="{4ABDE4AF-29BB-4D78-AC81-7B3047E2E3C4}">
      <dgm:prSet/>
      <dgm:spPr/>
      <dgm:t>
        <a:bodyPr/>
        <a:lstStyle/>
        <a:p>
          <a:endParaRPr lang="fr-FR"/>
        </a:p>
      </dgm:t>
    </dgm:pt>
    <dgm:pt modelId="{39275EA7-D933-4AC0-8E32-15D3D922ED50}" type="pres">
      <dgm:prSet presAssocID="{97CF7513-6E87-4A47-8C9E-5A1F6CDFDB05}" presName="Name0" presStyleCnt="0">
        <dgm:presLayoutVars>
          <dgm:dir/>
          <dgm:resizeHandles val="exact"/>
        </dgm:presLayoutVars>
      </dgm:prSet>
      <dgm:spPr/>
    </dgm:pt>
    <dgm:pt modelId="{6165C862-6ABA-4A0A-BFF4-053AE527013B}" type="pres">
      <dgm:prSet presAssocID="{8A229640-4B0A-44CF-9B7F-8D7F73566CD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E449F-CEC3-4212-8D9F-E3497DED53C9}" type="pres">
      <dgm:prSet presAssocID="{65BEFF63-5819-432D-AB9D-1E6760C91B0D}" presName="parSpace" presStyleCnt="0"/>
      <dgm:spPr/>
    </dgm:pt>
    <dgm:pt modelId="{ED271D74-6834-488A-B503-12DBBAA7E8E3}" type="pres">
      <dgm:prSet presAssocID="{D24AF557-7B2E-41C0-B26B-AEFEADAC4C4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466EA1-EA57-401A-B70E-6B2ED24C4E8F}" type="pres">
      <dgm:prSet presAssocID="{C56E6F21-B789-4E97-9151-D1BBD6D63099}" presName="parSpace" presStyleCnt="0"/>
      <dgm:spPr/>
    </dgm:pt>
    <dgm:pt modelId="{02D56807-E1CB-416C-B2D1-A09FDCAD20D6}" type="pres">
      <dgm:prSet presAssocID="{6AD9713C-6A47-4BF7-BBF8-D86E4D308E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B3211D-E1D8-4439-8ABC-B6F1FBF4B8B7}" type="pres">
      <dgm:prSet presAssocID="{6BA1908D-8692-4B6E-8B49-BBB9935EE2CD}" presName="parSpace" presStyleCnt="0"/>
      <dgm:spPr/>
    </dgm:pt>
    <dgm:pt modelId="{F57C6971-5FA4-404B-8873-F15DD19B673A}" type="pres">
      <dgm:prSet presAssocID="{6ED74CBE-9A21-41C6-8577-D5B8ABE2AC9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CF98AA6-D714-4ED8-A5D5-B056E2D9C7DB}" type="presOf" srcId="{D24AF557-7B2E-41C0-B26B-AEFEADAC4C4F}" destId="{ED271D74-6834-488A-B503-12DBBAA7E8E3}" srcOrd="0" destOrd="0" presId="urn:microsoft.com/office/officeart/2005/8/layout/hChevron3"/>
    <dgm:cxn modelId="{27CEEFB0-317B-44EE-93E2-19D03C6F1942}" type="presOf" srcId="{97CF7513-6E87-4A47-8C9E-5A1F6CDFDB05}" destId="{39275EA7-D933-4AC0-8E32-15D3D922ED50}" srcOrd="0" destOrd="0" presId="urn:microsoft.com/office/officeart/2005/8/layout/hChevron3"/>
    <dgm:cxn modelId="{73755E4A-EE46-44EA-9BBC-977407FBEDEF}" srcId="{97CF7513-6E87-4A47-8C9E-5A1F6CDFDB05}" destId="{8A229640-4B0A-44CF-9B7F-8D7F73566CDE}" srcOrd="0" destOrd="0" parTransId="{EE7B0C1E-253E-4C62-BF59-F67B6C371B89}" sibTransId="{65BEFF63-5819-432D-AB9D-1E6760C91B0D}"/>
    <dgm:cxn modelId="{EBA46427-3228-4198-8596-0FDB06251E40}" srcId="{97CF7513-6E87-4A47-8C9E-5A1F6CDFDB05}" destId="{6AD9713C-6A47-4BF7-BBF8-D86E4D308E30}" srcOrd="2" destOrd="0" parTransId="{8B0B362A-AE47-40C6-8C5A-F136141175C7}" sibTransId="{6BA1908D-8692-4B6E-8B49-BBB9935EE2CD}"/>
    <dgm:cxn modelId="{4DE62190-D7A6-4871-80B0-B86D36A457DC}" type="presOf" srcId="{6AD9713C-6A47-4BF7-BBF8-D86E4D308E30}" destId="{02D56807-E1CB-416C-B2D1-A09FDCAD20D6}" srcOrd="0" destOrd="0" presId="urn:microsoft.com/office/officeart/2005/8/layout/hChevron3"/>
    <dgm:cxn modelId="{4ABDE4AF-29BB-4D78-AC81-7B3047E2E3C4}" srcId="{97CF7513-6E87-4A47-8C9E-5A1F6CDFDB05}" destId="{6ED74CBE-9A21-41C6-8577-D5B8ABE2AC9F}" srcOrd="3" destOrd="0" parTransId="{EE1B973D-2A40-46BA-8F9F-5FA940579B26}" sibTransId="{3C27D6AB-364C-4296-9EC7-77A7FD2EF356}"/>
    <dgm:cxn modelId="{D34E5F46-A0EA-45DE-AD77-223D49B07D3D}" type="presOf" srcId="{6ED74CBE-9A21-41C6-8577-D5B8ABE2AC9F}" destId="{F57C6971-5FA4-404B-8873-F15DD19B673A}" srcOrd="0" destOrd="0" presId="urn:microsoft.com/office/officeart/2005/8/layout/hChevron3"/>
    <dgm:cxn modelId="{6283E968-1C90-4F5F-97E4-968E1B2BE26E}" type="presOf" srcId="{8A229640-4B0A-44CF-9B7F-8D7F73566CDE}" destId="{6165C862-6ABA-4A0A-BFF4-053AE527013B}" srcOrd="0" destOrd="0" presId="urn:microsoft.com/office/officeart/2005/8/layout/hChevron3"/>
    <dgm:cxn modelId="{EAA0670B-3B20-4E82-A702-6E9D4B374BF9}" srcId="{97CF7513-6E87-4A47-8C9E-5A1F6CDFDB05}" destId="{D24AF557-7B2E-41C0-B26B-AEFEADAC4C4F}" srcOrd="1" destOrd="0" parTransId="{EAD39DAE-A10A-4D15-A7AA-5FDD9C3AFE30}" sibTransId="{C56E6F21-B789-4E97-9151-D1BBD6D63099}"/>
    <dgm:cxn modelId="{E52527D7-38D3-4B9F-8BFE-9FE2B6295B2E}" type="presParOf" srcId="{39275EA7-D933-4AC0-8E32-15D3D922ED50}" destId="{6165C862-6ABA-4A0A-BFF4-053AE527013B}" srcOrd="0" destOrd="0" presId="urn:microsoft.com/office/officeart/2005/8/layout/hChevron3"/>
    <dgm:cxn modelId="{A5BC44E6-B4E7-4B17-A9AB-2D86258E7B83}" type="presParOf" srcId="{39275EA7-D933-4AC0-8E32-15D3D922ED50}" destId="{C92E449F-CEC3-4212-8D9F-E3497DED53C9}" srcOrd="1" destOrd="0" presId="urn:microsoft.com/office/officeart/2005/8/layout/hChevron3"/>
    <dgm:cxn modelId="{CC879E88-1BEB-441B-A45B-D6180050BC67}" type="presParOf" srcId="{39275EA7-D933-4AC0-8E32-15D3D922ED50}" destId="{ED271D74-6834-488A-B503-12DBBAA7E8E3}" srcOrd="2" destOrd="0" presId="urn:microsoft.com/office/officeart/2005/8/layout/hChevron3"/>
    <dgm:cxn modelId="{8D26A808-80BA-42EE-8AEF-0A9992D21FD3}" type="presParOf" srcId="{39275EA7-D933-4AC0-8E32-15D3D922ED50}" destId="{10466EA1-EA57-401A-B70E-6B2ED24C4E8F}" srcOrd="3" destOrd="0" presId="urn:microsoft.com/office/officeart/2005/8/layout/hChevron3"/>
    <dgm:cxn modelId="{ABE033B1-D717-463D-9547-F3E72FFD1286}" type="presParOf" srcId="{39275EA7-D933-4AC0-8E32-15D3D922ED50}" destId="{02D56807-E1CB-416C-B2D1-A09FDCAD20D6}" srcOrd="4" destOrd="0" presId="urn:microsoft.com/office/officeart/2005/8/layout/hChevron3"/>
    <dgm:cxn modelId="{546E63D1-C586-41F5-9B25-A8CDA8E5F051}" type="presParOf" srcId="{39275EA7-D933-4AC0-8E32-15D3D922ED50}" destId="{B8B3211D-E1D8-4439-8ABC-B6F1FBF4B8B7}" srcOrd="5" destOrd="0" presId="urn:microsoft.com/office/officeart/2005/8/layout/hChevron3"/>
    <dgm:cxn modelId="{1FAB6527-C051-420D-9E52-2A5BEEC86E5C}" type="presParOf" srcId="{39275EA7-D933-4AC0-8E32-15D3D922ED50}" destId="{F57C6971-5FA4-404B-8873-F15DD19B673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CF7513-6E87-4A47-8C9E-5A1F6CDFDB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A229640-4B0A-44CF-9B7F-8D7F73566CDE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1" action="ppaction://hlinksldjump"/>
            </a:rPr>
            <a:t>Introduction</a:t>
          </a:r>
          <a:endParaRPr lang="fr-FR" dirty="0"/>
        </a:p>
      </dgm:t>
    </dgm:pt>
    <dgm:pt modelId="{EE7B0C1E-253E-4C62-BF59-F67B6C371B89}" type="parTrans" cxnId="{73755E4A-EE46-44EA-9BBC-977407FBEDEF}">
      <dgm:prSet/>
      <dgm:spPr/>
      <dgm:t>
        <a:bodyPr/>
        <a:lstStyle/>
        <a:p>
          <a:endParaRPr lang="fr-FR"/>
        </a:p>
      </dgm:t>
    </dgm:pt>
    <dgm:pt modelId="{65BEFF63-5819-432D-AB9D-1E6760C91B0D}" type="sibTrans" cxnId="{73755E4A-EE46-44EA-9BBC-977407FBEDEF}">
      <dgm:prSet/>
      <dgm:spPr/>
      <dgm:t>
        <a:bodyPr/>
        <a:lstStyle/>
        <a:p>
          <a:endParaRPr lang="fr-FR"/>
        </a:p>
      </dgm:t>
    </dgm:pt>
    <dgm:pt modelId="{D24AF557-7B2E-41C0-B26B-AEFEADAC4C4F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2" action="ppaction://hlinksldjump"/>
            </a:rPr>
            <a:t>Méthodes</a:t>
          </a:r>
          <a:endParaRPr lang="fr-FR" dirty="0"/>
        </a:p>
      </dgm:t>
    </dgm:pt>
    <dgm:pt modelId="{EAD39DAE-A10A-4D15-A7AA-5FDD9C3AFE30}" type="parTrans" cxnId="{EAA0670B-3B20-4E82-A702-6E9D4B374BF9}">
      <dgm:prSet/>
      <dgm:spPr/>
      <dgm:t>
        <a:bodyPr/>
        <a:lstStyle/>
        <a:p>
          <a:endParaRPr lang="fr-FR"/>
        </a:p>
      </dgm:t>
    </dgm:pt>
    <dgm:pt modelId="{C56E6F21-B789-4E97-9151-D1BBD6D63099}" type="sibTrans" cxnId="{EAA0670B-3B20-4E82-A702-6E9D4B374BF9}">
      <dgm:prSet/>
      <dgm:spPr/>
      <dgm:t>
        <a:bodyPr/>
        <a:lstStyle/>
        <a:p>
          <a:endParaRPr lang="fr-FR"/>
        </a:p>
      </dgm:t>
    </dgm:pt>
    <dgm:pt modelId="{6AD9713C-6A47-4BF7-BBF8-D86E4D308E30}">
      <dgm:prSet phldrT="[Texte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3" action="ppaction://hlinksldjump"/>
            </a:rPr>
            <a:t>Résultats</a:t>
          </a:r>
          <a:endParaRPr lang="fr-FR" dirty="0"/>
        </a:p>
      </dgm:t>
    </dgm:pt>
    <dgm:pt modelId="{8B0B362A-AE47-40C6-8C5A-F136141175C7}" type="parTrans" cxnId="{EBA46427-3228-4198-8596-0FDB06251E40}">
      <dgm:prSet/>
      <dgm:spPr/>
      <dgm:t>
        <a:bodyPr/>
        <a:lstStyle/>
        <a:p>
          <a:endParaRPr lang="fr-FR"/>
        </a:p>
      </dgm:t>
    </dgm:pt>
    <dgm:pt modelId="{6BA1908D-8692-4B6E-8B49-BBB9935EE2CD}" type="sibTrans" cxnId="{EBA46427-3228-4198-8596-0FDB06251E40}">
      <dgm:prSet/>
      <dgm:spPr/>
      <dgm:t>
        <a:bodyPr/>
        <a:lstStyle/>
        <a:p>
          <a:endParaRPr lang="fr-FR"/>
        </a:p>
      </dgm:t>
    </dgm:pt>
    <dgm:pt modelId="{6ED74CBE-9A21-41C6-8577-D5B8ABE2AC9F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4" action="ppaction://hlinksldjump"/>
            </a:rPr>
            <a:t>Bilan, perspectives et conclusion</a:t>
          </a:r>
          <a:endParaRPr lang="fr-FR" dirty="0"/>
        </a:p>
      </dgm:t>
    </dgm:pt>
    <dgm:pt modelId="{EE1B973D-2A40-46BA-8F9F-5FA940579B26}" type="parTrans" cxnId="{4ABDE4AF-29BB-4D78-AC81-7B3047E2E3C4}">
      <dgm:prSet/>
      <dgm:spPr/>
      <dgm:t>
        <a:bodyPr/>
        <a:lstStyle/>
        <a:p>
          <a:endParaRPr lang="fr-FR"/>
        </a:p>
      </dgm:t>
    </dgm:pt>
    <dgm:pt modelId="{3C27D6AB-364C-4296-9EC7-77A7FD2EF356}" type="sibTrans" cxnId="{4ABDE4AF-29BB-4D78-AC81-7B3047E2E3C4}">
      <dgm:prSet/>
      <dgm:spPr/>
      <dgm:t>
        <a:bodyPr/>
        <a:lstStyle/>
        <a:p>
          <a:endParaRPr lang="fr-FR"/>
        </a:p>
      </dgm:t>
    </dgm:pt>
    <dgm:pt modelId="{39275EA7-D933-4AC0-8E32-15D3D922ED50}" type="pres">
      <dgm:prSet presAssocID="{97CF7513-6E87-4A47-8C9E-5A1F6CDFDB05}" presName="Name0" presStyleCnt="0">
        <dgm:presLayoutVars>
          <dgm:dir/>
          <dgm:resizeHandles val="exact"/>
        </dgm:presLayoutVars>
      </dgm:prSet>
      <dgm:spPr/>
    </dgm:pt>
    <dgm:pt modelId="{6165C862-6ABA-4A0A-BFF4-053AE527013B}" type="pres">
      <dgm:prSet presAssocID="{8A229640-4B0A-44CF-9B7F-8D7F73566CD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E449F-CEC3-4212-8D9F-E3497DED53C9}" type="pres">
      <dgm:prSet presAssocID="{65BEFF63-5819-432D-AB9D-1E6760C91B0D}" presName="parSpace" presStyleCnt="0"/>
      <dgm:spPr/>
    </dgm:pt>
    <dgm:pt modelId="{ED271D74-6834-488A-B503-12DBBAA7E8E3}" type="pres">
      <dgm:prSet presAssocID="{D24AF557-7B2E-41C0-B26B-AEFEADAC4C4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466EA1-EA57-401A-B70E-6B2ED24C4E8F}" type="pres">
      <dgm:prSet presAssocID="{C56E6F21-B789-4E97-9151-D1BBD6D63099}" presName="parSpace" presStyleCnt="0"/>
      <dgm:spPr/>
    </dgm:pt>
    <dgm:pt modelId="{02D56807-E1CB-416C-B2D1-A09FDCAD20D6}" type="pres">
      <dgm:prSet presAssocID="{6AD9713C-6A47-4BF7-BBF8-D86E4D308E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B3211D-E1D8-4439-8ABC-B6F1FBF4B8B7}" type="pres">
      <dgm:prSet presAssocID="{6BA1908D-8692-4B6E-8B49-BBB9935EE2CD}" presName="parSpace" presStyleCnt="0"/>
      <dgm:spPr/>
    </dgm:pt>
    <dgm:pt modelId="{F57C6971-5FA4-404B-8873-F15DD19B673A}" type="pres">
      <dgm:prSet presAssocID="{6ED74CBE-9A21-41C6-8577-D5B8ABE2AC9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7C3ABD4-00C1-476F-B058-13E1D93178AE}" type="presOf" srcId="{8A229640-4B0A-44CF-9B7F-8D7F73566CDE}" destId="{6165C862-6ABA-4A0A-BFF4-053AE527013B}" srcOrd="0" destOrd="0" presId="urn:microsoft.com/office/officeart/2005/8/layout/hChevron3"/>
    <dgm:cxn modelId="{4ABDE4AF-29BB-4D78-AC81-7B3047E2E3C4}" srcId="{97CF7513-6E87-4A47-8C9E-5A1F6CDFDB05}" destId="{6ED74CBE-9A21-41C6-8577-D5B8ABE2AC9F}" srcOrd="3" destOrd="0" parTransId="{EE1B973D-2A40-46BA-8F9F-5FA940579B26}" sibTransId="{3C27D6AB-364C-4296-9EC7-77A7FD2EF356}"/>
    <dgm:cxn modelId="{A5405027-E97F-4247-9B1B-ED79730869A8}" type="presOf" srcId="{6AD9713C-6A47-4BF7-BBF8-D86E4D308E30}" destId="{02D56807-E1CB-416C-B2D1-A09FDCAD20D6}" srcOrd="0" destOrd="0" presId="urn:microsoft.com/office/officeart/2005/8/layout/hChevron3"/>
    <dgm:cxn modelId="{AD4B1B06-4B14-40E8-A053-0DC885262A87}" type="presOf" srcId="{6ED74CBE-9A21-41C6-8577-D5B8ABE2AC9F}" destId="{F57C6971-5FA4-404B-8873-F15DD19B673A}" srcOrd="0" destOrd="0" presId="urn:microsoft.com/office/officeart/2005/8/layout/hChevron3"/>
    <dgm:cxn modelId="{EBA46427-3228-4198-8596-0FDB06251E40}" srcId="{97CF7513-6E87-4A47-8C9E-5A1F6CDFDB05}" destId="{6AD9713C-6A47-4BF7-BBF8-D86E4D308E30}" srcOrd="2" destOrd="0" parTransId="{8B0B362A-AE47-40C6-8C5A-F136141175C7}" sibTransId="{6BA1908D-8692-4B6E-8B49-BBB9935EE2CD}"/>
    <dgm:cxn modelId="{EAA0670B-3B20-4E82-A702-6E9D4B374BF9}" srcId="{97CF7513-6E87-4A47-8C9E-5A1F6CDFDB05}" destId="{D24AF557-7B2E-41C0-B26B-AEFEADAC4C4F}" srcOrd="1" destOrd="0" parTransId="{EAD39DAE-A10A-4D15-A7AA-5FDD9C3AFE30}" sibTransId="{C56E6F21-B789-4E97-9151-D1BBD6D63099}"/>
    <dgm:cxn modelId="{73755E4A-EE46-44EA-9BBC-977407FBEDEF}" srcId="{97CF7513-6E87-4A47-8C9E-5A1F6CDFDB05}" destId="{8A229640-4B0A-44CF-9B7F-8D7F73566CDE}" srcOrd="0" destOrd="0" parTransId="{EE7B0C1E-253E-4C62-BF59-F67B6C371B89}" sibTransId="{65BEFF63-5819-432D-AB9D-1E6760C91B0D}"/>
    <dgm:cxn modelId="{21C28205-3E08-46F4-9F12-C358E13A2FBC}" type="presOf" srcId="{D24AF557-7B2E-41C0-B26B-AEFEADAC4C4F}" destId="{ED271D74-6834-488A-B503-12DBBAA7E8E3}" srcOrd="0" destOrd="0" presId="urn:microsoft.com/office/officeart/2005/8/layout/hChevron3"/>
    <dgm:cxn modelId="{70597020-7EE4-4DD7-B3D8-2EF532C5305D}" type="presOf" srcId="{97CF7513-6E87-4A47-8C9E-5A1F6CDFDB05}" destId="{39275EA7-D933-4AC0-8E32-15D3D922ED50}" srcOrd="0" destOrd="0" presId="urn:microsoft.com/office/officeart/2005/8/layout/hChevron3"/>
    <dgm:cxn modelId="{211D001E-D11D-4F03-86DF-7B223F642DFC}" type="presParOf" srcId="{39275EA7-D933-4AC0-8E32-15D3D922ED50}" destId="{6165C862-6ABA-4A0A-BFF4-053AE527013B}" srcOrd="0" destOrd="0" presId="urn:microsoft.com/office/officeart/2005/8/layout/hChevron3"/>
    <dgm:cxn modelId="{7ECD65CF-5287-45A7-BCA8-E0659F3A159F}" type="presParOf" srcId="{39275EA7-D933-4AC0-8E32-15D3D922ED50}" destId="{C92E449F-CEC3-4212-8D9F-E3497DED53C9}" srcOrd="1" destOrd="0" presId="urn:microsoft.com/office/officeart/2005/8/layout/hChevron3"/>
    <dgm:cxn modelId="{EE935260-D525-47BA-B70A-8704C8E1BB07}" type="presParOf" srcId="{39275EA7-D933-4AC0-8E32-15D3D922ED50}" destId="{ED271D74-6834-488A-B503-12DBBAA7E8E3}" srcOrd="2" destOrd="0" presId="urn:microsoft.com/office/officeart/2005/8/layout/hChevron3"/>
    <dgm:cxn modelId="{641107BE-643F-45F7-AD34-BB5C445AF681}" type="presParOf" srcId="{39275EA7-D933-4AC0-8E32-15D3D922ED50}" destId="{10466EA1-EA57-401A-B70E-6B2ED24C4E8F}" srcOrd="3" destOrd="0" presId="urn:microsoft.com/office/officeart/2005/8/layout/hChevron3"/>
    <dgm:cxn modelId="{83F414D6-A846-429D-B367-1FD525E80A2D}" type="presParOf" srcId="{39275EA7-D933-4AC0-8E32-15D3D922ED50}" destId="{02D56807-E1CB-416C-B2D1-A09FDCAD20D6}" srcOrd="4" destOrd="0" presId="urn:microsoft.com/office/officeart/2005/8/layout/hChevron3"/>
    <dgm:cxn modelId="{8ED9D49C-9018-4EE3-85CF-2046C785BD88}" type="presParOf" srcId="{39275EA7-D933-4AC0-8E32-15D3D922ED50}" destId="{B8B3211D-E1D8-4439-8ABC-B6F1FBF4B8B7}" srcOrd="5" destOrd="0" presId="urn:microsoft.com/office/officeart/2005/8/layout/hChevron3"/>
    <dgm:cxn modelId="{F07F230A-209A-48E1-8C6A-62303415D309}" type="presParOf" srcId="{39275EA7-D933-4AC0-8E32-15D3D922ED50}" destId="{F57C6971-5FA4-404B-8873-F15DD19B673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5C862-6ABA-4A0A-BFF4-053AE527013B}">
      <dsp:nvSpPr>
        <dsp:cNvPr id="0" name=""/>
        <dsp:cNvSpPr/>
      </dsp:nvSpPr>
      <dsp:spPr>
        <a:xfrm>
          <a:off x="2193" y="0"/>
          <a:ext cx="2201062" cy="357160"/>
        </a:xfrm>
        <a:prstGeom prst="homePlate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solidFill>
                <a:srgbClr val="C00000"/>
              </a:solidFill>
              <a:hlinkClick xmlns:r="http://schemas.openxmlformats.org/officeDocument/2006/relationships" r:id="" action="ppaction://hlinksldjump"/>
            </a:rPr>
            <a:t>Introduction</a:t>
          </a:r>
          <a:endParaRPr lang="fr-FR" sz="1000" kern="1200" dirty="0">
            <a:solidFill>
              <a:srgbClr val="C00000"/>
            </a:solidFill>
          </a:endParaRPr>
        </a:p>
      </dsp:txBody>
      <dsp:txXfrm>
        <a:off x="2193" y="0"/>
        <a:ext cx="2111772" cy="357160"/>
      </dsp:txXfrm>
    </dsp:sp>
    <dsp:sp modelId="{ED271D74-6834-488A-B503-12DBBAA7E8E3}">
      <dsp:nvSpPr>
        <dsp:cNvPr id="0" name=""/>
        <dsp:cNvSpPr/>
      </dsp:nvSpPr>
      <dsp:spPr>
        <a:xfrm>
          <a:off x="176304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Méthodes</a:t>
          </a:r>
          <a:endParaRPr lang="fr-FR" sz="1000" kern="1200" dirty="0"/>
        </a:p>
      </dsp:txBody>
      <dsp:txXfrm>
        <a:off x="1941623" y="0"/>
        <a:ext cx="1843902" cy="357160"/>
      </dsp:txXfrm>
    </dsp:sp>
    <dsp:sp modelId="{02D56807-E1CB-416C-B2D1-A09FDCAD20D6}">
      <dsp:nvSpPr>
        <dsp:cNvPr id="0" name=""/>
        <dsp:cNvSpPr/>
      </dsp:nvSpPr>
      <dsp:spPr>
        <a:xfrm>
          <a:off x="352389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Résultats</a:t>
          </a:r>
          <a:endParaRPr lang="fr-FR" sz="1000" kern="1200" dirty="0"/>
        </a:p>
      </dsp:txBody>
      <dsp:txXfrm>
        <a:off x="3702473" y="0"/>
        <a:ext cx="1843902" cy="357160"/>
      </dsp:txXfrm>
    </dsp:sp>
    <dsp:sp modelId="{F57C6971-5FA4-404B-8873-F15DD19B673A}">
      <dsp:nvSpPr>
        <dsp:cNvPr id="0" name=""/>
        <dsp:cNvSpPr/>
      </dsp:nvSpPr>
      <dsp:spPr>
        <a:xfrm>
          <a:off x="5284743" y="0"/>
          <a:ext cx="2201062" cy="35716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baseline="0" dirty="0" smtClean="0">
              <a:solidFill>
                <a:schemeClr val="accent2"/>
              </a:solidFill>
              <a:hlinkClick xmlns:r="http://schemas.openxmlformats.org/officeDocument/2006/relationships" r:id="" action="ppaction://hlinksldjump"/>
            </a:rPr>
            <a:t>Bilan, perspectives et conclusion</a:t>
          </a:r>
          <a:endParaRPr lang="fr-FR" sz="1000" kern="1200" baseline="0" dirty="0">
            <a:solidFill>
              <a:schemeClr val="accent2"/>
            </a:solidFill>
          </a:endParaRPr>
        </a:p>
      </dsp:txBody>
      <dsp:txXfrm>
        <a:off x="5463323" y="0"/>
        <a:ext cx="1843902" cy="3571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5C862-6ABA-4A0A-BFF4-053AE527013B}">
      <dsp:nvSpPr>
        <dsp:cNvPr id="0" name=""/>
        <dsp:cNvSpPr/>
      </dsp:nvSpPr>
      <dsp:spPr>
        <a:xfrm>
          <a:off x="2193" y="0"/>
          <a:ext cx="2201062" cy="3571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Introduction</a:t>
          </a:r>
          <a:endParaRPr lang="fr-FR" sz="1000" kern="1200" dirty="0"/>
        </a:p>
      </dsp:txBody>
      <dsp:txXfrm>
        <a:off x="2193" y="0"/>
        <a:ext cx="2111772" cy="357160"/>
      </dsp:txXfrm>
    </dsp:sp>
    <dsp:sp modelId="{ED271D74-6834-488A-B503-12DBBAA7E8E3}">
      <dsp:nvSpPr>
        <dsp:cNvPr id="0" name=""/>
        <dsp:cNvSpPr/>
      </dsp:nvSpPr>
      <dsp:spPr>
        <a:xfrm>
          <a:off x="176304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Méthodes</a:t>
          </a:r>
          <a:endParaRPr lang="fr-FR" sz="1000" kern="1200" dirty="0"/>
        </a:p>
      </dsp:txBody>
      <dsp:txXfrm>
        <a:off x="1941623" y="0"/>
        <a:ext cx="1843902" cy="357160"/>
      </dsp:txXfrm>
    </dsp:sp>
    <dsp:sp modelId="{02D56807-E1CB-416C-B2D1-A09FDCAD20D6}">
      <dsp:nvSpPr>
        <dsp:cNvPr id="0" name=""/>
        <dsp:cNvSpPr/>
      </dsp:nvSpPr>
      <dsp:spPr>
        <a:xfrm>
          <a:off x="3523893" y="0"/>
          <a:ext cx="2201062" cy="357160"/>
        </a:xfrm>
        <a:prstGeom prst="chevron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Résultats</a:t>
          </a:r>
          <a:endParaRPr lang="fr-FR" sz="1000" kern="1200" dirty="0"/>
        </a:p>
      </dsp:txBody>
      <dsp:txXfrm>
        <a:off x="3702473" y="0"/>
        <a:ext cx="1843902" cy="357160"/>
      </dsp:txXfrm>
    </dsp:sp>
    <dsp:sp modelId="{F57C6971-5FA4-404B-8873-F15DD19B673A}">
      <dsp:nvSpPr>
        <dsp:cNvPr id="0" name=""/>
        <dsp:cNvSpPr/>
      </dsp:nvSpPr>
      <dsp:spPr>
        <a:xfrm>
          <a:off x="5284743" y="0"/>
          <a:ext cx="2201062" cy="35716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Bilan, perspectives et conclusion</a:t>
          </a:r>
          <a:endParaRPr lang="fr-FR" sz="1000" kern="1200" dirty="0"/>
        </a:p>
      </dsp:txBody>
      <dsp:txXfrm>
        <a:off x="5463323" y="0"/>
        <a:ext cx="1843902" cy="3571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5C862-6ABA-4A0A-BFF4-053AE527013B}">
      <dsp:nvSpPr>
        <dsp:cNvPr id="0" name=""/>
        <dsp:cNvSpPr/>
      </dsp:nvSpPr>
      <dsp:spPr>
        <a:xfrm>
          <a:off x="2193" y="0"/>
          <a:ext cx="2201062" cy="3571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Introduction</a:t>
          </a:r>
          <a:endParaRPr lang="fr-FR" sz="1000" kern="1200" dirty="0"/>
        </a:p>
      </dsp:txBody>
      <dsp:txXfrm>
        <a:off x="2193" y="0"/>
        <a:ext cx="2111772" cy="357160"/>
      </dsp:txXfrm>
    </dsp:sp>
    <dsp:sp modelId="{ED271D74-6834-488A-B503-12DBBAA7E8E3}">
      <dsp:nvSpPr>
        <dsp:cNvPr id="0" name=""/>
        <dsp:cNvSpPr/>
      </dsp:nvSpPr>
      <dsp:spPr>
        <a:xfrm>
          <a:off x="176304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Méthodes</a:t>
          </a:r>
          <a:endParaRPr lang="fr-FR" sz="1000" kern="1200" dirty="0"/>
        </a:p>
      </dsp:txBody>
      <dsp:txXfrm>
        <a:off x="1941623" y="0"/>
        <a:ext cx="1843902" cy="357160"/>
      </dsp:txXfrm>
    </dsp:sp>
    <dsp:sp modelId="{02D56807-E1CB-416C-B2D1-A09FDCAD20D6}">
      <dsp:nvSpPr>
        <dsp:cNvPr id="0" name=""/>
        <dsp:cNvSpPr/>
      </dsp:nvSpPr>
      <dsp:spPr>
        <a:xfrm>
          <a:off x="3523893" y="0"/>
          <a:ext cx="2201062" cy="357160"/>
        </a:xfrm>
        <a:prstGeom prst="chevron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Résultats</a:t>
          </a:r>
          <a:endParaRPr lang="fr-FR" sz="1000" kern="1200" dirty="0"/>
        </a:p>
      </dsp:txBody>
      <dsp:txXfrm>
        <a:off x="3702473" y="0"/>
        <a:ext cx="1843902" cy="357160"/>
      </dsp:txXfrm>
    </dsp:sp>
    <dsp:sp modelId="{F57C6971-5FA4-404B-8873-F15DD19B673A}">
      <dsp:nvSpPr>
        <dsp:cNvPr id="0" name=""/>
        <dsp:cNvSpPr/>
      </dsp:nvSpPr>
      <dsp:spPr>
        <a:xfrm>
          <a:off x="5284743" y="0"/>
          <a:ext cx="2201062" cy="35716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Bilan, perspectives et conclusion</a:t>
          </a:r>
          <a:endParaRPr lang="fr-FR" sz="1000" kern="1200" dirty="0"/>
        </a:p>
      </dsp:txBody>
      <dsp:txXfrm>
        <a:off x="5463323" y="0"/>
        <a:ext cx="1843902" cy="3571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5C862-6ABA-4A0A-BFF4-053AE527013B}">
      <dsp:nvSpPr>
        <dsp:cNvPr id="0" name=""/>
        <dsp:cNvSpPr/>
      </dsp:nvSpPr>
      <dsp:spPr>
        <a:xfrm>
          <a:off x="2193" y="0"/>
          <a:ext cx="2201062" cy="3571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Introduction</a:t>
          </a:r>
          <a:endParaRPr lang="fr-FR" sz="1000" kern="1200" dirty="0"/>
        </a:p>
      </dsp:txBody>
      <dsp:txXfrm>
        <a:off x="2193" y="0"/>
        <a:ext cx="2111772" cy="357160"/>
      </dsp:txXfrm>
    </dsp:sp>
    <dsp:sp modelId="{ED271D74-6834-488A-B503-12DBBAA7E8E3}">
      <dsp:nvSpPr>
        <dsp:cNvPr id="0" name=""/>
        <dsp:cNvSpPr/>
      </dsp:nvSpPr>
      <dsp:spPr>
        <a:xfrm>
          <a:off x="176304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Méthodes</a:t>
          </a:r>
          <a:endParaRPr lang="fr-FR" sz="1000" kern="1200" dirty="0"/>
        </a:p>
      </dsp:txBody>
      <dsp:txXfrm>
        <a:off x="1941623" y="0"/>
        <a:ext cx="1843902" cy="357160"/>
      </dsp:txXfrm>
    </dsp:sp>
    <dsp:sp modelId="{02D56807-E1CB-416C-B2D1-A09FDCAD20D6}">
      <dsp:nvSpPr>
        <dsp:cNvPr id="0" name=""/>
        <dsp:cNvSpPr/>
      </dsp:nvSpPr>
      <dsp:spPr>
        <a:xfrm>
          <a:off x="3523893" y="0"/>
          <a:ext cx="2201062" cy="357160"/>
        </a:xfrm>
        <a:prstGeom prst="chevron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Résultats</a:t>
          </a:r>
          <a:endParaRPr lang="fr-FR" sz="1000" kern="1200" dirty="0"/>
        </a:p>
      </dsp:txBody>
      <dsp:txXfrm>
        <a:off x="3702473" y="0"/>
        <a:ext cx="1843902" cy="357160"/>
      </dsp:txXfrm>
    </dsp:sp>
    <dsp:sp modelId="{F57C6971-5FA4-404B-8873-F15DD19B673A}">
      <dsp:nvSpPr>
        <dsp:cNvPr id="0" name=""/>
        <dsp:cNvSpPr/>
      </dsp:nvSpPr>
      <dsp:spPr>
        <a:xfrm>
          <a:off x="5284743" y="0"/>
          <a:ext cx="2201062" cy="35716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Bilan, perspectives et conclusion</a:t>
          </a:r>
          <a:endParaRPr lang="fr-FR" sz="1000" kern="1200" dirty="0"/>
        </a:p>
      </dsp:txBody>
      <dsp:txXfrm>
        <a:off x="5463323" y="0"/>
        <a:ext cx="1843902" cy="3571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5C862-6ABA-4A0A-BFF4-053AE527013B}">
      <dsp:nvSpPr>
        <dsp:cNvPr id="0" name=""/>
        <dsp:cNvSpPr/>
      </dsp:nvSpPr>
      <dsp:spPr>
        <a:xfrm>
          <a:off x="2193" y="0"/>
          <a:ext cx="2201062" cy="3571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Introduction</a:t>
          </a:r>
          <a:endParaRPr lang="fr-FR" sz="1000" kern="1200" dirty="0"/>
        </a:p>
      </dsp:txBody>
      <dsp:txXfrm>
        <a:off x="2193" y="0"/>
        <a:ext cx="2111772" cy="357160"/>
      </dsp:txXfrm>
    </dsp:sp>
    <dsp:sp modelId="{ED271D74-6834-488A-B503-12DBBAA7E8E3}">
      <dsp:nvSpPr>
        <dsp:cNvPr id="0" name=""/>
        <dsp:cNvSpPr/>
      </dsp:nvSpPr>
      <dsp:spPr>
        <a:xfrm>
          <a:off x="176304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Méthodes</a:t>
          </a:r>
          <a:endParaRPr lang="fr-FR" sz="1000" kern="1200" dirty="0"/>
        </a:p>
      </dsp:txBody>
      <dsp:txXfrm>
        <a:off x="1941623" y="0"/>
        <a:ext cx="1843902" cy="357160"/>
      </dsp:txXfrm>
    </dsp:sp>
    <dsp:sp modelId="{02D56807-E1CB-416C-B2D1-A09FDCAD20D6}">
      <dsp:nvSpPr>
        <dsp:cNvPr id="0" name=""/>
        <dsp:cNvSpPr/>
      </dsp:nvSpPr>
      <dsp:spPr>
        <a:xfrm>
          <a:off x="3523893" y="0"/>
          <a:ext cx="2201062" cy="357160"/>
        </a:xfrm>
        <a:prstGeom prst="chevron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Résultats</a:t>
          </a:r>
          <a:endParaRPr lang="fr-FR" sz="1000" kern="1200" dirty="0"/>
        </a:p>
      </dsp:txBody>
      <dsp:txXfrm>
        <a:off x="3702473" y="0"/>
        <a:ext cx="1843902" cy="357160"/>
      </dsp:txXfrm>
    </dsp:sp>
    <dsp:sp modelId="{F57C6971-5FA4-404B-8873-F15DD19B673A}">
      <dsp:nvSpPr>
        <dsp:cNvPr id="0" name=""/>
        <dsp:cNvSpPr/>
      </dsp:nvSpPr>
      <dsp:spPr>
        <a:xfrm>
          <a:off x="5284743" y="0"/>
          <a:ext cx="2201062" cy="35716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Bilan, perspectives et conclusion</a:t>
          </a:r>
          <a:endParaRPr lang="fr-FR" sz="1000" kern="1200" dirty="0"/>
        </a:p>
      </dsp:txBody>
      <dsp:txXfrm>
        <a:off x="5463323" y="0"/>
        <a:ext cx="1843902" cy="3571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5C862-6ABA-4A0A-BFF4-053AE527013B}">
      <dsp:nvSpPr>
        <dsp:cNvPr id="0" name=""/>
        <dsp:cNvSpPr/>
      </dsp:nvSpPr>
      <dsp:spPr>
        <a:xfrm>
          <a:off x="2193" y="0"/>
          <a:ext cx="2201062" cy="3571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Introduction</a:t>
          </a:r>
          <a:endParaRPr lang="fr-FR" sz="1000" kern="1200" dirty="0"/>
        </a:p>
      </dsp:txBody>
      <dsp:txXfrm>
        <a:off x="2193" y="0"/>
        <a:ext cx="2111772" cy="357160"/>
      </dsp:txXfrm>
    </dsp:sp>
    <dsp:sp modelId="{ED271D74-6834-488A-B503-12DBBAA7E8E3}">
      <dsp:nvSpPr>
        <dsp:cNvPr id="0" name=""/>
        <dsp:cNvSpPr/>
      </dsp:nvSpPr>
      <dsp:spPr>
        <a:xfrm>
          <a:off x="176304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Méthodes</a:t>
          </a:r>
          <a:endParaRPr lang="fr-FR" sz="1000" kern="1200" dirty="0"/>
        </a:p>
      </dsp:txBody>
      <dsp:txXfrm>
        <a:off x="1941623" y="0"/>
        <a:ext cx="1843902" cy="357160"/>
      </dsp:txXfrm>
    </dsp:sp>
    <dsp:sp modelId="{02D56807-E1CB-416C-B2D1-A09FDCAD20D6}">
      <dsp:nvSpPr>
        <dsp:cNvPr id="0" name=""/>
        <dsp:cNvSpPr/>
      </dsp:nvSpPr>
      <dsp:spPr>
        <a:xfrm>
          <a:off x="352389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Résultats</a:t>
          </a:r>
          <a:endParaRPr lang="fr-FR" sz="1000" kern="1200" dirty="0"/>
        </a:p>
      </dsp:txBody>
      <dsp:txXfrm>
        <a:off x="3702473" y="0"/>
        <a:ext cx="1843902" cy="357160"/>
      </dsp:txXfrm>
    </dsp:sp>
    <dsp:sp modelId="{F57C6971-5FA4-404B-8873-F15DD19B673A}">
      <dsp:nvSpPr>
        <dsp:cNvPr id="0" name=""/>
        <dsp:cNvSpPr/>
      </dsp:nvSpPr>
      <dsp:spPr>
        <a:xfrm>
          <a:off x="5284743" y="0"/>
          <a:ext cx="2201062" cy="357160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Bilan, perspectives et conclusion</a:t>
          </a:r>
          <a:endParaRPr lang="fr-FR" sz="1000" kern="1200" dirty="0"/>
        </a:p>
      </dsp:txBody>
      <dsp:txXfrm>
        <a:off x="5463323" y="0"/>
        <a:ext cx="1843902" cy="35716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5C862-6ABA-4A0A-BFF4-053AE527013B}">
      <dsp:nvSpPr>
        <dsp:cNvPr id="0" name=""/>
        <dsp:cNvSpPr/>
      </dsp:nvSpPr>
      <dsp:spPr>
        <a:xfrm>
          <a:off x="2193" y="0"/>
          <a:ext cx="2201062" cy="3571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Introduction</a:t>
          </a:r>
          <a:endParaRPr lang="fr-FR" sz="1000" kern="1200" dirty="0"/>
        </a:p>
      </dsp:txBody>
      <dsp:txXfrm>
        <a:off x="2193" y="0"/>
        <a:ext cx="2111772" cy="357160"/>
      </dsp:txXfrm>
    </dsp:sp>
    <dsp:sp modelId="{ED271D74-6834-488A-B503-12DBBAA7E8E3}">
      <dsp:nvSpPr>
        <dsp:cNvPr id="0" name=""/>
        <dsp:cNvSpPr/>
      </dsp:nvSpPr>
      <dsp:spPr>
        <a:xfrm>
          <a:off x="176304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Méthodes</a:t>
          </a:r>
          <a:endParaRPr lang="fr-FR" sz="1000" kern="1200" dirty="0"/>
        </a:p>
      </dsp:txBody>
      <dsp:txXfrm>
        <a:off x="1941623" y="0"/>
        <a:ext cx="1843902" cy="357160"/>
      </dsp:txXfrm>
    </dsp:sp>
    <dsp:sp modelId="{02D56807-E1CB-416C-B2D1-A09FDCAD20D6}">
      <dsp:nvSpPr>
        <dsp:cNvPr id="0" name=""/>
        <dsp:cNvSpPr/>
      </dsp:nvSpPr>
      <dsp:spPr>
        <a:xfrm>
          <a:off x="352389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Résultats</a:t>
          </a:r>
          <a:endParaRPr lang="fr-FR" sz="1000" kern="1200" dirty="0"/>
        </a:p>
      </dsp:txBody>
      <dsp:txXfrm>
        <a:off x="3702473" y="0"/>
        <a:ext cx="1843902" cy="357160"/>
      </dsp:txXfrm>
    </dsp:sp>
    <dsp:sp modelId="{F57C6971-5FA4-404B-8873-F15DD19B673A}">
      <dsp:nvSpPr>
        <dsp:cNvPr id="0" name=""/>
        <dsp:cNvSpPr/>
      </dsp:nvSpPr>
      <dsp:spPr>
        <a:xfrm>
          <a:off x="5284743" y="0"/>
          <a:ext cx="2201062" cy="357160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Bilan, perspectives et conclusion</a:t>
          </a:r>
          <a:endParaRPr lang="fr-FR" sz="1000" kern="1200" dirty="0"/>
        </a:p>
      </dsp:txBody>
      <dsp:txXfrm>
        <a:off x="5463323" y="0"/>
        <a:ext cx="1843902" cy="35716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5C862-6ABA-4A0A-BFF4-053AE527013B}">
      <dsp:nvSpPr>
        <dsp:cNvPr id="0" name=""/>
        <dsp:cNvSpPr/>
      </dsp:nvSpPr>
      <dsp:spPr>
        <a:xfrm>
          <a:off x="2193" y="0"/>
          <a:ext cx="2201062" cy="3571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Introduction</a:t>
          </a:r>
          <a:endParaRPr lang="fr-FR" sz="1000" kern="1200" dirty="0"/>
        </a:p>
      </dsp:txBody>
      <dsp:txXfrm>
        <a:off x="2193" y="0"/>
        <a:ext cx="2111772" cy="357160"/>
      </dsp:txXfrm>
    </dsp:sp>
    <dsp:sp modelId="{ED271D74-6834-488A-B503-12DBBAA7E8E3}">
      <dsp:nvSpPr>
        <dsp:cNvPr id="0" name=""/>
        <dsp:cNvSpPr/>
      </dsp:nvSpPr>
      <dsp:spPr>
        <a:xfrm>
          <a:off x="176304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Méthodes</a:t>
          </a:r>
          <a:endParaRPr lang="fr-FR" sz="1000" kern="1200" dirty="0"/>
        </a:p>
      </dsp:txBody>
      <dsp:txXfrm>
        <a:off x="1941623" y="0"/>
        <a:ext cx="1843902" cy="357160"/>
      </dsp:txXfrm>
    </dsp:sp>
    <dsp:sp modelId="{02D56807-E1CB-416C-B2D1-A09FDCAD20D6}">
      <dsp:nvSpPr>
        <dsp:cNvPr id="0" name=""/>
        <dsp:cNvSpPr/>
      </dsp:nvSpPr>
      <dsp:spPr>
        <a:xfrm>
          <a:off x="352389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Résultats</a:t>
          </a:r>
          <a:endParaRPr lang="fr-FR" sz="1000" kern="1200" dirty="0"/>
        </a:p>
      </dsp:txBody>
      <dsp:txXfrm>
        <a:off x="3702473" y="0"/>
        <a:ext cx="1843902" cy="357160"/>
      </dsp:txXfrm>
    </dsp:sp>
    <dsp:sp modelId="{F57C6971-5FA4-404B-8873-F15DD19B673A}">
      <dsp:nvSpPr>
        <dsp:cNvPr id="0" name=""/>
        <dsp:cNvSpPr/>
      </dsp:nvSpPr>
      <dsp:spPr>
        <a:xfrm>
          <a:off x="5284743" y="0"/>
          <a:ext cx="2201062" cy="357160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Bilan, perspectives et conclusion</a:t>
          </a:r>
          <a:endParaRPr lang="fr-FR" sz="1000" kern="1200" dirty="0"/>
        </a:p>
      </dsp:txBody>
      <dsp:txXfrm>
        <a:off x="5463323" y="0"/>
        <a:ext cx="1843902" cy="35716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5C862-6ABA-4A0A-BFF4-053AE527013B}">
      <dsp:nvSpPr>
        <dsp:cNvPr id="0" name=""/>
        <dsp:cNvSpPr/>
      </dsp:nvSpPr>
      <dsp:spPr>
        <a:xfrm>
          <a:off x="2193" y="0"/>
          <a:ext cx="2201062" cy="3571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Introduction</a:t>
          </a:r>
          <a:endParaRPr lang="fr-FR" sz="1000" kern="1200" dirty="0"/>
        </a:p>
      </dsp:txBody>
      <dsp:txXfrm>
        <a:off x="2193" y="0"/>
        <a:ext cx="2111772" cy="357160"/>
      </dsp:txXfrm>
    </dsp:sp>
    <dsp:sp modelId="{ED271D74-6834-488A-B503-12DBBAA7E8E3}">
      <dsp:nvSpPr>
        <dsp:cNvPr id="0" name=""/>
        <dsp:cNvSpPr/>
      </dsp:nvSpPr>
      <dsp:spPr>
        <a:xfrm>
          <a:off x="176304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Méthodes</a:t>
          </a:r>
          <a:endParaRPr lang="fr-FR" sz="1000" kern="1200" dirty="0"/>
        </a:p>
      </dsp:txBody>
      <dsp:txXfrm>
        <a:off x="1941623" y="0"/>
        <a:ext cx="1843902" cy="357160"/>
      </dsp:txXfrm>
    </dsp:sp>
    <dsp:sp modelId="{02D56807-E1CB-416C-B2D1-A09FDCAD20D6}">
      <dsp:nvSpPr>
        <dsp:cNvPr id="0" name=""/>
        <dsp:cNvSpPr/>
      </dsp:nvSpPr>
      <dsp:spPr>
        <a:xfrm>
          <a:off x="352389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Résultats</a:t>
          </a:r>
          <a:endParaRPr lang="fr-FR" sz="1000" kern="1200" dirty="0"/>
        </a:p>
      </dsp:txBody>
      <dsp:txXfrm>
        <a:off x="3702473" y="0"/>
        <a:ext cx="1843902" cy="357160"/>
      </dsp:txXfrm>
    </dsp:sp>
    <dsp:sp modelId="{F57C6971-5FA4-404B-8873-F15DD19B673A}">
      <dsp:nvSpPr>
        <dsp:cNvPr id="0" name=""/>
        <dsp:cNvSpPr/>
      </dsp:nvSpPr>
      <dsp:spPr>
        <a:xfrm>
          <a:off x="5284743" y="0"/>
          <a:ext cx="2201062" cy="357160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Bilan, perspectives et conclusion</a:t>
          </a:r>
          <a:endParaRPr lang="fr-FR" sz="1000" kern="1200" dirty="0"/>
        </a:p>
      </dsp:txBody>
      <dsp:txXfrm>
        <a:off x="5463323" y="0"/>
        <a:ext cx="1843902" cy="35716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5C862-6ABA-4A0A-BFF4-053AE527013B}">
      <dsp:nvSpPr>
        <dsp:cNvPr id="0" name=""/>
        <dsp:cNvSpPr/>
      </dsp:nvSpPr>
      <dsp:spPr>
        <a:xfrm>
          <a:off x="2193" y="0"/>
          <a:ext cx="2201062" cy="3571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Introduction</a:t>
          </a:r>
          <a:endParaRPr lang="fr-FR" sz="1000" kern="1200" dirty="0"/>
        </a:p>
      </dsp:txBody>
      <dsp:txXfrm>
        <a:off x="2193" y="0"/>
        <a:ext cx="2111772" cy="357160"/>
      </dsp:txXfrm>
    </dsp:sp>
    <dsp:sp modelId="{ED271D74-6834-488A-B503-12DBBAA7E8E3}">
      <dsp:nvSpPr>
        <dsp:cNvPr id="0" name=""/>
        <dsp:cNvSpPr/>
      </dsp:nvSpPr>
      <dsp:spPr>
        <a:xfrm>
          <a:off x="176304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Méthodes</a:t>
          </a:r>
          <a:endParaRPr lang="fr-FR" sz="1000" kern="1200" dirty="0"/>
        </a:p>
      </dsp:txBody>
      <dsp:txXfrm>
        <a:off x="1941623" y="0"/>
        <a:ext cx="1843902" cy="357160"/>
      </dsp:txXfrm>
    </dsp:sp>
    <dsp:sp modelId="{02D56807-E1CB-416C-B2D1-A09FDCAD20D6}">
      <dsp:nvSpPr>
        <dsp:cNvPr id="0" name=""/>
        <dsp:cNvSpPr/>
      </dsp:nvSpPr>
      <dsp:spPr>
        <a:xfrm>
          <a:off x="352389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Résultats</a:t>
          </a:r>
          <a:endParaRPr lang="fr-FR" sz="1000" kern="1200" dirty="0"/>
        </a:p>
      </dsp:txBody>
      <dsp:txXfrm>
        <a:off x="3702473" y="0"/>
        <a:ext cx="1843902" cy="357160"/>
      </dsp:txXfrm>
    </dsp:sp>
    <dsp:sp modelId="{F57C6971-5FA4-404B-8873-F15DD19B673A}">
      <dsp:nvSpPr>
        <dsp:cNvPr id="0" name=""/>
        <dsp:cNvSpPr/>
      </dsp:nvSpPr>
      <dsp:spPr>
        <a:xfrm>
          <a:off x="5284743" y="0"/>
          <a:ext cx="2201062" cy="357160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Bilan, perspectives et conclusion</a:t>
          </a:r>
          <a:endParaRPr lang="fr-FR" sz="1000" kern="1200" dirty="0"/>
        </a:p>
      </dsp:txBody>
      <dsp:txXfrm>
        <a:off x="5463323" y="0"/>
        <a:ext cx="1843902" cy="357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5C862-6ABA-4A0A-BFF4-053AE527013B}">
      <dsp:nvSpPr>
        <dsp:cNvPr id="0" name=""/>
        <dsp:cNvSpPr/>
      </dsp:nvSpPr>
      <dsp:spPr>
        <a:xfrm>
          <a:off x="2193" y="0"/>
          <a:ext cx="2201062" cy="357160"/>
        </a:xfrm>
        <a:prstGeom prst="homePlate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Introduction</a:t>
          </a:r>
          <a:endParaRPr lang="fr-FR" sz="1000" kern="1200" dirty="0"/>
        </a:p>
      </dsp:txBody>
      <dsp:txXfrm>
        <a:off x="2193" y="0"/>
        <a:ext cx="2111772" cy="357160"/>
      </dsp:txXfrm>
    </dsp:sp>
    <dsp:sp modelId="{ED271D74-6834-488A-B503-12DBBAA7E8E3}">
      <dsp:nvSpPr>
        <dsp:cNvPr id="0" name=""/>
        <dsp:cNvSpPr/>
      </dsp:nvSpPr>
      <dsp:spPr>
        <a:xfrm>
          <a:off x="176304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Méthodes</a:t>
          </a:r>
          <a:endParaRPr lang="fr-FR" sz="1000" kern="1200" dirty="0"/>
        </a:p>
      </dsp:txBody>
      <dsp:txXfrm>
        <a:off x="1941623" y="0"/>
        <a:ext cx="1843902" cy="357160"/>
      </dsp:txXfrm>
    </dsp:sp>
    <dsp:sp modelId="{02D56807-E1CB-416C-B2D1-A09FDCAD20D6}">
      <dsp:nvSpPr>
        <dsp:cNvPr id="0" name=""/>
        <dsp:cNvSpPr/>
      </dsp:nvSpPr>
      <dsp:spPr>
        <a:xfrm>
          <a:off x="352389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Résultats</a:t>
          </a:r>
          <a:endParaRPr lang="fr-FR" sz="1000" kern="1200" dirty="0"/>
        </a:p>
      </dsp:txBody>
      <dsp:txXfrm>
        <a:off x="3702473" y="0"/>
        <a:ext cx="1843902" cy="357160"/>
      </dsp:txXfrm>
    </dsp:sp>
    <dsp:sp modelId="{F57C6971-5FA4-404B-8873-F15DD19B673A}">
      <dsp:nvSpPr>
        <dsp:cNvPr id="0" name=""/>
        <dsp:cNvSpPr/>
      </dsp:nvSpPr>
      <dsp:spPr>
        <a:xfrm>
          <a:off x="5284743" y="0"/>
          <a:ext cx="2201062" cy="35716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Bilan, perspectives et conclusion</a:t>
          </a:r>
          <a:endParaRPr lang="fr-FR" sz="1000" kern="1200" dirty="0"/>
        </a:p>
      </dsp:txBody>
      <dsp:txXfrm>
        <a:off x="5463323" y="0"/>
        <a:ext cx="1843902" cy="357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5C862-6ABA-4A0A-BFF4-053AE527013B}">
      <dsp:nvSpPr>
        <dsp:cNvPr id="0" name=""/>
        <dsp:cNvSpPr/>
      </dsp:nvSpPr>
      <dsp:spPr>
        <a:xfrm>
          <a:off x="2193" y="0"/>
          <a:ext cx="2201062" cy="357160"/>
        </a:xfrm>
        <a:prstGeom prst="homePlate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Introduction</a:t>
          </a:r>
          <a:endParaRPr lang="fr-FR" sz="1000" kern="1200" dirty="0"/>
        </a:p>
      </dsp:txBody>
      <dsp:txXfrm>
        <a:off x="2193" y="0"/>
        <a:ext cx="2111772" cy="357160"/>
      </dsp:txXfrm>
    </dsp:sp>
    <dsp:sp modelId="{ED271D74-6834-488A-B503-12DBBAA7E8E3}">
      <dsp:nvSpPr>
        <dsp:cNvPr id="0" name=""/>
        <dsp:cNvSpPr/>
      </dsp:nvSpPr>
      <dsp:spPr>
        <a:xfrm>
          <a:off x="176304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Méthodes</a:t>
          </a:r>
          <a:endParaRPr lang="fr-FR" sz="1000" kern="1200" dirty="0"/>
        </a:p>
      </dsp:txBody>
      <dsp:txXfrm>
        <a:off x="1941623" y="0"/>
        <a:ext cx="1843902" cy="357160"/>
      </dsp:txXfrm>
    </dsp:sp>
    <dsp:sp modelId="{02D56807-E1CB-416C-B2D1-A09FDCAD20D6}">
      <dsp:nvSpPr>
        <dsp:cNvPr id="0" name=""/>
        <dsp:cNvSpPr/>
      </dsp:nvSpPr>
      <dsp:spPr>
        <a:xfrm>
          <a:off x="352389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Résultats</a:t>
          </a:r>
          <a:endParaRPr lang="fr-FR" sz="1000" kern="1200" dirty="0"/>
        </a:p>
      </dsp:txBody>
      <dsp:txXfrm>
        <a:off x="3702473" y="0"/>
        <a:ext cx="1843902" cy="357160"/>
      </dsp:txXfrm>
    </dsp:sp>
    <dsp:sp modelId="{F57C6971-5FA4-404B-8873-F15DD19B673A}">
      <dsp:nvSpPr>
        <dsp:cNvPr id="0" name=""/>
        <dsp:cNvSpPr/>
      </dsp:nvSpPr>
      <dsp:spPr>
        <a:xfrm>
          <a:off x="5284743" y="0"/>
          <a:ext cx="2201062" cy="35716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Bilan, perspectives et conclusion</a:t>
          </a:r>
          <a:endParaRPr lang="fr-FR" sz="1000" kern="1200" dirty="0"/>
        </a:p>
      </dsp:txBody>
      <dsp:txXfrm>
        <a:off x="5463323" y="0"/>
        <a:ext cx="1843902" cy="357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5C862-6ABA-4A0A-BFF4-053AE527013B}">
      <dsp:nvSpPr>
        <dsp:cNvPr id="0" name=""/>
        <dsp:cNvSpPr/>
      </dsp:nvSpPr>
      <dsp:spPr>
        <a:xfrm>
          <a:off x="2193" y="0"/>
          <a:ext cx="2201062" cy="357160"/>
        </a:xfrm>
        <a:prstGeom prst="homePlate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Introduction</a:t>
          </a:r>
          <a:endParaRPr lang="fr-FR" sz="1000" kern="1200" dirty="0"/>
        </a:p>
      </dsp:txBody>
      <dsp:txXfrm>
        <a:off x="2193" y="0"/>
        <a:ext cx="2111772" cy="357160"/>
      </dsp:txXfrm>
    </dsp:sp>
    <dsp:sp modelId="{ED271D74-6834-488A-B503-12DBBAA7E8E3}">
      <dsp:nvSpPr>
        <dsp:cNvPr id="0" name=""/>
        <dsp:cNvSpPr/>
      </dsp:nvSpPr>
      <dsp:spPr>
        <a:xfrm>
          <a:off x="176304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Méthodes</a:t>
          </a:r>
          <a:endParaRPr lang="fr-FR" sz="1000" kern="1200" dirty="0"/>
        </a:p>
      </dsp:txBody>
      <dsp:txXfrm>
        <a:off x="1941623" y="0"/>
        <a:ext cx="1843902" cy="357160"/>
      </dsp:txXfrm>
    </dsp:sp>
    <dsp:sp modelId="{02D56807-E1CB-416C-B2D1-A09FDCAD20D6}">
      <dsp:nvSpPr>
        <dsp:cNvPr id="0" name=""/>
        <dsp:cNvSpPr/>
      </dsp:nvSpPr>
      <dsp:spPr>
        <a:xfrm>
          <a:off x="352389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Résultats</a:t>
          </a:r>
          <a:endParaRPr lang="fr-FR" sz="1000" kern="1200" dirty="0"/>
        </a:p>
      </dsp:txBody>
      <dsp:txXfrm>
        <a:off x="3702473" y="0"/>
        <a:ext cx="1843902" cy="357160"/>
      </dsp:txXfrm>
    </dsp:sp>
    <dsp:sp modelId="{F57C6971-5FA4-404B-8873-F15DD19B673A}">
      <dsp:nvSpPr>
        <dsp:cNvPr id="0" name=""/>
        <dsp:cNvSpPr/>
      </dsp:nvSpPr>
      <dsp:spPr>
        <a:xfrm>
          <a:off x="5284743" y="0"/>
          <a:ext cx="2201062" cy="35716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Bilan, perspectives et conclusion</a:t>
          </a:r>
          <a:endParaRPr lang="fr-FR" sz="1000" kern="1200" dirty="0"/>
        </a:p>
      </dsp:txBody>
      <dsp:txXfrm>
        <a:off x="5463323" y="0"/>
        <a:ext cx="1843902" cy="357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5C862-6ABA-4A0A-BFF4-053AE527013B}">
      <dsp:nvSpPr>
        <dsp:cNvPr id="0" name=""/>
        <dsp:cNvSpPr/>
      </dsp:nvSpPr>
      <dsp:spPr>
        <a:xfrm>
          <a:off x="2193" y="0"/>
          <a:ext cx="2201062" cy="357160"/>
        </a:xfrm>
        <a:prstGeom prst="homePlate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Introduction</a:t>
          </a:r>
          <a:endParaRPr lang="fr-FR" sz="1000" kern="1200" dirty="0"/>
        </a:p>
      </dsp:txBody>
      <dsp:txXfrm>
        <a:off x="2193" y="0"/>
        <a:ext cx="2111772" cy="357160"/>
      </dsp:txXfrm>
    </dsp:sp>
    <dsp:sp modelId="{ED271D74-6834-488A-B503-12DBBAA7E8E3}">
      <dsp:nvSpPr>
        <dsp:cNvPr id="0" name=""/>
        <dsp:cNvSpPr/>
      </dsp:nvSpPr>
      <dsp:spPr>
        <a:xfrm>
          <a:off x="176304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Méthodes</a:t>
          </a:r>
          <a:endParaRPr lang="fr-FR" sz="1000" kern="1200" dirty="0"/>
        </a:p>
      </dsp:txBody>
      <dsp:txXfrm>
        <a:off x="1941623" y="0"/>
        <a:ext cx="1843902" cy="357160"/>
      </dsp:txXfrm>
    </dsp:sp>
    <dsp:sp modelId="{02D56807-E1CB-416C-B2D1-A09FDCAD20D6}">
      <dsp:nvSpPr>
        <dsp:cNvPr id="0" name=""/>
        <dsp:cNvSpPr/>
      </dsp:nvSpPr>
      <dsp:spPr>
        <a:xfrm>
          <a:off x="352389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Résultats</a:t>
          </a:r>
          <a:endParaRPr lang="fr-FR" sz="1000" kern="1200" dirty="0"/>
        </a:p>
      </dsp:txBody>
      <dsp:txXfrm>
        <a:off x="3702473" y="0"/>
        <a:ext cx="1843902" cy="357160"/>
      </dsp:txXfrm>
    </dsp:sp>
    <dsp:sp modelId="{F57C6971-5FA4-404B-8873-F15DD19B673A}">
      <dsp:nvSpPr>
        <dsp:cNvPr id="0" name=""/>
        <dsp:cNvSpPr/>
      </dsp:nvSpPr>
      <dsp:spPr>
        <a:xfrm>
          <a:off x="5284743" y="0"/>
          <a:ext cx="2201062" cy="35716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Bilan, perspectives et conclusion</a:t>
          </a:r>
          <a:endParaRPr lang="fr-FR" sz="1000" kern="1200" dirty="0"/>
        </a:p>
      </dsp:txBody>
      <dsp:txXfrm>
        <a:off x="5463323" y="0"/>
        <a:ext cx="1843902" cy="3571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5C862-6ABA-4A0A-BFF4-053AE527013B}">
      <dsp:nvSpPr>
        <dsp:cNvPr id="0" name=""/>
        <dsp:cNvSpPr/>
      </dsp:nvSpPr>
      <dsp:spPr>
        <a:xfrm>
          <a:off x="2193" y="0"/>
          <a:ext cx="2201062" cy="3571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Introduction</a:t>
          </a:r>
          <a:endParaRPr lang="fr-FR" sz="1000" kern="1200" dirty="0"/>
        </a:p>
      </dsp:txBody>
      <dsp:txXfrm>
        <a:off x="2193" y="0"/>
        <a:ext cx="2111772" cy="357160"/>
      </dsp:txXfrm>
    </dsp:sp>
    <dsp:sp modelId="{ED271D74-6834-488A-B503-12DBBAA7E8E3}">
      <dsp:nvSpPr>
        <dsp:cNvPr id="0" name=""/>
        <dsp:cNvSpPr/>
      </dsp:nvSpPr>
      <dsp:spPr>
        <a:xfrm>
          <a:off x="1763043" y="0"/>
          <a:ext cx="2201062" cy="357160"/>
        </a:xfrm>
        <a:prstGeom prst="chevron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Méthodes</a:t>
          </a:r>
          <a:endParaRPr lang="fr-FR" sz="1000" kern="1200" dirty="0"/>
        </a:p>
      </dsp:txBody>
      <dsp:txXfrm>
        <a:off x="1941623" y="0"/>
        <a:ext cx="1843902" cy="357160"/>
      </dsp:txXfrm>
    </dsp:sp>
    <dsp:sp modelId="{02D56807-E1CB-416C-B2D1-A09FDCAD20D6}">
      <dsp:nvSpPr>
        <dsp:cNvPr id="0" name=""/>
        <dsp:cNvSpPr/>
      </dsp:nvSpPr>
      <dsp:spPr>
        <a:xfrm>
          <a:off x="352389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Résultats</a:t>
          </a:r>
          <a:endParaRPr lang="fr-FR" sz="1000" kern="1200" dirty="0"/>
        </a:p>
      </dsp:txBody>
      <dsp:txXfrm>
        <a:off x="3702473" y="0"/>
        <a:ext cx="1843902" cy="357160"/>
      </dsp:txXfrm>
    </dsp:sp>
    <dsp:sp modelId="{F57C6971-5FA4-404B-8873-F15DD19B673A}">
      <dsp:nvSpPr>
        <dsp:cNvPr id="0" name=""/>
        <dsp:cNvSpPr/>
      </dsp:nvSpPr>
      <dsp:spPr>
        <a:xfrm>
          <a:off x="5284743" y="0"/>
          <a:ext cx="2201062" cy="35716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Bilan, perspectives et conclusion</a:t>
          </a:r>
          <a:endParaRPr lang="fr-FR" sz="1000" kern="1200" dirty="0"/>
        </a:p>
      </dsp:txBody>
      <dsp:txXfrm>
        <a:off x="5463323" y="0"/>
        <a:ext cx="1843902" cy="3571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5C862-6ABA-4A0A-BFF4-053AE527013B}">
      <dsp:nvSpPr>
        <dsp:cNvPr id="0" name=""/>
        <dsp:cNvSpPr/>
      </dsp:nvSpPr>
      <dsp:spPr>
        <a:xfrm>
          <a:off x="2193" y="0"/>
          <a:ext cx="2201062" cy="3571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Introduction</a:t>
          </a:r>
          <a:endParaRPr lang="fr-FR" sz="1000" kern="1200" dirty="0"/>
        </a:p>
      </dsp:txBody>
      <dsp:txXfrm>
        <a:off x="2193" y="0"/>
        <a:ext cx="2111772" cy="357160"/>
      </dsp:txXfrm>
    </dsp:sp>
    <dsp:sp modelId="{ED271D74-6834-488A-B503-12DBBAA7E8E3}">
      <dsp:nvSpPr>
        <dsp:cNvPr id="0" name=""/>
        <dsp:cNvSpPr/>
      </dsp:nvSpPr>
      <dsp:spPr>
        <a:xfrm>
          <a:off x="1763043" y="0"/>
          <a:ext cx="2201062" cy="357160"/>
        </a:xfrm>
        <a:prstGeom prst="chevron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Méthodes</a:t>
          </a:r>
          <a:endParaRPr lang="fr-FR" sz="1000" kern="1200" dirty="0"/>
        </a:p>
      </dsp:txBody>
      <dsp:txXfrm>
        <a:off x="1941623" y="0"/>
        <a:ext cx="1843902" cy="357160"/>
      </dsp:txXfrm>
    </dsp:sp>
    <dsp:sp modelId="{02D56807-E1CB-416C-B2D1-A09FDCAD20D6}">
      <dsp:nvSpPr>
        <dsp:cNvPr id="0" name=""/>
        <dsp:cNvSpPr/>
      </dsp:nvSpPr>
      <dsp:spPr>
        <a:xfrm>
          <a:off x="352389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Résultats</a:t>
          </a:r>
          <a:endParaRPr lang="fr-FR" sz="1000" kern="1200" dirty="0"/>
        </a:p>
      </dsp:txBody>
      <dsp:txXfrm>
        <a:off x="3702473" y="0"/>
        <a:ext cx="1843902" cy="357160"/>
      </dsp:txXfrm>
    </dsp:sp>
    <dsp:sp modelId="{F57C6971-5FA4-404B-8873-F15DD19B673A}">
      <dsp:nvSpPr>
        <dsp:cNvPr id="0" name=""/>
        <dsp:cNvSpPr/>
      </dsp:nvSpPr>
      <dsp:spPr>
        <a:xfrm>
          <a:off x="5284743" y="0"/>
          <a:ext cx="2201062" cy="35716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Bilan, perspectives et conclusion</a:t>
          </a:r>
          <a:endParaRPr lang="fr-FR" sz="1000" kern="1200" dirty="0"/>
        </a:p>
      </dsp:txBody>
      <dsp:txXfrm>
        <a:off x="5463323" y="0"/>
        <a:ext cx="1843902" cy="3571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5C862-6ABA-4A0A-BFF4-053AE527013B}">
      <dsp:nvSpPr>
        <dsp:cNvPr id="0" name=""/>
        <dsp:cNvSpPr/>
      </dsp:nvSpPr>
      <dsp:spPr>
        <a:xfrm>
          <a:off x="2193" y="0"/>
          <a:ext cx="2201062" cy="3571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Introduction</a:t>
          </a:r>
          <a:endParaRPr lang="fr-FR" sz="1000" kern="1200" dirty="0"/>
        </a:p>
      </dsp:txBody>
      <dsp:txXfrm>
        <a:off x="2193" y="0"/>
        <a:ext cx="2111772" cy="357160"/>
      </dsp:txXfrm>
    </dsp:sp>
    <dsp:sp modelId="{ED271D74-6834-488A-B503-12DBBAA7E8E3}">
      <dsp:nvSpPr>
        <dsp:cNvPr id="0" name=""/>
        <dsp:cNvSpPr/>
      </dsp:nvSpPr>
      <dsp:spPr>
        <a:xfrm>
          <a:off x="1763043" y="0"/>
          <a:ext cx="2201062" cy="357160"/>
        </a:xfrm>
        <a:prstGeom prst="chevron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Méthodes</a:t>
          </a:r>
          <a:endParaRPr lang="fr-FR" sz="1000" kern="1200" dirty="0"/>
        </a:p>
      </dsp:txBody>
      <dsp:txXfrm>
        <a:off x="1941623" y="0"/>
        <a:ext cx="1843902" cy="357160"/>
      </dsp:txXfrm>
    </dsp:sp>
    <dsp:sp modelId="{02D56807-E1CB-416C-B2D1-A09FDCAD20D6}">
      <dsp:nvSpPr>
        <dsp:cNvPr id="0" name=""/>
        <dsp:cNvSpPr/>
      </dsp:nvSpPr>
      <dsp:spPr>
        <a:xfrm>
          <a:off x="352389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Résultats</a:t>
          </a:r>
          <a:endParaRPr lang="fr-FR" sz="1000" kern="1200" dirty="0"/>
        </a:p>
      </dsp:txBody>
      <dsp:txXfrm>
        <a:off x="3702473" y="0"/>
        <a:ext cx="1843902" cy="357160"/>
      </dsp:txXfrm>
    </dsp:sp>
    <dsp:sp modelId="{F57C6971-5FA4-404B-8873-F15DD19B673A}">
      <dsp:nvSpPr>
        <dsp:cNvPr id="0" name=""/>
        <dsp:cNvSpPr/>
      </dsp:nvSpPr>
      <dsp:spPr>
        <a:xfrm>
          <a:off x="5284743" y="0"/>
          <a:ext cx="2201062" cy="35716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Bilan, perspectives et conclusion</a:t>
          </a:r>
          <a:endParaRPr lang="fr-FR" sz="1000" kern="1200" dirty="0"/>
        </a:p>
      </dsp:txBody>
      <dsp:txXfrm>
        <a:off x="5463323" y="0"/>
        <a:ext cx="1843902" cy="3571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5C862-6ABA-4A0A-BFF4-053AE527013B}">
      <dsp:nvSpPr>
        <dsp:cNvPr id="0" name=""/>
        <dsp:cNvSpPr/>
      </dsp:nvSpPr>
      <dsp:spPr>
        <a:xfrm>
          <a:off x="2193" y="0"/>
          <a:ext cx="2201062" cy="3571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Introduction</a:t>
          </a:r>
          <a:endParaRPr lang="fr-FR" sz="1000" kern="1200" dirty="0"/>
        </a:p>
      </dsp:txBody>
      <dsp:txXfrm>
        <a:off x="2193" y="0"/>
        <a:ext cx="2111772" cy="357160"/>
      </dsp:txXfrm>
    </dsp:sp>
    <dsp:sp modelId="{ED271D74-6834-488A-B503-12DBBAA7E8E3}">
      <dsp:nvSpPr>
        <dsp:cNvPr id="0" name=""/>
        <dsp:cNvSpPr/>
      </dsp:nvSpPr>
      <dsp:spPr>
        <a:xfrm>
          <a:off x="1763043" y="0"/>
          <a:ext cx="2201062" cy="357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Méthodes</a:t>
          </a:r>
          <a:endParaRPr lang="fr-FR" sz="1000" kern="1200" dirty="0"/>
        </a:p>
      </dsp:txBody>
      <dsp:txXfrm>
        <a:off x="1941623" y="0"/>
        <a:ext cx="1843902" cy="357160"/>
      </dsp:txXfrm>
    </dsp:sp>
    <dsp:sp modelId="{02D56807-E1CB-416C-B2D1-A09FDCAD20D6}">
      <dsp:nvSpPr>
        <dsp:cNvPr id="0" name=""/>
        <dsp:cNvSpPr/>
      </dsp:nvSpPr>
      <dsp:spPr>
        <a:xfrm>
          <a:off x="3523893" y="0"/>
          <a:ext cx="2201062" cy="357160"/>
        </a:xfrm>
        <a:prstGeom prst="chevron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Résultats</a:t>
          </a:r>
          <a:endParaRPr lang="fr-FR" sz="1000" kern="1200" dirty="0"/>
        </a:p>
      </dsp:txBody>
      <dsp:txXfrm>
        <a:off x="3702473" y="0"/>
        <a:ext cx="1843902" cy="357160"/>
      </dsp:txXfrm>
    </dsp:sp>
    <dsp:sp modelId="{F57C6971-5FA4-404B-8873-F15DD19B673A}">
      <dsp:nvSpPr>
        <dsp:cNvPr id="0" name=""/>
        <dsp:cNvSpPr/>
      </dsp:nvSpPr>
      <dsp:spPr>
        <a:xfrm>
          <a:off x="5284743" y="0"/>
          <a:ext cx="2201062" cy="35716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hlinkClick xmlns:r="http://schemas.openxmlformats.org/officeDocument/2006/relationships" r:id="" action="ppaction://hlinksldjump"/>
            </a:rPr>
            <a:t>Bilan, perspectives et conclusion</a:t>
          </a:r>
          <a:endParaRPr lang="fr-FR" sz="1000" kern="1200" dirty="0"/>
        </a:p>
      </dsp:txBody>
      <dsp:txXfrm>
        <a:off x="5463323" y="0"/>
        <a:ext cx="1843902" cy="35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8BF45B9-5165-42DD-BCE0-2373558A4DA3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760E0A9-2E2F-4674-9D93-BA6EF5BD4D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45B9-5165-42DD-BCE0-2373558A4DA3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E0A9-2E2F-4674-9D93-BA6EF5BD4D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45B9-5165-42DD-BCE0-2373558A4DA3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E0A9-2E2F-4674-9D93-BA6EF5BD4D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8BF45B9-5165-42DD-BCE0-2373558A4DA3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E0A9-2E2F-4674-9D93-BA6EF5BD4D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8BF45B9-5165-42DD-BCE0-2373558A4DA3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760E0A9-2E2F-4674-9D93-BA6EF5BD4DF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8BF45B9-5165-42DD-BCE0-2373558A4DA3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60E0A9-2E2F-4674-9D93-BA6EF5BD4D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8BF45B9-5165-42DD-BCE0-2373558A4DA3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760E0A9-2E2F-4674-9D93-BA6EF5BD4DF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45B9-5165-42DD-BCE0-2373558A4DA3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E0A9-2E2F-4674-9D93-BA6EF5BD4D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8BF45B9-5165-42DD-BCE0-2373558A4DA3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60E0A9-2E2F-4674-9D93-BA6EF5BD4D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8BF45B9-5165-42DD-BCE0-2373558A4DA3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760E0A9-2E2F-4674-9D93-BA6EF5BD4DF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8BF45B9-5165-42DD-BCE0-2373558A4DA3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760E0A9-2E2F-4674-9D93-BA6EF5BD4DF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8BF45B9-5165-42DD-BCE0-2373558A4DA3}" type="datetimeFigureOut">
              <a:rPr lang="fr-FR" smtClean="0"/>
              <a:t>02/02/2018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760E0A9-2E2F-4674-9D93-BA6EF5BD4DF9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519" y="476672"/>
            <a:ext cx="9130107" cy="1470025"/>
          </a:xfrm>
        </p:spPr>
        <p:txBody>
          <a:bodyPr/>
          <a:lstStyle/>
          <a:p>
            <a:r>
              <a:rPr lang="fr-FR" dirty="0" smtClean="0"/>
              <a:t>Association sportive Nina-SLCB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3140968"/>
            <a:ext cx="8062912" cy="1752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53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site internet</a:t>
            </a:r>
          </a:p>
          <a:p>
            <a:r>
              <a:rPr lang="fr-FR" dirty="0" smtClean="0"/>
              <a:t>Compte utilisateur</a:t>
            </a:r>
          </a:p>
          <a:p>
            <a:r>
              <a:rPr lang="fr-FR" dirty="0" smtClean="0"/>
              <a:t>La mise en ligne</a:t>
            </a:r>
          </a:p>
          <a:p>
            <a:r>
              <a:rPr lang="fr-FR" dirty="0" smtClean="0"/>
              <a:t>Formation client</a:t>
            </a:r>
            <a:endParaRPr lang="fr-FR" dirty="0"/>
          </a:p>
        </p:txBody>
      </p:sp>
      <p:graphicFrame>
        <p:nvGraphicFramePr>
          <p:cNvPr id="6" name="Diagramm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298477"/>
              </p:ext>
            </p:extLst>
          </p:nvPr>
        </p:nvGraphicFramePr>
        <p:xfrm>
          <a:off x="611560" y="0"/>
          <a:ext cx="7488000" cy="35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7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399032"/>
          </a:xfrm>
        </p:spPr>
        <p:txBody>
          <a:bodyPr/>
          <a:lstStyle/>
          <a:p>
            <a:r>
              <a:rPr lang="fr-FR" dirty="0"/>
              <a:t>Le site internet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92896"/>
            <a:ext cx="8229600" cy="2274995"/>
          </a:xfrm>
          <a:prstGeom prst="rect">
            <a:avLst/>
          </a:prstGeom>
        </p:spPr>
      </p:pic>
      <p:graphicFrame>
        <p:nvGraphicFramePr>
          <p:cNvPr id="7" name="Diagramm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057263"/>
              </p:ext>
            </p:extLst>
          </p:nvPr>
        </p:nvGraphicFramePr>
        <p:xfrm>
          <a:off x="611560" y="0"/>
          <a:ext cx="7488000" cy="35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13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399032"/>
          </a:xfrm>
        </p:spPr>
        <p:txBody>
          <a:bodyPr/>
          <a:lstStyle/>
          <a:p>
            <a:r>
              <a:rPr lang="fr-FR" dirty="0"/>
              <a:t>Compte utilisateur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Seul </a:t>
            </a:r>
            <a:r>
              <a:rPr lang="fr-FR" dirty="0"/>
              <a:t>le responsable administrera le site dans un premier temps</a:t>
            </a:r>
          </a:p>
        </p:txBody>
      </p:sp>
      <p:graphicFrame>
        <p:nvGraphicFramePr>
          <p:cNvPr id="7" name="Diagramm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456865"/>
              </p:ext>
            </p:extLst>
          </p:nvPr>
        </p:nvGraphicFramePr>
        <p:xfrm>
          <a:off x="611560" y="0"/>
          <a:ext cx="7488000" cy="35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7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399032"/>
          </a:xfrm>
        </p:spPr>
        <p:txBody>
          <a:bodyPr/>
          <a:lstStyle/>
          <a:p>
            <a:r>
              <a:rPr lang="fr-FR" dirty="0"/>
              <a:t>La mise en ligne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Hébergeur OVH</a:t>
            </a:r>
          </a:p>
          <a:p>
            <a:endParaRPr lang="fr-FR" dirty="0"/>
          </a:p>
          <a:p>
            <a:r>
              <a:rPr lang="fr-FR" dirty="0" smtClean="0"/>
              <a:t>Adresse du site : www.nina-slcb.fr</a:t>
            </a:r>
            <a:endParaRPr lang="fr-FR" dirty="0"/>
          </a:p>
        </p:txBody>
      </p:sp>
      <p:graphicFrame>
        <p:nvGraphicFramePr>
          <p:cNvPr id="7" name="Diagramm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869355"/>
              </p:ext>
            </p:extLst>
          </p:nvPr>
        </p:nvGraphicFramePr>
        <p:xfrm>
          <a:off x="611560" y="0"/>
          <a:ext cx="7488000" cy="35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94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399032"/>
          </a:xfrm>
        </p:spPr>
        <p:txBody>
          <a:bodyPr/>
          <a:lstStyle/>
          <a:p>
            <a:r>
              <a:rPr lang="fr-FR" dirty="0"/>
              <a:t>Formation client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72000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Guide </a:t>
            </a:r>
            <a:r>
              <a:rPr lang="fr-FR" dirty="0"/>
              <a:t>utilisateur </a:t>
            </a:r>
            <a:r>
              <a:rPr lang="fr-FR" dirty="0" smtClean="0"/>
              <a:t>fourni </a:t>
            </a:r>
            <a:r>
              <a:rPr lang="fr-FR" dirty="0"/>
              <a:t>au </a:t>
            </a:r>
            <a:r>
              <a:rPr lang="fr-FR" dirty="0" smtClean="0"/>
              <a:t>client</a:t>
            </a:r>
          </a:p>
          <a:p>
            <a:pPr marL="64008" indent="0">
              <a:buNone/>
            </a:pPr>
            <a:r>
              <a:rPr lang="fr-FR" dirty="0" smtClean="0"/>
              <a:t> </a:t>
            </a:r>
          </a:p>
          <a:p>
            <a:r>
              <a:rPr lang="fr-FR" dirty="0" smtClean="0"/>
              <a:t>Formations </a:t>
            </a:r>
            <a:r>
              <a:rPr lang="fr-FR" dirty="0"/>
              <a:t>sur la console </a:t>
            </a:r>
            <a:r>
              <a:rPr lang="fr-FR" dirty="0" smtClean="0"/>
              <a:t>d’administration</a:t>
            </a:r>
            <a:endParaRPr lang="fr-FR" dirty="0"/>
          </a:p>
        </p:txBody>
      </p:sp>
      <p:graphicFrame>
        <p:nvGraphicFramePr>
          <p:cNvPr id="6" name="Diagramm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683679"/>
              </p:ext>
            </p:extLst>
          </p:nvPr>
        </p:nvGraphicFramePr>
        <p:xfrm>
          <a:off x="611560" y="0"/>
          <a:ext cx="7488000" cy="35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0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Bilan, perspectives et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319277"/>
            <a:ext cx="8229600" cy="4572000"/>
          </a:xfrm>
        </p:spPr>
        <p:txBody>
          <a:bodyPr/>
          <a:lstStyle/>
          <a:p>
            <a:r>
              <a:rPr lang="fr-FR" dirty="0" smtClean="0"/>
              <a:t>Suivi du projet </a:t>
            </a:r>
          </a:p>
          <a:p>
            <a:r>
              <a:rPr lang="fr-FR" dirty="0"/>
              <a:t>Satisfaction </a:t>
            </a:r>
            <a:r>
              <a:rPr lang="fr-FR" dirty="0" smtClean="0"/>
              <a:t>client</a:t>
            </a:r>
          </a:p>
          <a:p>
            <a:r>
              <a:rPr lang="fr-FR" dirty="0" smtClean="0"/>
              <a:t>Comment je referais ce travail</a:t>
            </a:r>
          </a:p>
          <a:p>
            <a:r>
              <a:rPr lang="fr-FR" dirty="0" smtClean="0"/>
              <a:t>Opinion personnelle</a:t>
            </a:r>
          </a:p>
        </p:txBody>
      </p:sp>
      <p:graphicFrame>
        <p:nvGraphicFramePr>
          <p:cNvPr id="5" name="Diagramm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159072"/>
              </p:ext>
            </p:extLst>
          </p:nvPr>
        </p:nvGraphicFramePr>
        <p:xfrm>
          <a:off x="611560" y="0"/>
          <a:ext cx="7488000" cy="35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34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399032"/>
          </a:xfrm>
        </p:spPr>
        <p:txBody>
          <a:bodyPr/>
          <a:lstStyle/>
          <a:p>
            <a:r>
              <a:rPr lang="fr-FR" dirty="0"/>
              <a:t>Suivi du projet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endParaRPr lang="fr-FR" dirty="0" smtClean="0"/>
          </a:p>
          <a:p>
            <a:r>
              <a:rPr lang="fr-FR" dirty="0" smtClean="0"/>
              <a:t>Un </a:t>
            </a:r>
            <a:r>
              <a:rPr lang="fr-FR" dirty="0"/>
              <a:t>suivi sera proposé au client au lancement du site le temps de terminer d’éventuels détails ainsi qu’une aide sur l’administration.</a:t>
            </a:r>
          </a:p>
          <a:p>
            <a:r>
              <a:rPr lang="fr-FR" dirty="0" smtClean="0"/>
              <a:t>Un </a:t>
            </a:r>
            <a:r>
              <a:rPr lang="fr-FR" smtClean="0"/>
              <a:t>Formation </a:t>
            </a:r>
            <a:r>
              <a:rPr lang="fr-FR" smtClean="0"/>
              <a:t>sup</a:t>
            </a:r>
            <a:r>
              <a:rPr lang="fr-FR" smtClean="0"/>
              <a:t>plémentaire</a:t>
            </a:r>
            <a:r>
              <a:rPr lang="fr-FR" smtClean="0"/>
              <a:t> </a:t>
            </a:r>
            <a:r>
              <a:rPr lang="fr-FR" dirty="0" smtClean="0"/>
              <a:t>prévue</a:t>
            </a:r>
            <a:endParaRPr lang="fr-FR" dirty="0"/>
          </a:p>
        </p:txBody>
      </p:sp>
      <p:graphicFrame>
        <p:nvGraphicFramePr>
          <p:cNvPr id="5" name="Diagramm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159072"/>
              </p:ext>
            </p:extLst>
          </p:nvPr>
        </p:nvGraphicFramePr>
        <p:xfrm>
          <a:off x="611560" y="0"/>
          <a:ext cx="7488000" cy="35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32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399032"/>
          </a:xfrm>
        </p:spPr>
        <p:txBody>
          <a:bodyPr/>
          <a:lstStyle/>
          <a:p>
            <a:r>
              <a:rPr lang="fr-FR" dirty="0"/>
              <a:t>Satisfaction client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Questions posées à Stéphane </a:t>
            </a:r>
            <a:r>
              <a:rPr lang="fr-FR" dirty="0" err="1" smtClean="0"/>
              <a:t>Halgand</a:t>
            </a:r>
            <a:r>
              <a:rPr lang="fr-FR" dirty="0" smtClean="0"/>
              <a:t>, responsable de l’association :</a:t>
            </a:r>
          </a:p>
          <a:p>
            <a:pPr marL="64008" indent="0">
              <a:buNone/>
            </a:pPr>
            <a:endParaRPr lang="fr-FR" dirty="0" smtClean="0"/>
          </a:p>
          <a:p>
            <a:r>
              <a:rPr lang="fr-FR" dirty="0" smtClean="0">
                <a:solidFill>
                  <a:schemeClr val="accent3"/>
                </a:solidFill>
              </a:rPr>
              <a:t>satisfaction?</a:t>
            </a:r>
            <a:r>
              <a:rPr lang="fr-FR" dirty="0" smtClean="0"/>
              <a:t> – Oui très satisfait</a:t>
            </a:r>
          </a:p>
          <a:p>
            <a:pPr marL="64008" indent="0">
              <a:buNone/>
            </a:pPr>
            <a:endParaRPr lang="fr-FR" dirty="0" smtClean="0"/>
          </a:p>
          <a:p>
            <a:r>
              <a:rPr lang="fr-FR" dirty="0" smtClean="0">
                <a:solidFill>
                  <a:schemeClr val="accent3"/>
                </a:solidFill>
              </a:rPr>
              <a:t>Amélioration ?</a:t>
            </a:r>
            <a:r>
              <a:rPr lang="fr-FR" dirty="0" smtClean="0"/>
              <a:t> « - C’est à toi de me dire (rire), personnellement je ne vois pas ce qui </a:t>
            </a:r>
            <a:r>
              <a:rPr lang="fr-FR" dirty="0" smtClean="0"/>
              <a:t>manquerait. </a:t>
            </a:r>
            <a:r>
              <a:rPr lang="fr-FR" dirty="0"/>
              <a:t>M</a:t>
            </a:r>
            <a:r>
              <a:rPr lang="fr-FR" dirty="0" smtClean="0"/>
              <a:t>aintenant </a:t>
            </a:r>
            <a:r>
              <a:rPr lang="fr-FR" dirty="0" smtClean="0"/>
              <a:t>qu’il est fonctionnel, je vais </a:t>
            </a:r>
            <a:r>
              <a:rPr lang="fr-FR" dirty="0" smtClean="0"/>
              <a:t>envoyer </a:t>
            </a:r>
            <a:r>
              <a:rPr lang="fr-FR" dirty="0" smtClean="0"/>
              <a:t>l’adresse aux adhérents pour qu’ils me donnent aussi leur ressenti. »</a:t>
            </a:r>
          </a:p>
          <a:p>
            <a:pPr marL="64008" indent="0">
              <a:buNone/>
            </a:pPr>
            <a:endParaRPr lang="fr-FR" dirty="0" smtClean="0"/>
          </a:p>
          <a:p>
            <a:r>
              <a:rPr lang="fr-FR" dirty="0" smtClean="0">
                <a:solidFill>
                  <a:schemeClr val="accent3"/>
                </a:solidFill>
              </a:rPr>
              <a:t>Ce que va apporter le site à l’association ?</a:t>
            </a:r>
            <a:r>
              <a:rPr lang="fr-FR" dirty="0">
                <a:solidFill>
                  <a:schemeClr val="accent3"/>
                </a:solidFill>
              </a:rPr>
              <a:t> </a:t>
            </a:r>
            <a:r>
              <a:rPr lang="fr-FR" dirty="0" smtClean="0"/>
              <a:t>« - Faire découvrir l’association en </a:t>
            </a:r>
            <a:r>
              <a:rPr lang="fr-FR" dirty="0" smtClean="0"/>
              <a:t>là </a:t>
            </a:r>
            <a:r>
              <a:rPr lang="fr-FR" dirty="0" smtClean="0"/>
              <a:t>mettant en avant. Promouvoir le territoire et montrer qu’il se passe des choses, que des évènements sont mis en place. »</a:t>
            </a:r>
          </a:p>
        </p:txBody>
      </p:sp>
      <p:graphicFrame>
        <p:nvGraphicFramePr>
          <p:cNvPr id="5" name="Diagramm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159072"/>
              </p:ext>
            </p:extLst>
          </p:nvPr>
        </p:nvGraphicFramePr>
        <p:xfrm>
          <a:off x="611560" y="0"/>
          <a:ext cx="7488000" cy="35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38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399032"/>
          </a:xfrm>
        </p:spPr>
        <p:txBody>
          <a:bodyPr>
            <a:normAutofit fontScale="90000"/>
          </a:bodyPr>
          <a:lstStyle/>
          <a:p>
            <a:r>
              <a:rPr lang="fr-FR" dirty="0"/>
              <a:t>Comment je referais ce </a:t>
            </a:r>
            <a:r>
              <a:rPr lang="fr-FR" dirty="0" smtClean="0"/>
              <a:t>travail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 d’échange avec le client</a:t>
            </a:r>
          </a:p>
          <a:p>
            <a:pPr marL="64008" indent="0">
              <a:buNone/>
            </a:pPr>
            <a:endParaRPr lang="fr-FR" dirty="0" smtClean="0"/>
          </a:p>
          <a:p>
            <a:r>
              <a:rPr lang="fr-FR" dirty="0" smtClean="0"/>
              <a:t>Relancer régulièrement les demandes</a:t>
            </a:r>
          </a:p>
          <a:p>
            <a:endParaRPr lang="fr-FR" dirty="0"/>
          </a:p>
          <a:p>
            <a:r>
              <a:rPr lang="fr-FR" dirty="0" smtClean="0"/>
              <a:t>Plus de documents afin de gérer au mieux le temps de travail, fonctionnalités à réaliser …</a:t>
            </a:r>
          </a:p>
          <a:p>
            <a:endParaRPr lang="fr-FR" dirty="0"/>
          </a:p>
          <a:p>
            <a:pPr marL="64008" indent="0">
              <a:buNone/>
            </a:pPr>
            <a:endParaRPr lang="fr-FR" dirty="0"/>
          </a:p>
        </p:txBody>
      </p:sp>
      <p:graphicFrame>
        <p:nvGraphicFramePr>
          <p:cNvPr id="5" name="Diagramm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159072"/>
              </p:ext>
            </p:extLst>
          </p:nvPr>
        </p:nvGraphicFramePr>
        <p:xfrm>
          <a:off x="611560" y="0"/>
          <a:ext cx="7488000" cy="35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0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Opinion personnelle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286000"/>
            <a:ext cx="8229600" cy="4572000"/>
          </a:xfrm>
        </p:spPr>
        <p:txBody>
          <a:bodyPr/>
          <a:lstStyle/>
          <a:p>
            <a:r>
              <a:rPr lang="fr-FR" dirty="0" smtClean="0"/>
              <a:t>Le projet s’est bien passé, la relation avec le client était très bonne, plutôt disponible malgré une blessure durant une session qui ne nous a pas permis de nous voir comme je l’aurais souhaiter.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5" name="Diagramm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159072"/>
              </p:ext>
            </p:extLst>
          </p:nvPr>
        </p:nvGraphicFramePr>
        <p:xfrm>
          <a:off x="611560" y="0"/>
          <a:ext cx="7488000" cy="35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1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399032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5720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</a:p>
          <a:p>
            <a:r>
              <a:rPr lang="fr-FR" dirty="0" smtClean="0"/>
              <a:t>Le déroulement du projet</a:t>
            </a:r>
          </a:p>
          <a:p>
            <a:r>
              <a:rPr lang="fr-FR" dirty="0" smtClean="0"/>
              <a:t>Évolution de la demande</a:t>
            </a:r>
          </a:p>
          <a:p>
            <a:r>
              <a:rPr lang="fr-FR" dirty="0"/>
              <a:t>B</a:t>
            </a:r>
            <a:r>
              <a:rPr lang="fr-FR" dirty="0" smtClean="0"/>
              <a:t>esoins du client</a:t>
            </a:r>
          </a:p>
        </p:txBody>
      </p:sp>
      <p:graphicFrame>
        <p:nvGraphicFramePr>
          <p:cNvPr id="5" name="Diagramm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111078"/>
              </p:ext>
            </p:extLst>
          </p:nvPr>
        </p:nvGraphicFramePr>
        <p:xfrm>
          <a:off x="611560" y="0"/>
          <a:ext cx="7488000" cy="35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0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399032"/>
          </a:xfrm>
        </p:spPr>
        <p:txBody>
          <a:bodyPr/>
          <a:lstStyle/>
          <a:p>
            <a:r>
              <a:rPr lang="fr-FR" dirty="0"/>
              <a:t>Présentation du projet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L'association NINA SLCB (Sport Loisir Culture Brezhoneg) propose des activités physiques et de bien-être pour tous les publics de 10 mois à 100 ans </a:t>
            </a:r>
            <a:r>
              <a:rPr lang="fr-FR" dirty="0" smtClean="0"/>
              <a:t>+</a:t>
            </a:r>
          </a:p>
          <a:p>
            <a:r>
              <a:rPr lang="fr-FR" dirty="0"/>
              <a:t>plusieurs missions </a:t>
            </a:r>
            <a:r>
              <a:rPr lang="fr-FR" dirty="0" smtClean="0"/>
              <a:t>et </a:t>
            </a:r>
            <a:r>
              <a:rPr lang="fr-FR" dirty="0"/>
              <a:t>plusieurs activités </a:t>
            </a:r>
            <a:endParaRPr lang="fr-FR" dirty="0" smtClean="0"/>
          </a:p>
          <a:p>
            <a:pPr marL="64008" indent="0">
              <a:buNone/>
            </a:pPr>
            <a:endParaRPr lang="fr-FR" dirty="0"/>
          </a:p>
        </p:txBody>
      </p:sp>
      <p:graphicFrame>
        <p:nvGraphicFramePr>
          <p:cNvPr id="12" name="Diagramm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789776"/>
              </p:ext>
            </p:extLst>
          </p:nvPr>
        </p:nvGraphicFramePr>
        <p:xfrm>
          <a:off x="611560" y="0"/>
          <a:ext cx="7488000" cy="35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622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399032"/>
          </a:xfrm>
        </p:spPr>
        <p:txBody>
          <a:bodyPr/>
          <a:lstStyle/>
          <a:p>
            <a:r>
              <a:rPr lang="fr-FR" dirty="0"/>
              <a:t>Le déroulement du projet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Réunions client pour connaître ses besoins et lui faire part de mes besoins également pour le développement.</a:t>
            </a:r>
          </a:p>
          <a:p>
            <a:r>
              <a:rPr lang="fr-FR" dirty="0" smtClean="0"/>
              <a:t>Développement du site en fonction des informations fournies par le client.</a:t>
            </a:r>
          </a:p>
          <a:p>
            <a:r>
              <a:rPr lang="fr-FR" dirty="0" smtClean="0"/>
              <a:t>Formation sur l’utilisation du site et de la console d’administration.</a:t>
            </a:r>
            <a:endParaRPr lang="fr-FR" dirty="0"/>
          </a:p>
        </p:txBody>
      </p:sp>
      <p:graphicFrame>
        <p:nvGraphicFramePr>
          <p:cNvPr id="6" name="Diagramm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931877"/>
              </p:ext>
            </p:extLst>
          </p:nvPr>
        </p:nvGraphicFramePr>
        <p:xfrm>
          <a:off x="611560" y="0"/>
          <a:ext cx="7488000" cy="35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1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399032"/>
          </a:xfrm>
        </p:spPr>
        <p:txBody>
          <a:bodyPr/>
          <a:lstStyle/>
          <a:p>
            <a:r>
              <a:rPr lang="fr-FR" dirty="0"/>
              <a:t>Évolution de la demande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Quelques questions posés au client qui ont fait évoluer le site :</a:t>
            </a:r>
          </a:p>
          <a:p>
            <a:pPr lvl="0"/>
            <a:r>
              <a:rPr lang="fr-FR" dirty="0"/>
              <a:t>Comment gérer vous actuellement les stages, rassemblements et autres activités ponctuelles ?</a:t>
            </a:r>
          </a:p>
          <a:p>
            <a:pPr lvl="0"/>
            <a:r>
              <a:rPr lang="fr-FR" dirty="0"/>
              <a:t>Comment les personnes souhaitant avoir des renseignements par exemple, vous contactent-elles </a:t>
            </a:r>
            <a:r>
              <a:rPr lang="fr-FR" dirty="0" smtClean="0"/>
              <a:t>?</a:t>
            </a:r>
          </a:p>
          <a:p>
            <a:pPr lvl="0"/>
            <a:r>
              <a:rPr lang="fr-FR" dirty="0" smtClean="0"/>
              <a:t>Etc. </a:t>
            </a:r>
            <a:endParaRPr lang="fr-FR" dirty="0"/>
          </a:p>
          <a:p>
            <a:endParaRPr lang="fr-FR" dirty="0"/>
          </a:p>
        </p:txBody>
      </p:sp>
      <p:graphicFrame>
        <p:nvGraphicFramePr>
          <p:cNvPr id="6" name="Diagramm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712360"/>
              </p:ext>
            </p:extLst>
          </p:nvPr>
        </p:nvGraphicFramePr>
        <p:xfrm>
          <a:off x="611560" y="0"/>
          <a:ext cx="7488000" cy="35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5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399032"/>
          </a:xfrm>
        </p:spPr>
        <p:txBody>
          <a:bodyPr/>
          <a:lstStyle/>
          <a:p>
            <a:r>
              <a:rPr lang="fr-FR" dirty="0"/>
              <a:t>Besoins du client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59817"/>
              </p:ext>
            </p:extLst>
          </p:nvPr>
        </p:nvGraphicFramePr>
        <p:xfrm>
          <a:off x="395536" y="1844824"/>
          <a:ext cx="8229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QUI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Association </a:t>
                      </a:r>
                      <a:r>
                        <a:rPr kumimoji="0" lang="fr-F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nina-slcb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Quoi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Site vitrine et gestion des évènements 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Quand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Opérationnel au plus tôt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Pourquoi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faire connaître, facilité la gestion des stages et autres rassemblements.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Valeurs</a:t>
                      </a:r>
                      <a:r>
                        <a:rPr lang="fr-FR" baseline="0" dirty="0" smtClean="0"/>
                        <a:t> ajoutées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site est accessible sur tablette et Smartphones, simple d’utilisation.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Diagramm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502804"/>
              </p:ext>
            </p:extLst>
          </p:nvPr>
        </p:nvGraphicFramePr>
        <p:xfrm>
          <a:off x="611560" y="0"/>
          <a:ext cx="7488000" cy="35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8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Fonctionnement avec le client</a:t>
            </a:r>
          </a:p>
          <a:p>
            <a:r>
              <a:rPr lang="fr-FR" dirty="0" smtClean="0"/>
              <a:t>Techniques de développement utilisées</a:t>
            </a:r>
          </a:p>
          <a:p>
            <a:pPr marL="64008" indent="0">
              <a:buNone/>
            </a:pPr>
            <a:endParaRPr lang="fr-FR" dirty="0" smtClean="0"/>
          </a:p>
          <a:p>
            <a:endParaRPr lang="fr-FR" dirty="0"/>
          </a:p>
        </p:txBody>
      </p:sp>
      <p:graphicFrame>
        <p:nvGraphicFramePr>
          <p:cNvPr id="6" name="Diagramm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822094"/>
              </p:ext>
            </p:extLst>
          </p:nvPr>
        </p:nvGraphicFramePr>
        <p:xfrm>
          <a:off x="611560" y="0"/>
          <a:ext cx="7488000" cy="35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1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399032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Fonctionnement avec le client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Echange par Email</a:t>
            </a:r>
          </a:p>
          <a:p>
            <a:r>
              <a:rPr lang="fr-FR" dirty="0" smtClean="0"/>
              <a:t>Réunions </a:t>
            </a:r>
          </a:p>
          <a:p>
            <a:r>
              <a:rPr lang="fr-FR" dirty="0" smtClean="0"/>
              <a:t>Echanges durant séance de sport </a:t>
            </a:r>
            <a:endParaRPr lang="fr-FR" dirty="0"/>
          </a:p>
        </p:txBody>
      </p:sp>
      <p:graphicFrame>
        <p:nvGraphicFramePr>
          <p:cNvPr id="7" name="Diagramm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567289"/>
              </p:ext>
            </p:extLst>
          </p:nvPr>
        </p:nvGraphicFramePr>
        <p:xfrm>
          <a:off x="611560" y="0"/>
          <a:ext cx="7488000" cy="35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4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399032"/>
          </a:xfrm>
        </p:spPr>
        <p:txBody>
          <a:bodyPr>
            <a:normAutofit fontScale="90000"/>
          </a:bodyPr>
          <a:lstStyle/>
          <a:p>
            <a:r>
              <a:rPr lang="fr-FR" dirty="0"/>
              <a:t>Techniques </a:t>
            </a:r>
            <a:r>
              <a:rPr lang="fr-FR" dirty="0" smtClean="0"/>
              <a:t>de développement utilisées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981190"/>
              </p:ext>
            </p:extLst>
          </p:nvPr>
        </p:nvGraphicFramePr>
        <p:xfrm>
          <a:off x="395536" y="2852936"/>
          <a:ext cx="8229600" cy="232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Technique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entury Gothic"/>
                          <a:ea typeface="Century Gothic"/>
                          <a:cs typeface="Times New Roman"/>
                        </a:rPr>
                        <a:t>Plateforme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entury Gothic"/>
                          <a:ea typeface="Century Gothic"/>
                          <a:cs typeface="Times New Roman"/>
                        </a:rPr>
                        <a:t>CMS WordPress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entury Gothic"/>
                          <a:ea typeface="Century Gothic"/>
                          <a:cs typeface="Times New Roman"/>
                        </a:rPr>
                        <a:t>Langages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entury Gothic"/>
                          <a:ea typeface="Century Gothic"/>
                          <a:cs typeface="Times New Roman"/>
                        </a:rPr>
                        <a:t>HTML/CSS/JS/PHP/Base MySQL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entury Gothic"/>
                          <a:ea typeface="Century Gothic"/>
                          <a:cs typeface="Times New Roman"/>
                        </a:rPr>
                        <a:t>Responsive design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entury Gothic"/>
                          <a:ea typeface="Century Gothic"/>
                          <a:cs typeface="Times New Roman"/>
                        </a:rPr>
                        <a:t>oui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entury Gothic"/>
                          <a:ea typeface="Century Gothic"/>
                          <a:cs typeface="Times New Roman"/>
                        </a:rPr>
                        <a:t>Modules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entury Gothic"/>
                          <a:ea typeface="Century Gothic"/>
                          <a:cs typeface="Times New Roman"/>
                        </a:rPr>
                        <a:t>Simple Custom CSS and JS / WP Mail SMTP / Events Manager / Contact </a:t>
                      </a:r>
                      <a:r>
                        <a:rPr lang="fr-FR" sz="1600" dirty="0" err="1">
                          <a:effectLst/>
                          <a:latin typeface="Century Gothic"/>
                          <a:ea typeface="Century Gothic"/>
                          <a:cs typeface="Times New Roman"/>
                        </a:rPr>
                        <a:t>Form</a:t>
                      </a:r>
                      <a:r>
                        <a:rPr lang="fr-FR" sz="1600" dirty="0">
                          <a:effectLst/>
                          <a:latin typeface="Century Gothic"/>
                          <a:ea typeface="Century Gothic"/>
                          <a:cs typeface="Times New Roman"/>
                        </a:rPr>
                        <a:t> 7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Diagramm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571174"/>
              </p:ext>
            </p:extLst>
          </p:nvPr>
        </p:nvGraphicFramePr>
        <p:xfrm>
          <a:off x="611560" y="0"/>
          <a:ext cx="7488000" cy="35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6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ninaslcb">
      <a:dk1>
        <a:srgbClr val="3F3F3F"/>
      </a:dk1>
      <a:lt1>
        <a:sysClr val="window" lastClr="FFFFFF"/>
      </a:lt1>
      <a:dk2>
        <a:srgbClr val="666666"/>
      </a:dk2>
      <a:lt2>
        <a:srgbClr val="D2D2D2"/>
      </a:lt2>
      <a:accent1>
        <a:srgbClr val="92D050"/>
      </a:accent1>
      <a:accent2>
        <a:srgbClr val="92D050"/>
      </a:accent2>
      <a:accent3>
        <a:srgbClr val="92D050"/>
      </a:accent3>
      <a:accent4>
        <a:srgbClr val="00B050"/>
      </a:accent4>
      <a:accent5>
        <a:srgbClr val="00B050"/>
      </a:accent5>
      <a:accent6>
        <a:srgbClr val="FFC000"/>
      </a:accent6>
      <a:hlink>
        <a:srgbClr val="00B050"/>
      </a:hlink>
      <a:folHlink>
        <a:srgbClr val="FFC00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5892</TotalTime>
  <Words>561</Words>
  <Application>Microsoft Office PowerPoint</Application>
  <PresentationFormat>Affichage à l'écran (4:3)</PresentationFormat>
  <Paragraphs>165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Verve</vt:lpstr>
      <vt:lpstr>Association sportive Nina-SLCB</vt:lpstr>
      <vt:lpstr>Introduction</vt:lpstr>
      <vt:lpstr>Présentation du projet </vt:lpstr>
      <vt:lpstr>Le déroulement du projet </vt:lpstr>
      <vt:lpstr>Évolution de la demande </vt:lpstr>
      <vt:lpstr>Besoins du client </vt:lpstr>
      <vt:lpstr>Méthodes</vt:lpstr>
      <vt:lpstr>Fonctionnement avec le client </vt:lpstr>
      <vt:lpstr>Techniques de développement utilisées </vt:lpstr>
      <vt:lpstr>Résultats</vt:lpstr>
      <vt:lpstr>Le site internet </vt:lpstr>
      <vt:lpstr>Compte utilisateur </vt:lpstr>
      <vt:lpstr>La mise en ligne </vt:lpstr>
      <vt:lpstr>Formation client </vt:lpstr>
      <vt:lpstr>Bilan, perspectives et Conclusion</vt:lpstr>
      <vt:lpstr>Suivi du projet  </vt:lpstr>
      <vt:lpstr>Satisfaction client </vt:lpstr>
      <vt:lpstr>Comment je referais ce travail </vt:lpstr>
      <vt:lpstr>Opinion personnelle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Boulnois</dc:creator>
  <cp:lastModifiedBy>Julien Boulnois</cp:lastModifiedBy>
  <cp:revision>47</cp:revision>
  <dcterms:created xsi:type="dcterms:W3CDTF">2018-01-29T12:00:40Z</dcterms:created>
  <dcterms:modified xsi:type="dcterms:W3CDTF">2018-02-02T14:37:51Z</dcterms:modified>
</cp:coreProperties>
</file>