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3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3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46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3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8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5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9EF7-519C-49C7-9210-823FF80EB884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D88B-8051-4196-886D-C69D12972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ProjectOne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551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ProjectOne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ProjectOne</dc:title>
  <dc:creator>Windows User</dc:creator>
  <cp:lastModifiedBy>Windows User</cp:lastModifiedBy>
  <cp:revision>1</cp:revision>
  <dcterms:created xsi:type="dcterms:W3CDTF">2017-04-26T14:06:40Z</dcterms:created>
  <dcterms:modified xsi:type="dcterms:W3CDTF">2017-04-26T14:07:44Z</dcterms:modified>
</cp:coreProperties>
</file>