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2" r:id="rId2"/>
    <p:sldId id="267" r:id="rId3"/>
    <p:sldId id="268" r:id="rId4"/>
    <p:sldId id="269" r:id="rId5"/>
    <p:sldId id="271" r:id="rId6"/>
    <p:sldId id="257" r:id="rId7"/>
    <p:sldId id="258" r:id="rId8"/>
    <p:sldId id="259" r:id="rId9"/>
    <p:sldId id="260" r:id="rId10"/>
    <p:sldId id="264" r:id="rId11"/>
    <p:sldId id="270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A4B0F-AF1A-4088-A4B5-656ADB595DFD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A9BC-DF84-4390-8891-41594979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0A9BC-DF84-4390-8891-415949795A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BDDE1C-0F2E-472A-B11E-2069589FE932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0221EA-8CAA-46B1-8121-5A8A76B44D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/>
              <a:t>ONLINE SYSTEM FOR DBU CONTINUING AND DISTANCE EDUCATION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56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3.3 Conceptual Class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72399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6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52" y="0"/>
            <a:ext cx="8388448" cy="1752600"/>
          </a:xfrm>
        </p:spPr>
        <p:txBody>
          <a:bodyPr/>
          <a:lstStyle/>
          <a:p>
            <a:r>
              <a:rPr lang="en-US" dirty="0"/>
              <a:t>4.3 Design of class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67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4.6 Database design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4056"/>
            <a:ext cx="75438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3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5.2 Component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357" y="2412207"/>
            <a:ext cx="6523285" cy="290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0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5.3 Deployment diagram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9247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800" b="1" dirty="0" smtClean="0"/>
              <a:t>  </a:t>
            </a:r>
            <a:r>
              <a:rPr lang="en-US" sz="6600" b="1" dirty="0" smtClean="0"/>
              <a:t>The End</a:t>
            </a:r>
            <a:endParaRPr lang="en-US" sz="6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6600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6300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685800" y="533400"/>
            <a:ext cx="7772400" cy="5181600"/>
          </a:xfrm>
          <a:prstGeom prst="horizont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FULL NAME</a:t>
            </a:r>
            <a:r>
              <a:rPr lang="en-US" dirty="0" smtClean="0">
                <a:solidFill>
                  <a:schemeClr val="tx1"/>
                </a:solidFill>
              </a:rPr>
              <a:t>………….………………………………. </a:t>
            </a:r>
            <a:r>
              <a:rPr lang="en-US" dirty="0">
                <a:solidFill>
                  <a:schemeClr val="tx1"/>
                </a:solidFill>
              </a:rPr>
              <a:t>ID NUMBER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TEKLAY TEKLU</a:t>
            </a:r>
            <a:r>
              <a:rPr lang="en-US" dirty="0" smtClean="0">
                <a:solidFill>
                  <a:schemeClr val="tx1"/>
                </a:solidFill>
              </a:rPr>
              <a:t>….………………………….…..Compr/137/03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ALEMU ENDALE</a:t>
            </a:r>
            <a:r>
              <a:rPr lang="en-US" dirty="0" smtClean="0">
                <a:solidFill>
                  <a:schemeClr val="tx1"/>
                </a:solidFill>
              </a:rPr>
              <a:t>……………...………………..</a:t>
            </a:r>
            <a:r>
              <a:rPr lang="en-US" dirty="0">
                <a:solidFill>
                  <a:schemeClr val="tx1"/>
                </a:solidFill>
              </a:rPr>
              <a:t>Compr/104/03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>
                <a:solidFill>
                  <a:schemeClr val="tx1"/>
                </a:solidFill>
              </a:rPr>
              <a:t>TESFA </a:t>
            </a:r>
            <a:r>
              <a:rPr lang="en-US" smtClean="0">
                <a:solidFill>
                  <a:schemeClr val="tx1"/>
                </a:solidFill>
              </a:rPr>
              <a:t> ADAMU</a:t>
            </a:r>
            <a:r>
              <a:rPr lang="en-US" dirty="0" smtClean="0">
                <a:solidFill>
                  <a:schemeClr val="tx1"/>
                </a:solidFill>
              </a:rPr>
              <a:t>………………………………….</a:t>
            </a:r>
            <a:r>
              <a:rPr lang="en-US" dirty="0">
                <a:solidFill>
                  <a:schemeClr val="tx1"/>
                </a:solidFill>
              </a:rPr>
              <a:t>Compr/091/03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YARED DINKU</a:t>
            </a:r>
            <a:r>
              <a:rPr lang="en-US" dirty="0" smtClean="0">
                <a:solidFill>
                  <a:schemeClr val="tx1"/>
                </a:solidFill>
              </a:rPr>
              <a:t>…………………………………..</a:t>
            </a:r>
            <a:r>
              <a:rPr lang="en-US" dirty="0">
                <a:solidFill>
                  <a:schemeClr val="tx1"/>
                </a:solidFill>
              </a:rPr>
              <a:t>Compr/097/03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DIRB WORKU</a:t>
            </a:r>
            <a:r>
              <a:rPr lang="en-US" dirty="0" smtClean="0">
                <a:solidFill>
                  <a:schemeClr val="tx1"/>
                </a:solidFill>
              </a:rPr>
              <a:t>……………………………………</a:t>
            </a:r>
            <a:r>
              <a:rPr lang="en-US" dirty="0">
                <a:solidFill>
                  <a:schemeClr val="tx1"/>
                </a:solidFill>
              </a:rPr>
              <a:t>Compr/067/03</a:t>
            </a:r>
          </a:p>
        </p:txBody>
      </p:sp>
    </p:spTree>
    <p:extLst>
      <p:ext uri="{BB962C8B-B14F-4D97-AF65-F5344CB8AC3E}">
        <p14:creationId xmlns:p14="http://schemas.microsoft.com/office/powerpoint/2010/main" val="243534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General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Specific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516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Use-case </a:t>
            </a:r>
            <a:r>
              <a:rPr lang="en-US" dirty="0"/>
              <a:t>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Conceptual class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Design </a:t>
            </a:r>
            <a:r>
              <a:rPr lang="en-US" dirty="0"/>
              <a:t>of class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 </a:t>
            </a:r>
            <a:r>
              <a:rPr lang="en-US" dirty="0" smtClean="0"/>
              <a:t>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Component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Development diagram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What is online  distance education?</a:t>
            </a:r>
          </a:p>
          <a:p>
            <a:r>
              <a:rPr lang="en-US" dirty="0"/>
              <a:t> The ability  of teaching and learning process without going to university, college and so on</a:t>
            </a:r>
          </a:p>
          <a:p>
            <a:r>
              <a:rPr lang="en-US" dirty="0"/>
              <a:t>Teachers and administrators want the teaching learning process to be easy, exciting and effective.</a:t>
            </a:r>
          </a:p>
          <a:p>
            <a:r>
              <a:rPr lang="en-US" dirty="0"/>
              <a:t>Allow educational institutions to utilize databases applications such as online registration, online uploading reading materials and post updated information thus making the accessing of records centralized.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523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1.5.1 General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objective of this project is to develop interactive web-based system in order to overcome the problems some subsystems with the existing system. </a:t>
            </a:r>
          </a:p>
          <a:p>
            <a:pPr marL="0" indent="0" algn="ctr">
              <a:buNone/>
            </a:pPr>
            <a:r>
              <a:rPr lang="en-US" dirty="0" smtClean="0"/>
              <a:t>1.5.2 Specific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minimize work complexity of the existing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minimize cost of copying or duplicating materials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reduce wastage of  time to submit assignments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enable new applicants online applying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 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Providing tutorial online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examination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video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registration and payment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Distributing module via the internet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Distributing assignments for distance learners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2.10.1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Login into the system; authorized user can login the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Manage user’s account including creating and updating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Uploading modules and assignments; enable an administrator upload module and assignment questions as well as download assignment answers submitted by students.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Downloading modules and assignments; enable student to download module and download assignment questions.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 updated information; for students such information is, registration date, changed policies in the distance education etc.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Online application to be registered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3.2.2 Use-case identification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848599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6352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340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ONLINE SYSTEM FOR DBU CONTINUING AND DISTANCE EDUCATION </vt:lpstr>
      <vt:lpstr>PowerPoint Presentation</vt:lpstr>
      <vt:lpstr>Presentation outline</vt:lpstr>
      <vt:lpstr>PowerPoint Presentation</vt:lpstr>
      <vt:lpstr>Introduction </vt:lpstr>
      <vt:lpstr>1.5.1 General objectives </vt:lpstr>
      <vt:lpstr>1.7 Scope of the project</vt:lpstr>
      <vt:lpstr>2.10.1 Functional Requirements</vt:lpstr>
      <vt:lpstr>3.2.2 Use-case identification</vt:lpstr>
      <vt:lpstr>          3.3 Conceptual Class diagram</vt:lpstr>
      <vt:lpstr>4.3 Design of class diagram</vt:lpstr>
      <vt:lpstr>4.6 Database design</vt:lpstr>
      <vt:lpstr>5.2 Component diagram</vt:lpstr>
      <vt:lpstr>5.3 Deployment diagram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ismail - [2010]</dc:creator>
  <cp:lastModifiedBy>ismail - [2010]</cp:lastModifiedBy>
  <cp:revision>18</cp:revision>
  <dcterms:created xsi:type="dcterms:W3CDTF">2014-06-07T21:52:49Z</dcterms:created>
  <dcterms:modified xsi:type="dcterms:W3CDTF">2014-06-08T17:53:11Z</dcterms:modified>
</cp:coreProperties>
</file>