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8" r:id="rId6"/>
    <p:sldId id="269" r:id="rId7"/>
    <p:sldId id="261" r:id="rId8"/>
    <p:sldId id="272" r:id="rId9"/>
    <p:sldId id="271" r:id="rId10"/>
    <p:sldId id="278" r:id="rId11"/>
    <p:sldId id="279" r:id="rId12"/>
    <p:sldId id="280" r:id="rId13"/>
    <p:sldId id="270" r:id="rId14"/>
    <p:sldId id="281" r:id="rId15"/>
    <p:sldId id="282" r:id="rId16"/>
    <p:sldId id="274" r:id="rId17"/>
    <p:sldId id="284" r:id="rId18"/>
    <p:sldId id="273" r:id="rId19"/>
    <p:sldId id="275" r:id="rId20"/>
    <p:sldId id="28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A7A"/>
    <a:srgbClr val="FDF1D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03170175-C3ED-4C72-B085-79CCCD670CC9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2977F1F-E40B-4E53-8E11-28ED506983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6670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2D9FB51A-E05F-4494-ADA5-A77EAE266FCF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CD1B0D-083E-4DA2-81AD-16B7E9711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132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AB5E-65B2-470F-A90D-8944CCF2250D}" type="datetime2">
              <a:rPr lang="en-US" smtClean="0"/>
              <a:pPr/>
              <a:t>Tuesday, May 24, 2011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066D-E18E-46CA-ADDB-DC7D9F287FCD}" type="datetime2">
              <a:rPr lang="en-US" smtClean="0"/>
              <a:pPr/>
              <a:t>Tuesday, May 24, 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AB2-AD30-4274-ADEE-77A916493B5C}" type="datetime2">
              <a:rPr lang="en-US" smtClean="0"/>
              <a:pPr/>
              <a:t>Tuesday, May 24, 2011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96-5064-41C5-A285-015EE0047001}" type="datetime2">
              <a:rPr lang="en-US" smtClean="0"/>
              <a:pPr/>
              <a:t>Tuesday, May 24, 2011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 noProof="1" smtClean="0"/>
              <a:t>Kliknij, aby edytować styl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l-PL" noProof="1" smtClean="0"/>
              <a:t>Kliknij, aby edytować style wzorca tekstu</a:t>
            </a:r>
          </a:p>
          <a:p>
            <a:pPr lvl="1"/>
            <a:r>
              <a:rPr lang="pl-PL" noProof="1" smtClean="0"/>
              <a:t>Drugi poziom</a:t>
            </a:r>
          </a:p>
          <a:p>
            <a:pPr lvl="2"/>
            <a:r>
              <a:rPr lang="pl-PL" noProof="1" smtClean="0"/>
              <a:t>Trzeci poziom</a:t>
            </a:r>
          </a:p>
          <a:p>
            <a:pPr lvl="3"/>
            <a:r>
              <a:rPr lang="pl-PL" noProof="1" smtClean="0"/>
              <a:t>Czwarty poziom</a:t>
            </a:r>
          </a:p>
          <a:p>
            <a:pPr lvl="4"/>
            <a:r>
              <a:rPr lang="pl-PL" noProof="1" smtClean="0"/>
              <a:t>Piąty poziom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l-PL" noProof="1" smtClean="0"/>
              <a:t>Kliknij, aby edytować style wzorca tekstu</a:t>
            </a:r>
          </a:p>
          <a:p>
            <a:pPr lvl="1"/>
            <a:r>
              <a:rPr lang="pl-PL" noProof="1" smtClean="0"/>
              <a:t>Drugi poziom</a:t>
            </a:r>
          </a:p>
          <a:p>
            <a:pPr lvl="2"/>
            <a:r>
              <a:rPr lang="pl-PL" noProof="1" smtClean="0"/>
              <a:t>Trzeci poziom</a:t>
            </a:r>
          </a:p>
          <a:p>
            <a:pPr lvl="3"/>
            <a:r>
              <a:rPr lang="pl-PL" noProof="1" smtClean="0"/>
              <a:t>Czwarty poziom</a:t>
            </a:r>
          </a:p>
          <a:p>
            <a:pPr lvl="4"/>
            <a:r>
              <a:rPr lang="pl-PL" noProof="1" smtClean="0"/>
              <a:t>Piąty poziom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ytuł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 noProof="1" smtClean="0"/>
              <a:t>Kliknij, aby edytować styl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l-PL" noProof="1" smtClean="0"/>
              <a:t>Kliknij, aby edytować style wzorca tekstu</a:t>
            </a:r>
          </a:p>
          <a:p>
            <a:pPr lvl="1"/>
            <a:r>
              <a:rPr lang="pl-PL" noProof="1" smtClean="0"/>
              <a:t>Drugi poziom</a:t>
            </a:r>
          </a:p>
          <a:p>
            <a:pPr lvl="2"/>
            <a:r>
              <a:rPr lang="pl-PL" noProof="1" smtClean="0"/>
              <a:t>Trzeci poziom</a:t>
            </a:r>
          </a:p>
          <a:p>
            <a:pPr lvl="3"/>
            <a:r>
              <a:rPr lang="pl-PL" noProof="1" smtClean="0"/>
              <a:t>Czwarty poziom</a:t>
            </a:r>
          </a:p>
          <a:p>
            <a:pPr lvl="4"/>
            <a:r>
              <a:rPr lang="pl-PL" noProof="1" smtClean="0"/>
              <a:t>Piąty poziom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ytuł i tekst 2-kolum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 noProof="1" smtClean="0"/>
              <a:t>Kliknij, aby edytować styl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l-PL" noProof="1" smtClean="0"/>
              <a:t>Kliknij, aby edytować style wzorca tekstu</a:t>
            </a:r>
          </a:p>
          <a:p>
            <a:pPr lvl="1"/>
            <a:r>
              <a:rPr lang="pl-PL" noProof="1" smtClean="0"/>
              <a:t>Drugi poziom</a:t>
            </a:r>
          </a:p>
          <a:p>
            <a:pPr lvl="2"/>
            <a:r>
              <a:rPr lang="pl-PL" noProof="1" smtClean="0"/>
              <a:t>Trzeci poziom</a:t>
            </a:r>
          </a:p>
          <a:p>
            <a:pPr lvl="3"/>
            <a:r>
              <a:rPr lang="pl-PL" noProof="1" smtClean="0"/>
              <a:t>Czwarty poziom</a:t>
            </a:r>
          </a:p>
          <a:p>
            <a:pPr lvl="4"/>
            <a:r>
              <a:rPr lang="pl-PL" noProof="1" smtClean="0"/>
              <a:t>Piąty poziom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l-PL" noProof="1" smtClean="0"/>
              <a:t>Kliknij, aby edytować style wzorca tekstu</a:t>
            </a:r>
          </a:p>
          <a:p>
            <a:pPr lvl="1"/>
            <a:r>
              <a:rPr lang="pl-PL" noProof="1" smtClean="0"/>
              <a:t>Drugi poziom</a:t>
            </a:r>
          </a:p>
          <a:p>
            <a:pPr lvl="2"/>
            <a:r>
              <a:rPr lang="pl-PL" noProof="1" smtClean="0"/>
              <a:t>Trzeci poziom</a:t>
            </a:r>
          </a:p>
          <a:p>
            <a:pPr lvl="3"/>
            <a:r>
              <a:rPr lang="pl-PL" noProof="1" smtClean="0"/>
              <a:t>Czwarty poziom</a:t>
            </a:r>
          </a:p>
          <a:p>
            <a:pPr lvl="4"/>
            <a:r>
              <a:rPr lang="pl-PL" noProof="1" smtClean="0"/>
              <a:t>Piąty poziom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/>
            <a:fld id="{4C8A7A92-D244-4C94-97DC-00C50A8E32A7}" type="datetime2">
              <a:rPr lang="en-US" smtClean="0"/>
              <a:pPr algn="l"/>
              <a:t>Tuesday, May 24, 2011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/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1403648" y="4797152"/>
            <a:ext cx="7507560" cy="1222375"/>
          </a:xfrm>
        </p:spPr>
        <p:txBody>
          <a:bodyPr/>
          <a:lstStyle/>
          <a:p>
            <a:r>
              <a:rPr lang="pl-PL" dirty="0" smtClean="0"/>
              <a:t>Omówienie projektu</a:t>
            </a:r>
            <a:endParaRPr lang="pl-PL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1403648" y="3886200"/>
            <a:ext cx="7435552" cy="914400"/>
          </a:xfrm>
        </p:spPr>
        <p:txBody>
          <a:bodyPr>
            <a:normAutofit/>
          </a:bodyPr>
          <a:lstStyle/>
          <a:p>
            <a:r>
              <a:rPr lang="pl-PL" dirty="0" smtClean="0"/>
              <a:t>Pensjonat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48264" y="4293096"/>
            <a:ext cx="1147192" cy="1147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Moduł kierownika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Został zaprojektowany w celu:</a:t>
            </a:r>
          </a:p>
          <a:p>
            <a:r>
              <a:rPr lang="pl-PL" dirty="0" smtClean="0"/>
              <a:t>Przydzielania zadań pracownikom</a:t>
            </a:r>
          </a:p>
          <a:p>
            <a:r>
              <a:rPr lang="pl-PL" dirty="0" smtClean="0"/>
              <a:t>Zarządzania pokojami, ich standardami i wyposażeniem</a:t>
            </a:r>
          </a:p>
          <a:p>
            <a:r>
              <a:rPr lang="pl-PL" dirty="0" smtClean="0"/>
              <a:t>Kreowania oferty promocyjnej-rabaty</a:t>
            </a:r>
          </a:p>
          <a:p>
            <a:r>
              <a:rPr lang="pl-PL" dirty="0" smtClean="0"/>
              <a:t>Administrowania kontami pracowników</a:t>
            </a:r>
          </a:p>
          <a:p>
            <a:r>
              <a:rPr lang="pl-PL" dirty="0" smtClean="0"/>
              <a:t>Kierownik posiada również funkcjonalność konta recepcjonistki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kierownik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476672"/>
            <a:ext cx="8810646" cy="616745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kierownik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476672"/>
            <a:ext cx="8738638" cy="6117046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Moduł pracownika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System daje pracownikowi możliwość sprawdzenia przydzielonych mu </a:t>
            </a:r>
            <a:r>
              <a:rPr lang="pl-PL" dirty="0" smtClean="0"/>
              <a:t>zadań</a:t>
            </a:r>
            <a:endParaRPr lang="pl-PL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764704"/>
            <a:ext cx="7851491" cy="545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Moduł kucharza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Kucharz może sprawdzać w systemie ile posiłków ma przygotować danego dnia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Moduł Klienta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System daje klientom możliwość przeglądania </a:t>
            </a:r>
            <a:r>
              <a:rPr lang="pl-PL" dirty="0" smtClean="0"/>
              <a:t>oferty, </a:t>
            </a:r>
            <a:r>
              <a:rPr lang="pl-PL" dirty="0" smtClean="0"/>
              <a:t>rezerwacji </a:t>
            </a:r>
            <a:r>
              <a:rPr lang="pl-PL" dirty="0" err="1" smtClean="0"/>
              <a:t>on-line</a:t>
            </a:r>
            <a:r>
              <a:rPr lang="pl-PL" dirty="0" smtClean="0"/>
              <a:t> i sprawdzenia statusu odnotowania zaliczki na rezerwację</a:t>
            </a:r>
            <a:endParaRPr lang="pl-PL" dirty="0" smtClean="0"/>
          </a:p>
          <a:p>
            <a:endParaRPr lang="pl-PL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861048"/>
            <a:ext cx="37814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476672"/>
            <a:ext cx="4963244" cy="610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Funkcjonalność systemu</a:t>
            </a:r>
          </a:p>
          <a:p>
            <a:r>
              <a:rPr lang="pl-PL" dirty="0" smtClean="0"/>
              <a:t>Ułatwienia w zarządzaniu pensjonatem</a:t>
            </a:r>
          </a:p>
          <a:p>
            <a:r>
              <a:rPr lang="pl-PL" dirty="0" smtClean="0"/>
              <a:t>Największe zalety</a:t>
            </a:r>
          </a:p>
          <a:p>
            <a:r>
              <a:rPr lang="pl-PL" dirty="0" smtClean="0"/>
              <a:t>Czy warto wdrożyć system PENSJONAT?</a:t>
            </a:r>
          </a:p>
          <a:p>
            <a:r>
              <a:rPr lang="pl-PL" dirty="0" smtClean="0"/>
              <a:t>Dlaczego warto wdrożyć system PENSJONAT?</a:t>
            </a:r>
            <a:endParaRPr lang="pl-P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smtClean="0"/>
              <a:t>Zastosowanie systemu PENSJONAT</a:t>
            </a:r>
          </a:p>
          <a:p>
            <a:r>
              <a:rPr lang="pl-PL" smtClean="0"/>
              <a:t>Technologia</a:t>
            </a:r>
            <a:endParaRPr lang="pl-PL" dirty="0" smtClean="0"/>
          </a:p>
          <a:p>
            <a:r>
              <a:rPr lang="pl-PL" dirty="0" smtClean="0"/>
              <a:t>Modułowy podział systemu</a:t>
            </a:r>
          </a:p>
          <a:p>
            <a:r>
              <a:rPr lang="pl-PL" dirty="0" smtClean="0"/>
              <a:t>Moduł recepcjonistki</a:t>
            </a:r>
          </a:p>
          <a:p>
            <a:r>
              <a:rPr lang="pl-PL" dirty="0" smtClean="0"/>
              <a:t>Moduł kierownika</a:t>
            </a:r>
          </a:p>
          <a:p>
            <a:r>
              <a:rPr lang="pl-PL" dirty="0" smtClean="0"/>
              <a:t>Moduł pracownika</a:t>
            </a:r>
          </a:p>
          <a:p>
            <a:r>
              <a:rPr lang="pl-PL" dirty="0" smtClean="0"/>
              <a:t>Moduł kucharza</a:t>
            </a:r>
          </a:p>
          <a:p>
            <a:r>
              <a:rPr lang="pl-PL" dirty="0" smtClean="0"/>
              <a:t>Moduł klienta</a:t>
            </a:r>
          </a:p>
          <a:p>
            <a:r>
              <a:rPr lang="pl-PL" dirty="0" smtClean="0"/>
              <a:t>Podsumowanie</a:t>
            </a:r>
          </a:p>
          <a:p>
            <a:r>
              <a:rPr lang="pl-PL" dirty="0" smtClean="0"/>
              <a:t>Pytania?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Zastosowanie systemu PENSJONAT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pl-PL" dirty="0" smtClean="0"/>
              <a:t>System został zaprojektowany z myślą małych pensjonatach. Pozwala na obsługę:</a:t>
            </a:r>
          </a:p>
          <a:p>
            <a:pPr>
              <a:buNone/>
            </a:pPr>
            <a:endParaRPr lang="pl-PL" dirty="0" smtClean="0"/>
          </a:p>
          <a:p>
            <a:r>
              <a:rPr lang="pl-PL" dirty="0" smtClean="0"/>
              <a:t>Pokoi</a:t>
            </a:r>
          </a:p>
          <a:p>
            <a:r>
              <a:rPr lang="pl-PL" dirty="0" smtClean="0"/>
              <a:t>Dodatkowych usług oferowanych klientom</a:t>
            </a:r>
          </a:p>
          <a:p>
            <a:r>
              <a:rPr lang="pl-PL" dirty="0" smtClean="0"/>
              <a:t>Rezerwacji</a:t>
            </a:r>
          </a:p>
          <a:p>
            <a:r>
              <a:rPr lang="pl-PL" dirty="0" smtClean="0"/>
              <a:t>Prezentacji oferty przez Internet</a:t>
            </a:r>
          </a:p>
          <a:p>
            <a:r>
              <a:rPr lang="pl-PL" dirty="0" smtClean="0"/>
              <a:t>Planowania ilości posiłków do przygotowania</a:t>
            </a:r>
          </a:p>
          <a:p>
            <a:r>
              <a:rPr lang="pl-PL" dirty="0" smtClean="0"/>
              <a:t>Generowania rachunków i faktur w formacie PDF</a:t>
            </a:r>
          </a:p>
          <a:p>
            <a:r>
              <a:rPr lang="pl-PL" dirty="0" smtClean="0"/>
              <a:t>Oraz </a:t>
            </a:r>
            <a:r>
              <a:rPr lang="pl-PL" dirty="0" smtClean="0"/>
              <a:t>wiele innych przydatnych funkcjonalności </a:t>
            </a:r>
            <a:r>
              <a:rPr lang="pl-PL" dirty="0" smtClean="0">
                <a:sym typeface="Wingdings" pitchFamily="2" charset="2"/>
              </a:rPr>
              <a:t>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Technologia</a:t>
            </a:r>
            <a:endParaRPr lang="pl-PL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Platforma</a:t>
            </a:r>
          </a:p>
          <a:p>
            <a:pPr lvl="1"/>
            <a:r>
              <a:rPr lang="pl-PL" dirty="0" smtClean="0"/>
              <a:t>.NET</a:t>
            </a:r>
          </a:p>
          <a:p>
            <a:r>
              <a:rPr lang="pl-PL" dirty="0" smtClean="0"/>
              <a:t>Interfejs</a:t>
            </a:r>
          </a:p>
          <a:p>
            <a:pPr lvl="1"/>
            <a:r>
              <a:rPr lang="pl-PL" dirty="0" smtClean="0"/>
              <a:t>WPF</a:t>
            </a:r>
          </a:p>
          <a:p>
            <a:r>
              <a:rPr lang="pl-PL" dirty="0" smtClean="0"/>
              <a:t>Baza danych</a:t>
            </a:r>
          </a:p>
          <a:p>
            <a:pPr lvl="1"/>
            <a:r>
              <a:rPr lang="pl-PL" dirty="0" smtClean="0"/>
              <a:t>MS SQL Server 2008 R2</a:t>
            </a:r>
          </a:p>
        </p:txBody>
      </p:sp>
      <p:sp>
        <p:nvSpPr>
          <p:cNvPr id="4" name="Rectangle 4"/>
          <p:cNvSpPr txBox="1"/>
          <p:nvPr/>
        </p:nvSpPr>
        <p:spPr>
          <a:xfrm>
            <a:off x="457200" y="6124575"/>
            <a:ext cx="8229600" cy="50310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pl-PL" sz="1200" dirty="0" smtClean="0"/>
              <a:t>ZSS — zdefiniuj swoje skróty!</a:t>
            </a:r>
            <a:endParaRPr lang="pl-P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Modułowy podział systemu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System został podzielony na moduły zakładki dostępne dla użytkownika zgodnie z uprawnieniami jego konta.</a:t>
            </a:r>
          </a:p>
          <a:p>
            <a:r>
              <a:rPr lang="pl-PL" sz="2400" dirty="0" smtClean="0"/>
              <a:t>Pojawiają się one po udanym </a:t>
            </a:r>
            <a:r>
              <a:rPr lang="pl-PL" sz="2400" dirty="0" smtClean="0"/>
              <a:t>zalogowaniu</a:t>
            </a:r>
            <a:endParaRPr lang="pl-PL" sz="2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068960"/>
            <a:ext cx="4583435" cy="348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Moduł recepcjonistki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Pozwala na:</a:t>
            </a:r>
          </a:p>
          <a:p>
            <a:r>
              <a:rPr lang="pl-PL" dirty="0" smtClean="0"/>
              <a:t>Zarządzanie pobytami i rezerwacjami</a:t>
            </a:r>
          </a:p>
          <a:p>
            <a:r>
              <a:rPr lang="pl-PL" dirty="0" smtClean="0"/>
              <a:t>Generowanie rachunku i faktury</a:t>
            </a:r>
          </a:p>
          <a:p>
            <a:r>
              <a:rPr lang="pl-PL" dirty="0" smtClean="0"/>
              <a:t>Wysyłanie </a:t>
            </a:r>
            <a:r>
              <a:rPr lang="pl-PL" dirty="0" err="1" smtClean="0"/>
              <a:t>newslettera</a:t>
            </a:r>
            <a:endParaRPr lang="pl-PL" dirty="0" smtClean="0"/>
          </a:p>
          <a:p>
            <a:r>
              <a:rPr lang="pl-PL" dirty="0" smtClean="0"/>
              <a:t>Obsługę klientów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recepcja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404664"/>
            <a:ext cx="8810646" cy="616745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recepcja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476672"/>
            <a:ext cx="8810646" cy="616745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recepcja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404664"/>
            <a:ext cx="8913514" cy="623946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010085199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F3D43B"/>
      </a:hlink>
      <a:folHlink>
        <a:srgbClr val="969696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perspectiveFront" fov="6000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CFA5F52AA0A00C4CBEF2A37681B2318F04009FDCD24A096B5E4C8184D4910FEB1A76" ma:contentTypeVersion="29" ma:contentTypeDescription="Create a new document." ma:contentTypeScope="" ma:versionID="0c32a1e609da7aca8c8cb70e77704eef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5128E5C6-253A-4341-BEE7-BE070F7B51FF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872B2C4B-BB34-4F8F-B800-39197E57EF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C61C9C-1353-410C-9510-3EAD2B34FCB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TS010085199</Template>
  <TotalTime>0</TotalTime>
  <Words>225</Words>
  <Application>Microsoft Office PowerPoint</Application>
  <PresentationFormat>Pokaz na ekranie (4:3)</PresentationFormat>
  <Paragraphs>64</Paragraphs>
  <Slides>19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0" baseType="lpstr">
      <vt:lpstr>TS010085199</vt:lpstr>
      <vt:lpstr>Omówienie projektu</vt:lpstr>
      <vt:lpstr>Plan Prezentacji</vt:lpstr>
      <vt:lpstr>Zastosowanie systemu PENSJONAT </vt:lpstr>
      <vt:lpstr>Technologia</vt:lpstr>
      <vt:lpstr>Modułowy podział systemu </vt:lpstr>
      <vt:lpstr>Moduł recepcjonistki </vt:lpstr>
      <vt:lpstr>Slajd 7</vt:lpstr>
      <vt:lpstr>Slajd 8</vt:lpstr>
      <vt:lpstr>Slajd 9</vt:lpstr>
      <vt:lpstr>Moduł kierownika </vt:lpstr>
      <vt:lpstr>Slajd 11</vt:lpstr>
      <vt:lpstr>Slajd 12</vt:lpstr>
      <vt:lpstr>Moduł pracownika </vt:lpstr>
      <vt:lpstr>Slajd 14</vt:lpstr>
      <vt:lpstr>Moduł kucharza </vt:lpstr>
      <vt:lpstr>Moduł Klienta </vt:lpstr>
      <vt:lpstr>Slajd 17</vt:lpstr>
      <vt:lpstr>Podsumowanie</vt:lpstr>
      <vt:lpstr>Pytania?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2011-05-11T14:09:27Z</dcterms:created>
  <dcterms:modified xsi:type="dcterms:W3CDTF">2011-05-24T16:28:25Z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TC100851999990</vt:lpwstr>
  </property>
</Properties>
</file>