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8" r:id="rId6"/>
    <p:sldId id="269" r:id="rId7"/>
    <p:sldId id="261" r:id="rId8"/>
    <p:sldId id="272" r:id="rId9"/>
    <p:sldId id="271" r:id="rId10"/>
    <p:sldId id="278" r:id="rId11"/>
    <p:sldId id="279" r:id="rId12"/>
    <p:sldId id="280" r:id="rId13"/>
    <p:sldId id="270" r:id="rId14"/>
    <p:sldId id="281" r:id="rId15"/>
    <p:sldId id="282" r:id="rId16"/>
    <p:sldId id="283" r:id="rId17"/>
    <p:sldId id="274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Wednesday, May 18, 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Wednesday, May 18, 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Wednesday, May 18, 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Wednesday, May 18, 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ytuł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ytuł i tekst 2-kolum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Wednesday, May 18, 2011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Omówienie projektu</a:t>
            </a:r>
            <a:endParaRPr lang="pl-PL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Pensjonat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kierownika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Został zaprojektowany w celu</a:t>
            </a:r>
            <a:r>
              <a:rPr lang="pl-PL" dirty="0" smtClean="0"/>
              <a:t>:</a:t>
            </a:r>
          </a:p>
          <a:p>
            <a:r>
              <a:rPr lang="pl-PL" dirty="0" smtClean="0"/>
              <a:t>Przydzielania zadań pracownikom</a:t>
            </a:r>
          </a:p>
          <a:p>
            <a:r>
              <a:rPr lang="pl-PL" dirty="0" smtClean="0"/>
              <a:t>Zarządzania pokojami, ich standardami i wyposażeniem</a:t>
            </a:r>
          </a:p>
          <a:p>
            <a:r>
              <a:rPr lang="pl-PL" dirty="0" smtClean="0"/>
              <a:t>Kreowania oferty promocyjnej-rabaty</a:t>
            </a:r>
          </a:p>
          <a:p>
            <a:r>
              <a:rPr lang="pl-PL" dirty="0" smtClean="0"/>
              <a:t>Administrowania kontami pracowników</a:t>
            </a:r>
          </a:p>
          <a:p>
            <a:r>
              <a:rPr lang="pl-PL" dirty="0" smtClean="0"/>
              <a:t>Kierownik posiada również funkcjonalność konta recepcjonistki</a:t>
            </a:r>
            <a:endParaRPr lang="pl-PL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kierownik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810646" cy="61674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kierownik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76672"/>
            <a:ext cx="8738638" cy="611704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kierownik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76672"/>
            <a:ext cx="8892480" cy="622473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pracownika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daje pracownikowi możliwość sprawdzenia przydzielonych mu zadań</a:t>
            </a:r>
          </a:p>
          <a:p>
            <a:r>
              <a:rPr lang="pl-PL" dirty="0" smtClean="0"/>
              <a:t>(SCREEN)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kucharza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Kucharz może sprawdzać w systemie ile posiłków ma przygotować danego dnia</a:t>
            </a:r>
          </a:p>
          <a:p>
            <a:r>
              <a:rPr lang="pl-PL" dirty="0" smtClean="0"/>
              <a:t>(SCREEN)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Klienta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daje klientom możliwość przeglądania oferty i rezerwacji </a:t>
            </a:r>
            <a:r>
              <a:rPr lang="pl-PL" dirty="0" err="1" smtClean="0"/>
              <a:t>on-line</a:t>
            </a:r>
            <a:endParaRPr lang="pl-PL" dirty="0" smtClean="0"/>
          </a:p>
          <a:p>
            <a:r>
              <a:rPr lang="pl-PL" dirty="0" smtClean="0"/>
              <a:t>(SCREENY)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Funkcjonalność systemu</a:t>
            </a:r>
          </a:p>
          <a:p>
            <a:r>
              <a:rPr lang="pl-PL" dirty="0" smtClean="0"/>
              <a:t>Ułatwienia w zarządzaniu pensjonatem</a:t>
            </a:r>
          </a:p>
          <a:p>
            <a:r>
              <a:rPr lang="pl-PL" dirty="0" smtClean="0"/>
              <a:t>Największe zalety</a:t>
            </a:r>
          </a:p>
          <a:p>
            <a:r>
              <a:rPr lang="pl-PL" dirty="0" smtClean="0"/>
              <a:t>Czy warto wdrożyć system PENSJONAT?</a:t>
            </a:r>
          </a:p>
          <a:p>
            <a:r>
              <a:rPr lang="pl-PL" dirty="0" smtClean="0"/>
              <a:t>Dlaczego warto wdrożyć system PENSJONAT?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Zastosowanie systemu PENSJONAT</a:t>
            </a:r>
          </a:p>
          <a:p>
            <a:r>
              <a:rPr lang="pl-PL" smtClean="0"/>
              <a:t>Technologia</a:t>
            </a:r>
            <a:endParaRPr lang="pl-PL" dirty="0" smtClean="0"/>
          </a:p>
          <a:p>
            <a:r>
              <a:rPr lang="pl-PL" dirty="0" smtClean="0"/>
              <a:t>Modułowy podział systemu</a:t>
            </a:r>
          </a:p>
          <a:p>
            <a:r>
              <a:rPr lang="pl-PL" dirty="0" smtClean="0"/>
              <a:t>Moduł recepcjonistki</a:t>
            </a:r>
          </a:p>
          <a:p>
            <a:r>
              <a:rPr lang="pl-PL" dirty="0" smtClean="0"/>
              <a:t>Moduł kierownika</a:t>
            </a:r>
          </a:p>
          <a:p>
            <a:r>
              <a:rPr lang="pl-PL" dirty="0" smtClean="0"/>
              <a:t>Moduł pracownika</a:t>
            </a:r>
          </a:p>
          <a:p>
            <a:r>
              <a:rPr lang="pl-PL" dirty="0" smtClean="0"/>
              <a:t>Moduł kucharza</a:t>
            </a:r>
          </a:p>
          <a:p>
            <a:r>
              <a:rPr lang="pl-PL" dirty="0" smtClean="0"/>
              <a:t>Moduł klienta</a:t>
            </a:r>
          </a:p>
          <a:p>
            <a:r>
              <a:rPr lang="pl-PL" dirty="0" smtClean="0"/>
              <a:t>Podsumowanie</a:t>
            </a:r>
          </a:p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Zastosowanie systemu PENSJONAT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System został zaprojektowany z myślą małych pensjonatach. Pozwala na obsługę: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Pokoi</a:t>
            </a:r>
          </a:p>
          <a:p>
            <a:r>
              <a:rPr lang="pl-PL" dirty="0" smtClean="0"/>
              <a:t>Dodatkowych usług oferowanych klientom</a:t>
            </a:r>
          </a:p>
          <a:p>
            <a:r>
              <a:rPr lang="pl-PL" dirty="0" smtClean="0"/>
              <a:t>Rezerwacji</a:t>
            </a:r>
          </a:p>
          <a:p>
            <a:r>
              <a:rPr lang="pl-PL" dirty="0" smtClean="0"/>
              <a:t>Prezentacji oferty przez Internet</a:t>
            </a:r>
          </a:p>
          <a:p>
            <a:r>
              <a:rPr lang="pl-PL" dirty="0" smtClean="0"/>
              <a:t>Planowania ilości posiłków do przygotowania</a:t>
            </a:r>
          </a:p>
          <a:p>
            <a:r>
              <a:rPr lang="pl-PL" dirty="0" smtClean="0"/>
              <a:t>Generowania rachunków i faktur w formacie PDF</a:t>
            </a:r>
            <a:endParaRPr lang="pl-PL" dirty="0" smtClean="0"/>
          </a:p>
          <a:p>
            <a:r>
              <a:rPr lang="pl-PL" dirty="0" smtClean="0"/>
              <a:t>Wysyłania </a:t>
            </a:r>
            <a:r>
              <a:rPr lang="pl-PL" dirty="0" err="1" smtClean="0"/>
              <a:t>newslettera</a:t>
            </a:r>
            <a:r>
              <a:rPr lang="pl-PL" dirty="0" smtClean="0"/>
              <a:t> do klientów</a:t>
            </a:r>
            <a:endParaRPr lang="pl-PL" dirty="0" smtClean="0"/>
          </a:p>
          <a:p>
            <a:r>
              <a:rPr lang="pl-PL" dirty="0" smtClean="0"/>
              <a:t>Oraz wiele innych przydatnych funkcjonalności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Technologia</a:t>
            </a:r>
            <a:endParaRPr lang="pl-PL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Platforma</a:t>
            </a:r>
            <a:endParaRPr lang="pl-PL" dirty="0" smtClean="0"/>
          </a:p>
          <a:p>
            <a:pPr lvl="1"/>
            <a:r>
              <a:rPr lang="pl-PL" dirty="0" smtClean="0"/>
              <a:t>.NET</a:t>
            </a:r>
            <a:endParaRPr lang="pl-PL" dirty="0" smtClean="0"/>
          </a:p>
          <a:p>
            <a:r>
              <a:rPr lang="pl-PL" dirty="0" smtClean="0"/>
              <a:t>Interfejs</a:t>
            </a:r>
            <a:endParaRPr lang="pl-PL" dirty="0" smtClean="0"/>
          </a:p>
          <a:p>
            <a:pPr lvl="1"/>
            <a:r>
              <a:rPr lang="pl-PL" dirty="0" smtClean="0"/>
              <a:t>WPF</a:t>
            </a:r>
            <a:endParaRPr lang="pl-PL" dirty="0" smtClean="0"/>
          </a:p>
          <a:p>
            <a:r>
              <a:rPr lang="pl-PL" dirty="0" smtClean="0"/>
              <a:t>Baza danych</a:t>
            </a:r>
            <a:endParaRPr lang="pl-PL" dirty="0" smtClean="0"/>
          </a:p>
          <a:p>
            <a:pPr lvl="1"/>
            <a:r>
              <a:rPr lang="pl-PL" dirty="0" smtClean="0"/>
              <a:t>MS SQL Server 2008 R2</a:t>
            </a:r>
            <a:endParaRPr lang="pl-PL" dirty="0" smtClean="0"/>
          </a:p>
        </p:txBody>
      </p:sp>
      <p:sp>
        <p:nvSpPr>
          <p:cNvPr id="4" name="Rectangle 4"/>
          <p:cNvSpPr txBox="1"/>
          <p:nvPr/>
        </p:nvSpPr>
        <p:spPr>
          <a:xfrm>
            <a:off x="457200" y="6124575"/>
            <a:ext cx="8229600" cy="503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l-PL" sz="1200" dirty="0" smtClean="0"/>
              <a:t>ZSS — zdefiniuj swoje skróty!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Modułowy podział systemu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został podzielony na moduły zakładki dostępne dla użytkownika zgodnie z uprawnieniami jego konta.</a:t>
            </a:r>
          </a:p>
          <a:p>
            <a:r>
              <a:rPr lang="pl-PL" dirty="0" smtClean="0"/>
              <a:t>Pojawiają się one po udanym zalogowaniu</a:t>
            </a:r>
          </a:p>
          <a:p>
            <a:r>
              <a:rPr lang="pl-PL" dirty="0" smtClean="0"/>
              <a:t>(SCREEN ekranu logowania)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recepcjonistki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Pozwala na:</a:t>
            </a:r>
          </a:p>
          <a:p>
            <a:r>
              <a:rPr lang="pl-PL" dirty="0" smtClean="0"/>
              <a:t>Zarządzanie pobytami i rezerwacjami</a:t>
            </a:r>
          </a:p>
          <a:p>
            <a:r>
              <a:rPr lang="pl-PL" dirty="0" smtClean="0"/>
              <a:t>Generowanie rachunku i faktury</a:t>
            </a:r>
          </a:p>
          <a:p>
            <a:r>
              <a:rPr lang="pl-PL" dirty="0" smtClean="0"/>
              <a:t>Wysyłanie </a:t>
            </a:r>
            <a:r>
              <a:rPr lang="pl-PL" dirty="0" err="1" smtClean="0"/>
              <a:t>newslettera</a:t>
            </a:r>
            <a:endParaRPr lang="pl-PL" dirty="0" smtClean="0"/>
          </a:p>
          <a:p>
            <a:r>
              <a:rPr lang="pl-PL" dirty="0" smtClean="0"/>
              <a:t>Obsługę klientów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04664"/>
            <a:ext cx="8810646" cy="61674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810646" cy="61674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04664"/>
            <a:ext cx="8913514" cy="623946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08519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CFA5F52AA0A00C4CBEF2A37681B2318F04009FDCD24A096B5E4C8184D4910FEB1A76" ma:contentTypeVersion="29" ma:contentTypeDescription="Create a new document." ma:contentTypeScope="" ma:versionID="0c32a1e609da7aca8c8cb70e77704eef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5128E5C6-253A-4341-BEE7-BE070F7B51FF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72B2C4B-BB34-4F8F-B800-39197E57EF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C61C9C-1353-410C-9510-3EAD2B34FC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TS010085199</Template>
  <TotalTime>0</TotalTime>
  <Words>236</Words>
  <Application>Microsoft Office PowerPoint</Application>
  <PresentationFormat>Pokaz na ekranie (4:3)</PresentationFormat>
  <Paragraphs>69</Paragraphs>
  <Slides>18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TS010085199</vt:lpstr>
      <vt:lpstr>Omówienie projektu</vt:lpstr>
      <vt:lpstr>Plan Prezentacji</vt:lpstr>
      <vt:lpstr>Zastosowanie systemu PENSJONAT </vt:lpstr>
      <vt:lpstr>Technologia</vt:lpstr>
      <vt:lpstr>Modułowy podział systemu </vt:lpstr>
      <vt:lpstr>Moduł recepcjonistki </vt:lpstr>
      <vt:lpstr>Slajd 7</vt:lpstr>
      <vt:lpstr>Slajd 8</vt:lpstr>
      <vt:lpstr>Slajd 9</vt:lpstr>
      <vt:lpstr>Moduł kierownika </vt:lpstr>
      <vt:lpstr>Slajd 11</vt:lpstr>
      <vt:lpstr>Slajd 12</vt:lpstr>
      <vt:lpstr>Slajd 13</vt:lpstr>
      <vt:lpstr>Moduł pracownika </vt:lpstr>
      <vt:lpstr>Moduł kucharza </vt:lpstr>
      <vt:lpstr>Moduł Klienta </vt:lpstr>
      <vt:lpstr>Podsumowanie</vt:lpstr>
      <vt:lpstr>Pytania?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2011-05-11T14:09:27Z</dcterms:created>
  <dcterms:modified xsi:type="dcterms:W3CDTF">2011-05-18T19:49:38Z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