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80" r:id="rId19"/>
    <p:sldId id="272" r:id="rId20"/>
    <p:sldId id="274" r:id="rId21"/>
    <p:sldId id="275" r:id="rId22"/>
    <p:sldId id="276" r:id="rId23"/>
    <p:sldId id="277" r:id="rId24"/>
    <p:sldId id="278" r:id="rId25"/>
    <p:sldId id="279"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528EF-D1D5-444D-8E0F-C79A8016AAC7}" v="5" dt="2022-06-01T16:51:52.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660"/>
  </p:normalViewPr>
  <p:slideViewPr>
    <p:cSldViewPr snapToGrid="0">
      <p:cViewPr varScale="1">
        <p:scale>
          <a:sx n="70" d="100"/>
          <a:sy n="70"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4FA95-98AC-4CD7-8E0E-10C82C7AB45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F81224-2468-4CC3-8901-3361379DA3A9}">
      <dgm:prSet/>
      <dgm:spPr/>
      <dgm:t>
        <a:bodyPr/>
        <a:lstStyle/>
        <a:p>
          <a:r>
            <a:rPr lang="en-US" i="1" dirty="0"/>
            <a:t>As of now, the system only has two main users using it:</a:t>
          </a:r>
        </a:p>
      </dgm:t>
    </dgm:pt>
    <dgm:pt modelId="{46D7083E-91B3-43B1-BFA2-07FF61938815}" type="parTrans" cxnId="{5BA32CDE-2B4A-4A0A-9CFD-71397DEFECE7}">
      <dgm:prSet/>
      <dgm:spPr/>
      <dgm:t>
        <a:bodyPr/>
        <a:lstStyle/>
        <a:p>
          <a:endParaRPr lang="en-US"/>
        </a:p>
      </dgm:t>
    </dgm:pt>
    <dgm:pt modelId="{8360DAC5-7A00-45A4-A878-28505E16E2BE}" type="sibTrans" cxnId="{5BA32CDE-2B4A-4A0A-9CFD-71397DEFECE7}">
      <dgm:prSet/>
      <dgm:spPr/>
      <dgm:t>
        <a:bodyPr/>
        <a:lstStyle/>
        <a:p>
          <a:endParaRPr lang="en-US"/>
        </a:p>
      </dgm:t>
    </dgm:pt>
    <dgm:pt modelId="{F3ABFA95-2285-4BCC-84F8-98EE4F08E6E7}">
      <dgm:prSet/>
      <dgm:spPr/>
      <dgm:t>
        <a:bodyPr/>
        <a:lstStyle/>
        <a:p>
          <a:r>
            <a:rPr lang="en-US" b="1"/>
            <a:t>Admin: Managing website resources.</a:t>
          </a:r>
          <a:endParaRPr lang="en-US"/>
        </a:p>
      </dgm:t>
    </dgm:pt>
    <dgm:pt modelId="{8221FF85-0BAF-47CC-8D8E-EAD98586DF64}" type="parTrans" cxnId="{A7443B07-DBBD-4DA5-AE99-A4F40DFC54F9}">
      <dgm:prSet/>
      <dgm:spPr/>
      <dgm:t>
        <a:bodyPr/>
        <a:lstStyle/>
        <a:p>
          <a:endParaRPr lang="en-US"/>
        </a:p>
      </dgm:t>
    </dgm:pt>
    <dgm:pt modelId="{F5433F44-14DD-4A60-9CBA-5EBAB4BC8E2D}" type="sibTrans" cxnId="{A7443B07-DBBD-4DA5-AE99-A4F40DFC54F9}">
      <dgm:prSet/>
      <dgm:spPr/>
      <dgm:t>
        <a:bodyPr/>
        <a:lstStyle/>
        <a:p>
          <a:endParaRPr lang="en-US"/>
        </a:p>
      </dgm:t>
    </dgm:pt>
    <dgm:pt modelId="{E66DE80F-6124-41FE-9964-88338CA202E4}">
      <dgm:prSet/>
      <dgm:spPr/>
      <dgm:t>
        <a:bodyPr/>
        <a:lstStyle/>
        <a:p>
          <a:r>
            <a:rPr lang="en-US" b="1" dirty="0"/>
            <a:t>End User:</a:t>
          </a:r>
          <a:r>
            <a:rPr lang="en-US" dirty="0"/>
            <a:t> </a:t>
          </a:r>
          <a:r>
            <a:rPr lang="en-US" b="1" dirty="0"/>
            <a:t>consisting of local-residents, students, travelers, businessman, home-makers, etc.</a:t>
          </a:r>
        </a:p>
      </dgm:t>
    </dgm:pt>
    <dgm:pt modelId="{5545F705-EC40-4867-BA20-E7E4B1F8C1A1}" type="parTrans" cxnId="{DCDC7237-1878-4888-9375-5012A3CA54FC}">
      <dgm:prSet/>
      <dgm:spPr/>
      <dgm:t>
        <a:bodyPr/>
        <a:lstStyle/>
        <a:p>
          <a:endParaRPr lang="en-US"/>
        </a:p>
      </dgm:t>
    </dgm:pt>
    <dgm:pt modelId="{059B96AD-00A9-4D7B-9D68-CFD4B6F0471F}" type="sibTrans" cxnId="{DCDC7237-1878-4888-9375-5012A3CA54FC}">
      <dgm:prSet/>
      <dgm:spPr/>
      <dgm:t>
        <a:bodyPr/>
        <a:lstStyle/>
        <a:p>
          <a:endParaRPr lang="en-US"/>
        </a:p>
      </dgm:t>
    </dgm:pt>
    <dgm:pt modelId="{98C99459-CB84-49E8-9FBF-17ACEFBCEC54}" type="pres">
      <dgm:prSet presAssocID="{F974FA95-98AC-4CD7-8E0E-10C82C7AB457}" presName="vert0" presStyleCnt="0">
        <dgm:presLayoutVars>
          <dgm:dir/>
          <dgm:animOne val="branch"/>
          <dgm:animLvl val="lvl"/>
        </dgm:presLayoutVars>
      </dgm:prSet>
      <dgm:spPr/>
    </dgm:pt>
    <dgm:pt modelId="{CE59E69F-62B2-4600-881C-1C7C454F7E26}" type="pres">
      <dgm:prSet presAssocID="{F1F81224-2468-4CC3-8901-3361379DA3A9}" presName="thickLine" presStyleLbl="alignNode1" presStyleIdx="0" presStyleCnt="1"/>
      <dgm:spPr/>
    </dgm:pt>
    <dgm:pt modelId="{3F5B8C29-35C4-4E48-940E-850D9EE44F48}" type="pres">
      <dgm:prSet presAssocID="{F1F81224-2468-4CC3-8901-3361379DA3A9}" presName="horz1" presStyleCnt="0"/>
      <dgm:spPr/>
    </dgm:pt>
    <dgm:pt modelId="{01ECDE1A-DE2C-4C5A-BA9B-9868EA72BC52}" type="pres">
      <dgm:prSet presAssocID="{F1F81224-2468-4CC3-8901-3361379DA3A9}" presName="tx1" presStyleLbl="revTx" presStyleIdx="0" presStyleCnt="3"/>
      <dgm:spPr/>
    </dgm:pt>
    <dgm:pt modelId="{AF15937D-D00F-4A7B-8D92-A4D7DAF578F1}" type="pres">
      <dgm:prSet presAssocID="{F1F81224-2468-4CC3-8901-3361379DA3A9}" presName="vert1" presStyleCnt="0"/>
      <dgm:spPr/>
    </dgm:pt>
    <dgm:pt modelId="{AFB3B722-B612-4175-8075-BEF2B4E2E5D9}" type="pres">
      <dgm:prSet presAssocID="{F3ABFA95-2285-4BCC-84F8-98EE4F08E6E7}" presName="vertSpace2a" presStyleCnt="0"/>
      <dgm:spPr/>
    </dgm:pt>
    <dgm:pt modelId="{CFECF528-F19D-4CDA-9ECC-8D3081411AEF}" type="pres">
      <dgm:prSet presAssocID="{F3ABFA95-2285-4BCC-84F8-98EE4F08E6E7}" presName="horz2" presStyleCnt="0"/>
      <dgm:spPr/>
    </dgm:pt>
    <dgm:pt modelId="{639C2DA6-BB5F-4794-8422-2416B3798BC6}" type="pres">
      <dgm:prSet presAssocID="{F3ABFA95-2285-4BCC-84F8-98EE4F08E6E7}" presName="horzSpace2" presStyleCnt="0"/>
      <dgm:spPr/>
    </dgm:pt>
    <dgm:pt modelId="{D0D644DC-A516-49CF-8FEA-E290586CB574}" type="pres">
      <dgm:prSet presAssocID="{F3ABFA95-2285-4BCC-84F8-98EE4F08E6E7}" presName="tx2" presStyleLbl="revTx" presStyleIdx="1" presStyleCnt="3"/>
      <dgm:spPr/>
    </dgm:pt>
    <dgm:pt modelId="{E82BF761-02B5-4917-BF53-7ED818A69D3F}" type="pres">
      <dgm:prSet presAssocID="{F3ABFA95-2285-4BCC-84F8-98EE4F08E6E7}" presName="vert2" presStyleCnt="0"/>
      <dgm:spPr/>
    </dgm:pt>
    <dgm:pt modelId="{44709B6D-2B98-496F-A704-257DE0FCF368}" type="pres">
      <dgm:prSet presAssocID="{F3ABFA95-2285-4BCC-84F8-98EE4F08E6E7}" presName="thinLine2b" presStyleLbl="callout" presStyleIdx="0" presStyleCnt="2"/>
      <dgm:spPr/>
    </dgm:pt>
    <dgm:pt modelId="{7D24C97F-326F-4CCA-8F71-AD172D5A2248}" type="pres">
      <dgm:prSet presAssocID="{F3ABFA95-2285-4BCC-84F8-98EE4F08E6E7}" presName="vertSpace2b" presStyleCnt="0"/>
      <dgm:spPr/>
    </dgm:pt>
    <dgm:pt modelId="{E69E3CA3-5AF8-4AC3-ADF2-2BC45000803E}" type="pres">
      <dgm:prSet presAssocID="{E66DE80F-6124-41FE-9964-88338CA202E4}" presName="horz2" presStyleCnt="0"/>
      <dgm:spPr/>
    </dgm:pt>
    <dgm:pt modelId="{20E79EB6-D809-41F4-8501-5615B228DC34}" type="pres">
      <dgm:prSet presAssocID="{E66DE80F-6124-41FE-9964-88338CA202E4}" presName="horzSpace2" presStyleCnt="0"/>
      <dgm:spPr/>
    </dgm:pt>
    <dgm:pt modelId="{5CFA7E25-0D87-49B7-A4CD-20373F720BDE}" type="pres">
      <dgm:prSet presAssocID="{E66DE80F-6124-41FE-9964-88338CA202E4}" presName="tx2" presStyleLbl="revTx" presStyleIdx="2" presStyleCnt="3"/>
      <dgm:spPr/>
    </dgm:pt>
    <dgm:pt modelId="{C7BF8291-4E96-4C0A-A71B-5530081F3EEB}" type="pres">
      <dgm:prSet presAssocID="{E66DE80F-6124-41FE-9964-88338CA202E4}" presName="vert2" presStyleCnt="0"/>
      <dgm:spPr/>
    </dgm:pt>
    <dgm:pt modelId="{77010314-A48A-4A05-B62F-0DB8474FFE57}" type="pres">
      <dgm:prSet presAssocID="{E66DE80F-6124-41FE-9964-88338CA202E4}" presName="thinLine2b" presStyleLbl="callout" presStyleIdx="1" presStyleCnt="2"/>
      <dgm:spPr/>
    </dgm:pt>
    <dgm:pt modelId="{78E2007D-6D1B-4389-A72D-958EF58EBBD5}" type="pres">
      <dgm:prSet presAssocID="{E66DE80F-6124-41FE-9964-88338CA202E4}" presName="vertSpace2b" presStyleCnt="0"/>
      <dgm:spPr/>
    </dgm:pt>
  </dgm:ptLst>
  <dgm:cxnLst>
    <dgm:cxn modelId="{A7443B07-DBBD-4DA5-AE99-A4F40DFC54F9}" srcId="{F1F81224-2468-4CC3-8901-3361379DA3A9}" destId="{F3ABFA95-2285-4BCC-84F8-98EE4F08E6E7}" srcOrd="0" destOrd="0" parTransId="{8221FF85-0BAF-47CC-8D8E-EAD98586DF64}" sibTransId="{F5433F44-14DD-4A60-9CBA-5EBAB4BC8E2D}"/>
    <dgm:cxn modelId="{DCDC7237-1878-4888-9375-5012A3CA54FC}" srcId="{F1F81224-2468-4CC3-8901-3361379DA3A9}" destId="{E66DE80F-6124-41FE-9964-88338CA202E4}" srcOrd="1" destOrd="0" parTransId="{5545F705-EC40-4867-BA20-E7E4B1F8C1A1}" sibTransId="{059B96AD-00A9-4D7B-9D68-CFD4B6F0471F}"/>
    <dgm:cxn modelId="{40D6C67D-2E95-416C-A363-99EC068A7F69}" type="presOf" srcId="{F3ABFA95-2285-4BCC-84F8-98EE4F08E6E7}" destId="{D0D644DC-A516-49CF-8FEA-E290586CB574}" srcOrd="0" destOrd="0" presId="urn:microsoft.com/office/officeart/2008/layout/LinedList"/>
    <dgm:cxn modelId="{ED061F82-3BE5-4C38-88B4-5B962D7EBA52}" type="presOf" srcId="{F974FA95-98AC-4CD7-8E0E-10C82C7AB457}" destId="{98C99459-CB84-49E8-9FBF-17ACEFBCEC54}" srcOrd="0" destOrd="0" presId="urn:microsoft.com/office/officeart/2008/layout/LinedList"/>
    <dgm:cxn modelId="{D59B60CF-3A01-49DA-B3B4-865301314C23}" type="presOf" srcId="{E66DE80F-6124-41FE-9964-88338CA202E4}" destId="{5CFA7E25-0D87-49B7-A4CD-20373F720BDE}" srcOrd="0" destOrd="0" presId="urn:microsoft.com/office/officeart/2008/layout/LinedList"/>
    <dgm:cxn modelId="{5BA32CDE-2B4A-4A0A-9CFD-71397DEFECE7}" srcId="{F974FA95-98AC-4CD7-8E0E-10C82C7AB457}" destId="{F1F81224-2468-4CC3-8901-3361379DA3A9}" srcOrd="0" destOrd="0" parTransId="{46D7083E-91B3-43B1-BFA2-07FF61938815}" sibTransId="{8360DAC5-7A00-45A4-A878-28505E16E2BE}"/>
    <dgm:cxn modelId="{3DFF9CFE-EDCF-409F-952E-A6B03613D531}" type="presOf" srcId="{F1F81224-2468-4CC3-8901-3361379DA3A9}" destId="{01ECDE1A-DE2C-4C5A-BA9B-9868EA72BC52}" srcOrd="0" destOrd="0" presId="urn:microsoft.com/office/officeart/2008/layout/LinedList"/>
    <dgm:cxn modelId="{0613EB6E-C863-4A3E-B5A8-8D94254B0A55}" type="presParOf" srcId="{98C99459-CB84-49E8-9FBF-17ACEFBCEC54}" destId="{CE59E69F-62B2-4600-881C-1C7C454F7E26}" srcOrd="0" destOrd="0" presId="urn:microsoft.com/office/officeart/2008/layout/LinedList"/>
    <dgm:cxn modelId="{6B874D31-BE8B-4372-A100-F87BEE1FB41C}" type="presParOf" srcId="{98C99459-CB84-49E8-9FBF-17ACEFBCEC54}" destId="{3F5B8C29-35C4-4E48-940E-850D9EE44F48}" srcOrd="1" destOrd="0" presId="urn:microsoft.com/office/officeart/2008/layout/LinedList"/>
    <dgm:cxn modelId="{72AA0965-E317-4E85-B2B5-3BE12EAE0940}" type="presParOf" srcId="{3F5B8C29-35C4-4E48-940E-850D9EE44F48}" destId="{01ECDE1A-DE2C-4C5A-BA9B-9868EA72BC52}" srcOrd="0" destOrd="0" presId="urn:microsoft.com/office/officeart/2008/layout/LinedList"/>
    <dgm:cxn modelId="{C4B1DBCE-3D6E-4FE7-B5DC-646CE496FD2C}" type="presParOf" srcId="{3F5B8C29-35C4-4E48-940E-850D9EE44F48}" destId="{AF15937D-D00F-4A7B-8D92-A4D7DAF578F1}" srcOrd="1" destOrd="0" presId="urn:microsoft.com/office/officeart/2008/layout/LinedList"/>
    <dgm:cxn modelId="{1641713B-32B3-42A7-AFEE-06677D40EDBB}" type="presParOf" srcId="{AF15937D-D00F-4A7B-8D92-A4D7DAF578F1}" destId="{AFB3B722-B612-4175-8075-BEF2B4E2E5D9}" srcOrd="0" destOrd="0" presId="urn:microsoft.com/office/officeart/2008/layout/LinedList"/>
    <dgm:cxn modelId="{1552287F-B0FE-4A43-BBDF-C37BAC22981F}" type="presParOf" srcId="{AF15937D-D00F-4A7B-8D92-A4D7DAF578F1}" destId="{CFECF528-F19D-4CDA-9ECC-8D3081411AEF}" srcOrd="1" destOrd="0" presId="urn:microsoft.com/office/officeart/2008/layout/LinedList"/>
    <dgm:cxn modelId="{1807C74F-51BC-49B0-A19C-DE650FC776C0}" type="presParOf" srcId="{CFECF528-F19D-4CDA-9ECC-8D3081411AEF}" destId="{639C2DA6-BB5F-4794-8422-2416B3798BC6}" srcOrd="0" destOrd="0" presId="urn:microsoft.com/office/officeart/2008/layout/LinedList"/>
    <dgm:cxn modelId="{577AE775-4083-462D-8FB3-C1C5F80AB2DA}" type="presParOf" srcId="{CFECF528-F19D-4CDA-9ECC-8D3081411AEF}" destId="{D0D644DC-A516-49CF-8FEA-E290586CB574}" srcOrd="1" destOrd="0" presId="urn:microsoft.com/office/officeart/2008/layout/LinedList"/>
    <dgm:cxn modelId="{330FB62E-5A9B-4303-A633-B7A5CD8E4606}" type="presParOf" srcId="{CFECF528-F19D-4CDA-9ECC-8D3081411AEF}" destId="{E82BF761-02B5-4917-BF53-7ED818A69D3F}" srcOrd="2" destOrd="0" presId="urn:microsoft.com/office/officeart/2008/layout/LinedList"/>
    <dgm:cxn modelId="{1EF30F9A-6592-4B67-8BEC-7EDEDE453B64}" type="presParOf" srcId="{AF15937D-D00F-4A7B-8D92-A4D7DAF578F1}" destId="{44709B6D-2B98-496F-A704-257DE0FCF368}" srcOrd="2" destOrd="0" presId="urn:microsoft.com/office/officeart/2008/layout/LinedList"/>
    <dgm:cxn modelId="{4CE7FE1F-B65C-46A5-826F-87819A7BE324}" type="presParOf" srcId="{AF15937D-D00F-4A7B-8D92-A4D7DAF578F1}" destId="{7D24C97F-326F-4CCA-8F71-AD172D5A2248}" srcOrd="3" destOrd="0" presId="urn:microsoft.com/office/officeart/2008/layout/LinedList"/>
    <dgm:cxn modelId="{EE65DD71-D405-4973-926B-B83D210A622F}" type="presParOf" srcId="{AF15937D-D00F-4A7B-8D92-A4D7DAF578F1}" destId="{E69E3CA3-5AF8-4AC3-ADF2-2BC45000803E}" srcOrd="4" destOrd="0" presId="urn:microsoft.com/office/officeart/2008/layout/LinedList"/>
    <dgm:cxn modelId="{C1630B4C-5FA8-4A60-BC6D-4ABB5135539F}" type="presParOf" srcId="{E69E3CA3-5AF8-4AC3-ADF2-2BC45000803E}" destId="{20E79EB6-D809-41F4-8501-5615B228DC34}" srcOrd="0" destOrd="0" presId="urn:microsoft.com/office/officeart/2008/layout/LinedList"/>
    <dgm:cxn modelId="{4E879A52-853E-4DF1-9D8B-5827B1199D28}" type="presParOf" srcId="{E69E3CA3-5AF8-4AC3-ADF2-2BC45000803E}" destId="{5CFA7E25-0D87-49B7-A4CD-20373F720BDE}" srcOrd="1" destOrd="0" presId="urn:microsoft.com/office/officeart/2008/layout/LinedList"/>
    <dgm:cxn modelId="{DD9411AF-9486-4423-BB25-28B3EA4C1776}" type="presParOf" srcId="{E69E3CA3-5AF8-4AC3-ADF2-2BC45000803E}" destId="{C7BF8291-4E96-4C0A-A71B-5530081F3EEB}" srcOrd="2" destOrd="0" presId="urn:microsoft.com/office/officeart/2008/layout/LinedList"/>
    <dgm:cxn modelId="{2E2ECD4C-B37A-4DAB-A1E5-A0B276955BA5}" type="presParOf" srcId="{AF15937D-D00F-4A7B-8D92-A4D7DAF578F1}" destId="{77010314-A48A-4A05-B62F-0DB8474FFE57}" srcOrd="5" destOrd="0" presId="urn:microsoft.com/office/officeart/2008/layout/LinedList"/>
    <dgm:cxn modelId="{B604DCD9-5638-4E5E-B011-01F951E325F5}" type="presParOf" srcId="{AF15937D-D00F-4A7B-8D92-A4D7DAF578F1}" destId="{78E2007D-6D1B-4389-A72D-958EF58EBBD5}"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9E69F-62B2-4600-881C-1C7C454F7E26}">
      <dsp:nvSpPr>
        <dsp:cNvPr id="0" name=""/>
        <dsp:cNvSpPr/>
      </dsp:nvSpPr>
      <dsp:spPr>
        <a:xfrm>
          <a:off x="0" y="0"/>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CDE1A-DE2C-4C5A-BA9B-9868EA72BC52}">
      <dsp:nvSpPr>
        <dsp:cNvPr id="0" name=""/>
        <dsp:cNvSpPr/>
      </dsp:nvSpPr>
      <dsp:spPr>
        <a:xfrm>
          <a:off x="0" y="0"/>
          <a:ext cx="2133600" cy="3048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i="1" kern="1200" dirty="0"/>
            <a:t>As of now, the system only has two main users using it:</a:t>
          </a:r>
        </a:p>
      </dsp:txBody>
      <dsp:txXfrm>
        <a:off x="0" y="0"/>
        <a:ext cx="2133600" cy="3048001"/>
      </dsp:txXfrm>
    </dsp:sp>
    <dsp:sp modelId="{D0D644DC-A516-49CF-8FEA-E290586CB574}">
      <dsp:nvSpPr>
        <dsp:cNvPr id="0" name=""/>
        <dsp:cNvSpPr/>
      </dsp:nvSpPr>
      <dsp:spPr>
        <a:xfrm>
          <a:off x="2293620" y="70842"/>
          <a:ext cx="8374380" cy="141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t>Admin: Managing website resources.</a:t>
          </a:r>
          <a:endParaRPr lang="en-US" sz="3100" kern="1200"/>
        </a:p>
      </dsp:txBody>
      <dsp:txXfrm>
        <a:off x="2293620" y="70842"/>
        <a:ext cx="8374380" cy="1416844"/>
      </dsp:txXfrm>
    </dsp:sp>
    <dsp:sp modelId="{44709B6D-2B98-496F-A704-257DE0FCF368}">
      <dsp:nvSpPr>
        <dsp:cNvPr id="0" name=""/>
        <dsp:cNvSpPr/>
      </dsp:nvSpPr>
      <dsp:spPr>
        <a:xfrm>
          <a:off x="2133600" y="1487686"/>
          <a:ext cx="8534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FA7E25-0D87-49B7-A4CD-20373F720BDE}">
      <dsp:nvSpPr>
        <dsp:cNvPr id="0" name=""/>
        <dsp:cNvSpPr/>
      </dsp:nvSpPr>
      <dsp:spPr>
        <a:xfrm>
          <a:off x="2293620" y="1558528"/>
          <a:ext cx="8374380" cy="141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End User:</a:t>
          </a:r>
          <a:r>
            <a:rPr lang="en-US" sz="3100" kern="1200" dirty="0"/>
            <a:t> </a:t>
          </a:r>
          <a:r>
            <a:rPr lang="en-US" sz="3100" b="1" kern="1200" dirty="0"/>
            <a:t>consisting of local-residents, students, travelers, businessman, home-makers, etc.</a:t>
          </a:r>
        </a:p>
      </dsp:txBody>
      <dsp:txXfrm>
        <a:off x="2293620" y="1558528"/>
        <a:ext cx="8374380" cy="1416844"/>
      </dsp:txXfrm>
    </dsp:sp>
    <dsp:sp modelId="{77010314-A48A-4A05-B62F-0DB8474FFE57}">
      <dsp:nvSpPr>
        <dsp:cNvPr id="0" name=""/>
        <dsp:cNvSpPr/>
      </dsp:nvSpPr>
      <dsp:spPr>
        <a:xfrm>
          <a:off x="2133600" y="2975372"/>
          <a:ext cx="8534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6/1/2022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2682104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0543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93213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2689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00865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92108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10213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22730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40228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83062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6/1/2022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83062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6/1/2022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3410350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72" r:id="rId5"/>
    <p:sldLayoutId id="2147483673" r:id="rId6"/>
    <p:sldLayoutId id="2147483678" r:id="rId7"/>
    <p:sldLayoutId id="2147483674" r:id="rId8"/>
    <p:sldLayoutId id="2147483675" r:id="rId9"/>
    <p:sldLayoutId id="2147483676" r:id="rId10"/>
    <p:sldLayoutId id="2147483677"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and question mark">
            <a:extLst>
              <a:ext uri="{FF2B5EF4-FFF2-40B4-BE49-F238E27FC236}">
                <a16:creationId xmlns:a16="http://schemas.microsoft.com/office/drawing/2014/main" id="{3737F682-5907-F5F7-3455-C11253BF6A66}"/>
              </a:ext>
            </a:extLst>
          </p:cNvPr>
          <p:cNvPicPr>
            <a:picLocks noChangeAspect="1"/>
          </p:cNvPicPr>
          <p:nvPr/>
        </p:nvPicPr>
        <p:blipFill rotWithShape="1">
          <a:blip r:embed="rId2">
            <a:alphaModFix amt="80000"/>
          </a:blip>
          <a:srcRect b="11111"/>
          <a:stretch/>
        </p:blipFill>
        <p:spPr>
          <a:xfrm>
            <a:off x="-524" y="-607539"/>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E1B9CA0-BFF1-5680-8EFB-0A5762632510}"/>
              </a:ext>
            </a:extLst>
          </p:cNvPr>
          <p:cNvSpPr>
            <a:spLocks noGrp="1"/>
          </p:cNvSpPr>
          <p:nvPr>
            <p:ph type="ctrTitle"/>
          </p:nvPr>
        </p:nvSpPr>
        <p:spPr>
          <a:xfrm>
            <a:off x="762000" y="933451"/>
            <a:ext cx="5334000" cy="2576512"/>
          </a:xfrm>
        </p:spPr>
        <p:txBody>
          <a:bodyPr>
            <a:normAutofit/>
          </a:bodyPr>
          <a:lstStyle/>
          <a:p>
            <a:pPr algn="l"/>
            <a:r>
              <a:rPr lang="en-US" sz="8000" dirty="0">
                <a:solidFill>
                  <a:srgbClr val="FFFFFF"/>
                </a:solidFill>
                <a:cs typeface="Segoe UI" panose="020B0502040204020203" pitchFamily="34" charset="0"/>
              </a:rPr>
              <a:t>JustFind</a:t>
            </a:r>
            <a:br>
              <a:rPr lang="en-US" sz="8000" dirty="0">
                <a:solidFill>
                  <a:srgbClr val="FFFFFF"/>
                </a:solidFill>
                <a:latin typeface="Segoe UI" panose="020B0502040204020203" pitchFamily="34" charset="0"/>
                <a:cs typeface="Segoe UI" panose="020B0502040204020203" pitchFamily="34" charset="0"/>
              </a:rPr>
            </a:br>
            <a:endParaRPr lang="en-US" sz="8000" i="1" dirty="0">
              <a:solidFill>
                <a:srgbClr val="FFFFFF"/>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1E07E40-8318-D595-5508-8F88E10731D0}"/>
              </a:ext>
            </a:extLst>
          </p:cNvPr>
          <p:cNvSpPr>
            <a:spLocks noGrp="1"/>
          </p:cNvSpPr>
          <p:nvPr>
            <p:ph type="subTitle" idx="1"/>
          </p:nvPr>
        </p:nvSpPr>
        <p:spPr>
          <a:xfrm>
            <a:off x="762000" y="2840727"/>
            <a:ext cx="8382000" cy="1338471"/>
          </a:xfrm>
        </p:spPr>
        <p:txBody>
          <a:bodyPr>
            <a:normAutofit/>
          </a:bodyPr>
          <a:lstStyle/>
          <a:p>
            <a:pPr algn="l"/>
            <a:r>
              <a:rPr lang="en-US" i="1" dirty="0">
                <a:solidFill>
                  <a:srgbClr val="FFFFFF"/>
                </a:solidFill>
                <a:latin typeface="Segoe UI" panose="020B0502040204020203" pitchFamily="34" charset="0"/>
                <a:cs typeface="Segoe UI" panose="020B0502040204020203" pitchFamily="34" charset="0"/>
              </a:rPr>
              <a:t>(“Your only City Guide”)</a:t>
            </a:r>
            <a:endParaRPr lang="en-US" dirty="0">
              <a:solidFill>
                <a:srgbClr val="FFFFFF"/>
              </a:solidFill>
            </a:endParaRPr>
          </a:p>
        </p:txBody>
      </p:sp>
    </p:spTree>
    <p:extLst>
      <p:ext uri="{BB962C8B-B14F-4D97-AF65-F5344CB8AC3E}">
        <p14:creationId xmlns:p14="http://schemas.microsoft.com/office/powerpoint/2010/main" val="2983002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92CB293-51CA-2498-5B54-ECFB73E2E6F5}"/>
              </a:ext>
            </a:extLst>
          </p:cNvPr>
          <p:cNvPicPr>
            <a:picLocks noChangeAspect="1"/>
          </p:cNvPicPr>
          <p:nvPr/>
        </p:nvPicPr>
        <p:blipFill rotWithShape="1">
          <a:blip r:embed="rId2"/>
          <a:srcRect l="2803" r="6091" b="1"/>
          <a:stretch/>
        </p:blipFill>
        <p:spPr>
          <a:xfrm>
            <a:off x="20" y="10"/>
            <a:ext cx="12191435" cy="6857989"/>
          </a:xfrm>
          <a:prstGeom prst="rect">
            <a:avLst/>
          </a:prstGeom>
        </p:spPr>
      </p:pic>
      <p:sp>
        <p:nvSpPr>
          <p:cNvPr id="14" name="Rectangle 13">
            <a:extLst>
              <a:ext uri="{FF2B5EF4-FFF2-40B4-BE49-F238E27FC236}">
                <a16:creationId xmlns:a16="http://schemas.microsoft.com/office/drawing/2014/main" id="{ADA7B28A-56E6-40AC-BFEB-4CC5F2F13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2038"/>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11010-9B50-17EC-D062-F1C367533335}"/>
              </a:ext>
            </a:extLst>
          </p:cNvPr>
          <p:cNvSpPr>
            <a:spLocks noGrp="1"/>
          </p:cNvSpPr>
          <p:nvPr>
            <p:ph type="title"/>
          </p:nvPr>
        </p:nvSpPr>
        <p:spPr>
          <a:xfrm>
            <a:off x="762000" y="1062037"/>
            <a:ext cx="6096000" cy="2447925"/>
          </a:xfrm>
        </p:spPr>
        <p:txBody>
          <a:bodyPr vert="horz" lIns="91440" tIns="45720" rIns="91440" bIns="45720" rtlCol="0" anchor="b" anchorCtr="0">
            <a:normAutofit/>
          </a:bodyPr>
          <a:lstStyle/>
          <a:p>
            <a:r>
              <a:rPr lang="en-US" sz="8000">
                <a:solidFill>
                  <a:srgbClr val="FFFFFF"/>
                </a:solidFill>
              </a:rPr>
              <a:t>Home Page</a:t>
            </a:r>
          </a:p>
        </p:txBody>
      </p:sp>
    </p:spTree>
    <p:extLst>
      <p:ext uri="{BB962C8B-B14F-4D97-AF65-F5344CB8AC3E}">
        <p14:creationId xmlns:p14="http://schemas.microsoft.com/office/powerpoint/2010/main" val="3777791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AE012F-0E9F-FDE8-2420-3FDE7120E65C}"/>
              </a:ext>
            </a:extLst>
          </p:cNvPr>
          <p:cNvPicPr>
            <a:picLocks noChangeAspect="1"/>
          </p:cNvPicPr>
          <p:nvPr/>
        </p:nvPicPr>
        <p:blipFill rotWithShape="1">
          <a:blip r:embed="rId2"/>
          <a:srcRect r="4894" b="1"/>
          <a:stretch/>
        </p:blipFill>
        <p:spPr>
          <a:xfrm>
            <a:off x="20" y="10"/>
            <a:ext cx="12191435" cy="6857989"/>
          </a:xfrm>
          <a:prstGeom prst="rect">
            <a:avLst/>
          </a:prstGeom>
        </p:spPr>
      </p:pic>
      <p:sp>
        <p:nvSpPr>
          <p:cNvPr id="16" name="Rectangle 15">
            <a:extLst>
              <a:ext uri="{FF2B5EF4-FFF2-40B4-BE49-F238E27FC236}">
                <a16:creationId xmlns:a16="http://schemas.microsoft.com/office/drawing/2014/main" id="{ADA7B28A-56E6-40AC-BFEB-4CC5F2F13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2038"/>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153557-760D-C562-F0CE-4AD0BCDA7941}"/>
              </a:ext>
            </a:extLst>
          </p:cNvPr>
          <p:cNvSpPr>
            <a:spLocks noGrp="1"/>
          </p:cNvSpPr>
          <p:nvPr>
            <p:ph type="title"/>
          </p:nvPr>
        </p:nvSpPr>
        <p:spPr>
          <a:xfrm>
            <a:off x="762000" y="1062037"/>
            <a:ext cx="6096000" cy="2447925"/>
          </a:xfrm>
        </p:spPr>
        <p:txBody>
          <a:bodyPr vert="horz" lIns="91440" tIns="45720" rIns="91440" bIns="45720" rtlCol="0" anchor="b" anchorCtr="0">
            <a:normAutofit/>
          </a:bodyPr>
          <a:lstStyle/>
          <a:p>
            <a:r>
              <a:rPr lang="en-US" sz="6200">
                <a:solidFill>
                  <a:srgbClr val="FFFFFF"/>
                </a:solidFill>
              </a:rPr>
              <a:t>Places added &amp; available to view:</a:t>
            </a:r>
          </a:p>
        </p:txBody>
      </p:sp>
    </p:spTree>
    <p:extLst>
      <p:ext uri="{BB962C8B-B14F-4D97-AF65-F5344CB8AC3E}">
        <p14:creationId xmlns:p14="http://schemas.microsoft.com/office/powerpoint/2010/main" val="447916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AFCAA2-F4A4-F20F-479D-985C138C77AE}"/>
              </a:ext>
            </a:extLst>
          </p:cNvPr>
          <p:cNvPicPr>
            <a:picLocks noChangeAspect="1"/>
          </p:cNvPicPr>
          <p:nvPr/>
        </p:nvPicPr>
        <p:blipFill rotWithShape="1">
          <a:blip r:embed="rId2"/>
          <a:srcRect r="4894" b="1"/>
          <a:stretch/>
        </p:blipFill>
        <p:spPr>
          <a:xfrm>
            <a:off x="20" y="10"/>
            <a:ext cx="12191435" cy="6857989"/>
          </a:xfrm>
          <a:prstGeom prst="rect">
            <a:avLst/>
          </a:prstGeom>
        </p:spPr>
      </p:pic>
      <p:sp>
        <p:nvSpPr>
          <p:cNvPr id="14" name="Rectangle 13">
            <a:extLst>
              <a:ext uri="{FF2B5EF4-FFF2-40B4-BE49-F238E27FC236}">
                <a16:creationId xmlns:a16="http://schemas.microsoft.com/office/drawing/2014/main" id="{ADA7B28A-56E6-40AC-BFEB-4CC5F2F13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2038"/>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924BC-82E7-FC3D-7384-561832A54817}"/>
              </a:ext>
            </a:extLst>
          </p:cNvPr>
          <p:cNvSpPr>
            <a:spLocks noGrp="1"/>
          </p:cNvSpPr>
          <p:nvPr>
            <p:ph type="title"/>
          </p:nvPr>
        </p:nvSpPr>
        <p:spPr>
          <a:xfrm>
            <a:off x="762000" y="1062037"/>
            <a:ext cx="6096000" cy="2447925"/>
          </a:xfrm>
        </p:spPr>
        <p:txBody>
          <a:bodyPr vert="horz" lIns="91440" tIns="45720" rIns="91440" bIns="45720" rtlCol="0" anchor="b" anchorCtr="0">
            <a:normAutofit/>
          </a:bodyPr>
          <a:lstStyle/>
          <a:p>
            <a:r>
              <a:rPr lang="en-US" sz="6800">
                <a:solidFill>
                  <a:srgbClr val="FFFFFF"/>
                </a:solidFill>
              </a:rPr>
              <a:t>Landing page’ look n feel cont.</a:t>
            </a:r>
          </a:p>
        </p:txBody>
      </p:sp>
    </p:spTree>
    <p:extLst>
      <p:ext uri="{BB962C8B-B14F-4D97-AF65-F5344CB8AC3E}">
        <p14:creationId xmlns:p14="http://schemas.microsoft.com/office/powerpoint/2010/main" val="2133479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4688496-1433-6B99-C6B9-125D0FDB88C6}"/>
              </a:ext>
            </a:extLst>
          </p:cNvPr>
          <p:cNvPicPr>
            <a:picLocks noChangeAspect="1"/>
          </p:cNvPicPr>
          <p:nvPr/>
        </p:nvPicPr>
        <p:blipFill rotWithShape="1">
          <a:blip r:embed="rId2"/>
          <a:srcRect r="4894" b="1"/>
          <a:stretch/>
        </p:blipFill>
        <p:spPr>
          <a:xfrm>
            <a:off x="20" y="10"/>
            <a:ext cx="12191435" cy="6857989"/>
          </a:xfrm>
          <a:prstGeom prst="rect">
            <a:avLst/>
          </a:prstGeom>
        </p:spPr>
      </p:pic>
      <p:sp>
        <p:nvSpPr>
          <p:cNvPr id="16" name="Rectangle 15">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2DBD4-3C12-CE08-DD49-4DE4DBC369FE}"/>
              </a:ext>
            </a:extLst>
          </p:cNvPr>
          <p:cNvSpPr>
            <a:spLocks noGrp="1"/>
          </p:cNvSpPr>
          <p:nvPr>
            <p:ph type="title"/>
          </p:nvPr>
        </p:nvSpPr>
        <p:spPr>
          <a:xfrm>
            <a:off x="762000" y="1523999"/>
            <a:ext cx="5334000" cy="3535018"/>
          </a:xfrm>
        </p:spPr>
        <p:txBody>
          <a:bodyPr vert="horz" lIns="91440" tIns="45720" rIns="91440" bIns="45720" rtlCol="0" anchor="ctr" anchorCtr="0">
            <a:normAutofit/>
          </a:bodyPr>
          <a:lstStyle/>
          <a:p>
            <a:r>
              <a:rPr lang="en-US" sz="8000" dirty="0">
                <a:solidFill>
                  <a:srgbClr val="FFFFFF"/>
                </a:solidFill>
              </a:rPr>
              <a:t>Exploring individual sections:</a:t>
            </a:r>
          </a:p>
        </p:txBody>
      </p:sp>
    </p:spTree>
    <p:extLst>
      <p:ext uri="{BB962C8B-B14F-4D97-AF65-F5344CB8AC3E}">
        <p14:creationId xmlns:p14="http://schemas.microsoft.com/office/powerpoint/2010/main" val="42564858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C7FC40E-F953-0DBB-2F8B-7D3885FFE5B3}"/>
              </a:ext>
            </a:extLst>
          </p:cNvPr>
          <p:cNvPicPr>
            <a:picLocks noGrp="1" noChangeAspect="1"/>
          </p:cNvPicPr>
          <p:nvPr>
            <p:ph idx="1"/>
          </p:nvPr>
        </p:nvPicPr>
        <p:blipFill rotWithShape="1">
          <a:blip r:embed="rId2"/>
          <a:srcRect l="3405" r="2377"/>
          <a:stretch/>
        </p:blipFill>
        <p:spPr>
          <a:xfrm>
            <a:off x="20" y="10"/>
            <a:ext cx="12191435" cy="6857989"/>
          </a:xfrm>
          <a:prstGeom prst="rect">
            <a:avLst/>
          </a:prstGeom>
        </p:spPr>
      </p:pic>
      <p:sp>
        <p:nvSpPr>
          <p:cNvPr id="12" name="Rectangle 11">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BA6A2-2410-AC42-98EE-0F17272E5812}"/>
              </a:ext>
            </a:extLst>
          </p:cNvPr>
          <p:cNvSpPr>
            <a:spLocks noGrp="1"/>
          </p:cNvSpPr>
          <p:nvPr>
            <p:ph type="title"/>
          </p:nvPr>
        </p:nvSpPr>
        <p:spPr>
          <a:xfrm>
            <a:off x="762000" y="1523999"/>
            <a:ext cx="5334000" cy="3535018"/>
          </a:xfrm>
        </p:spPr>
        <p:txBody>
          <a:bodyPr vert="horz" lIns="91440" tIns="45720" rIns="91440" bIns="45720" rtlCol="0" anchor="ctr" anchorCtr="0">
            <a:normAutofit/>
          </a:bodyPr>
          <a:lstStyle/>
          <a:p>
            <a:r>
              <a:rPr lang="en-US" sz="8000">
                <a:solidFill>
                  <a:srgbClr val="FFFFFF"/>
                </a:solidFill>
              </a:rPr>
              <a:t>Cont.</a:t>
            </a:r>
          </a:p>
        </p:txBody>
      </p:sp>
    </p:spTree>
    <p:extLst>
      <p:ext uri="{BB962C8B-B14F-4D97-AF65-F5344CB8AC3E}">
        <p14:creationId xmlns:p14="http://schemas.microsoft.com/office/powerpoint/2010/main" val="1254092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B552E-1B08-03FB-FBB3-B0AE24759481}"/>
              </a:ext>
            </a:extLst>
          </p:cNvPr>
          <p:cNvSpPr>
            <a:spLocks noGrp="1"/>
          </p:cNvSpPr>
          <p:nvPr>
            <p:ph type="title"/>
          </p:nvPr>
        </p:nvSpPr>
        <p:spPr>
          <a:xfrm>
            <a:off x="762001" y="1163595"/>
            <a:ext cx="4210593" cy="2646406"/>
          </a:xfrm>
        </p:spPr>
        <p:txBody>
          <a:bodyPr vert="horz" lIns="91440" tIns="45720" rIns="91440" bIns="45720" rtlCol="0" anchor="b" anchorCtr="0">
            <a:normAutofit/>
          </a:bodyPr>
          <a:lstStyle/>
          <a:p>
            <a:pPr algn="ctr"/>
            <a:r>
              <a:rPr lang="en-US" sz="6000"/>
              <a:t>Sign up/ Sign in</a:t>
            </a:r>
          </a:p>
        </p:txBody>
      </p:sp>
      <p:pic>
        <p:nvPicPr>
          <p:cNvPr id="9" name="Picture 8">
            <a:extLst>
              <a:ext uri="{FF2B5EF4-FFF2-40B4-BE49-F238E27FC236}">
                <a16:creationId xmlns:a16="http://schemas.microsoft.com/office/drawing/2014/main" id="{9F657A8B-3B76-160E-167C-9F70CE05C1D8}"/>
              </a:ext>
            </a:extLst>
          </p:cNvPr>
          <p:cNvPicPr>
            <a:picLocks noChangeAspect="1"/>
          </p:cNvPicPr>
          <p:nvPr/>
        </p:nvPicPr>
        <p:blipFill rotWithShape="1">
          <a:blip r:embed="rId2"/>
          <a:srcRect l="146" r="96" b="-2"/>
          <a:stretch/>
        </p:blipFill>
        <p:spPr>
          <a:xfrm>
            <a:off x="5975896" y="-1"/>
            <a:ext cx="6216104" cy="3333750"/>
          </a:xfrm>
          <a:custGeom>
            <a:avLst/>
            <a:gdLst/>
            <a:ahLst/>
            <a:cxnLst/>
            <a:rect l="l" t="t" r="r" b="b"/>
            <a:pathLst>
              <a:path w="6216104" h="3333750">
                <a:moveTo>
                  <a:pt x="485126" y="0"/>
                </a:moveTo>
                <a:lnTo>
                  <a:pt x="6216104" y="0"/>
                </a:lnTo>
                <a:lnTo>
                  <a:pt x="6216104" y="3333750"/>
                </a:lnTo>
                <a:lnTo>
                  <a:pt x="110704" y="3333750"/>
                </a:lnTo>
                <a:lnTo>
                  <a:pt x="109716" y="3326101"/>
                </a:lnTo>
                <a:cubicBezTo>
                  <a:pt x="100334" y="3271963"/>
                  <a:pt x="86998" y="3218512"/>
                  <a:pt x="74044" y="3165061"/>
                </a:cubicBezTo>
                <a:cubicBezTo>
                  <a:pt x="58041" y="3099154"/>
                  <a:pt x="57089" y="3034817"/>
                  <a:pt x="73282" y="2968910"/>
                </a:cubicBezTo>
                <a:cubicBezTo>
                  <a:pt x="85094" y="2921245"/>
                  <a:pt x="65661" y="2876129"/>
                  <a:pt x="52327" y="2831604"/>
                </a:cubicBezTo>
                <a:cubicBezTo>
                  <a:pt x="49661" y="2822385"/>
                  <a:pt x="39183" y="2813754"/>
                  <a:pt x="30228" y="2808850"/>
                </a:cubicBezTo>
                <a:cubicBezTo>
                  <a:pt x="-1397" y="2791196"/>
                  <a:pt x="-6349" y="2761970"/>
                  <a:pt x="6795" y="2725094"/>
                </a:cubicBezTo>
                <a:cubicBezTo>
                  <a:pt x="17084" y="2695868"/>
                  <a:pt x="30800" y="2669191"/>
                  <a:pt x="55185" y="2645455"/>
                </a:cubicBezTo>
                <a:cubicBezTo>
                  <a:pt x="83760" y="2617603"/>
                  <a:pt x="116337" y="2588768"/>
                  <a:pt x="128339" y="2545615"/>
                </a:cubicBezTo>
                <a:cubicBezTo>
                  <a:pt x="133482" y="2526980"/>
                  <a:pt x="134244" y="2510897"/>
                  <a:pt x="128909" y="2491281"/>
                </a:cubicBezTo>
                <a:cubicBezTo>
                  <a:pt x="118623" y="2453227"/>
                  <a:pt x="111383" y="2414980"/>
                  <a:pt x="143198" y="2379279"/>
                </a:cubicBezTo>
                <a:cubicBezTo>
                  <a:pt x="160725" y="2359664"/>
                  <a:pt x="171965" y="2333183"/>
                  <a:pt x="167583" y="2301603"/>
                </a:cubicBezTo>
                <a:cubicBezTo>
                  <a:pt x="162059" y="2262177"/>
                  <a:pt x="175965" y="2226281"/>
                  <a:pt x="196540" y="2192740"/>
                </a:cubicBezTo>
                <a:cubicBezTo>
                  <a:pt x="203970" y="2180774"/>
                  <a:pt x="208160" y="2166063"/>
                  <a:pt x="211780" y="2152137"/>
                </a:cubicBezTo>
                <a:cubicBezTo>
                  <a:pt x="220163" y="2119968"/>
                  <a:pt x="227593" y="2087602"/>
                  <a:pt x="234451" y="2055042"/>
                </a:cubicBezTo>
                <a:cubicBezTo>
                  <a:pt x="240165" y="2028365"/>
                  <a:pt x="244357" y="2001493"/>
                  <a:pt x="249310" y="1974618"/>
                </a:cubicBezTo>
                <a:cubicBezTo>
                  <a:pt x="254644" y="1945197"/>
                  <a:pt x="267028" y="1921855"/>
                  <a:pt x="295793" y="1909694"/>
                </a:cubicBezTo>
                <a:cubicBezTo>
                  <a:pt x="304937" y="1905771"/>
                  <a:pt x="312178" y="1896356"/>
                  <a:pt x="319798" y="1888901"/>
                </a:cubicBezTo>
                <a:cubicBezTo>
                  <a:pt x="325322" y="1883606"/>
                  <a:pt x="329514" y="1876543"/>
                  <a:pt x="335228" y="1871640"/>
                </a:cubicBezTo>
                <a:cubicBezTo>
                  <a:pt x="365329" y="1845943"/>
                  <a:pt x="395618" y="1820640"/>
                  <a:pt x="425719" y="1795142"/>
                </a:cubicBezTo>
                <a:cubicBezTo>
                  <a:pt x="428577" y="1792590"/>
                  <a:pt x="432006" y="1789845"/>
                  <a:pt x="433340" y="1786511"/>
                </a:cubicBezTo>
                <a:cubicBezTo>
                  <a:pt x="447246" y="1751988"/>
                  <a:pt x="460390" y="1717073"/>
                  <a:pt x="475061" y="1682944"/>
                </a:cubicBezTo>
                <a:cubicBezTo>
                  <a:pt x="480775" y="1669800"/>
                  <a:pt x="487823" y="1656267"/>
                  <a:pt x="497730" y="1646459"/>
                </a:cubicBezTo>
                <a:cubicBezTo>
                  <a:pt x="520210" y="1624098"/>
                  <a:pt x="544595" y="1603698"/>
                  <a:pt x="554311" y="1571529"/>
                </a:cubicBezTo>
                <a:cubicBezTo>
                  <a:pt x="557168" y="1562114"/>
                  <a:pt x="558692" y="1550935"/>
                  <a:pt x="556216" y="1541910"/>
                </a:cubicBezTo>
                <a:cubicBezTo>
                  <a:pt x="545929" y="1505229"/>
                  <a:pt x="533165" y="1469335"/>
                  <a:pt x="522307" y="1432851"/>
                </a:cubicBezTo>
                <a:cubicBezTo>
                  <a:pt x="515638" y="1409705"/>
                  <a:pt x="507636" y="1388716"/>
                  <a:pt x="484013" y="1377535"/>
                </a:cubicBezTo>
                <a:cubicBezTo>
                  <a:pt x="477347" y="1374398"/>
                  <a:pt x="470107" y="1365570"/>
                  <a:pt x="468773" y="1358313"/>
                </a:cubicBezTo>
                <a:cubicBezTo>
                  <a:pt x="460200" y="1311630"/>
                  <a:pt x="456010" y="1265534"/>
                  <a:pt x="485157" y="1222576"/>
                </a:cubicBezTo>
                <a:cubicBezTo>
                  <a:pt x="491443" y="1213555"/>
                  <a:pt x="491443" y="1196684"/>
                  <a:pt x="488777" y="1184720"/>
                </a:cubicBezTo>
                <a:cubicBezTo>
                  <a:pt x="478871" y="1138623"/>
                  <a:pt x="475441" y="1094882"/>
                  <a:pt x="507066" y="1054866"/>
                </a:cubicBezTo>
                <a:cubicBezTo>
                  <a:pt x="510876" y="1050159"/>
                  <a:pt x="507446" y="1035056"/>
                  <a:pt x="502684" y="1027995"/>
                </a:cubicBezTo>
                <a:cubicBezTo>
                  <a:pt x="456200" y="959929"/>
                  <a:pt x="455056" y="922662"/>
                  <a:pt x="499064" y="853028"/>
                </a:cubicBezTo>
                <a:cubicBezTo>
                  <a:pt x="501922" y="848516"/>
                  <a:pt x="505160" y="842633"/>
                  <a:pt x="509542" y="840866"/>
                </a:cubicBezTo>
                <a:cubicBezTo>
                  <a:pt x="537547" y="828900"/>
                  <a:pt x="538309" y="803401"/>
                  <a:pt x="540595" y="778095"/>
                </a:cubicBezTo>
                <a:cubicBezTo>
                  <a:pt x="543071" y="750244"/>
                  <a:pt x="546309" y="722389"/>
                  <a:pt x="548595" y="694341"/>
                </a:cubicBezTo>
                <a:cubicBezTo>
                  <a:pt x="548977" y="689436"/>
                  <a:pt x="547453" y="683943"/>
                  <a:pt x="545737" y="679040"/>
                </a:cubicBezTo>
                <a:cubicBezTo>
                  <a:pt x="539451" y="660210"/>
                  <a:pt x="530307" y="641968"/>
                  <a:pt x="526497" y="622548"/>
                </a:cubicBezTo>
                <a:cubicBezTo>
                  <a:pt x="518304" y="580573"/>
                  <a:pt x="501922" y="539970"/>
                  <a:pt x="508590" y="495638"/>
                </a:cubicBezTo>
                <a:cubicBezTo>
                  <a:pt x="509732" y="487990"/>
                  <a:pt x="504208" y="479162"/>
                  <a:pt x="502112" y="470924"/>
                </a:cubicBezTo>
                <a:cubicBezTo>
                  <a:pt x="498492" y="456017"/>
                  <a:pt x="493349" y="441500"/>
                  <a:pt x="492015" y="426397"/>
                </a:cubicBezTo>
                <a:cubicBezTo>
                  <a:pt x="488585" y="386383"/>
                  <a:pt x="485537" y="345976"/>
                  <a:pt x="485347" y="305764"/>
                </a:cubicBezTo>
                <a:cubicBezTo>
                  <a:pt x="485157" y="286346"/>
                  <a:pt x="492395" y="266927"/>
                  <a:pt x="495254" y="247312"/>
                </a:cubicBezTo>
                <a:cubicBezTo>
                  <a:pt x="496588" y="238486"/>
                  <a:pt x="498874" y="224165"/>
                  <a:pt x="494682" y="221224"/>
                </a:cubicBezTo>
                <a:cubicBezTo>
                  <a:pt x="462869" y="198471"/>
                  <a:pt x="468965" y="166498"/>
                  <a:pt x="469345" y="134133"/>
                </a:cubicBezTo>
                <a:cubicBezTo>
                  <a:pt x="469726" y="98433"/>
                  <a:pt x="476632" y="63322"/>
                  <a:pt x="482013" y="27991"/>
                </a:cubicBezTo>
                <a:close/>
              </a:path>
            </a:pathLst>
          </a:custGeom>
        </p:spPr>
      </p:pic>
      <p:pic>
        <p:nvPicPr>
          <p:cNvPr id="5" name="Picture 4">
            <a:extLst>
              <a:ext uri="{FF2B5EF4-FFF2-40B4-BE49-F238E27FC236}">
                <a16:creationId xmlns:a16="http://schemas.microsoft.com/office/drawing/2014/main" id="{A68A6806-6501-0DC9-D8C0-2E36A2807061}"/>
              </a:ext>
            </a:extLst>
          </p:cNvPr>
          <p:cNvPicPr>
            <a:picLocks noChangeAspect="1"/>
          </p:cNvPicPr>
          <p:nvPr/>
        </p:nvPicPr>
        <p:blipFill rotWithShape="1">
          <a:blip r:embed="rId3"/>
          <a:srcRect t="1899" r="1" b="1"/>
          <a:stretch/>
        </p:blipFill>
        <p:spPr>
          <a:xfrm>
            <a:off x="5840059" y="3524252"/>
            <a:ext cx="6351941" cy="3333749"/>
          </a:xfrm>
          <a:custGeom>
            <a:avLst/>
            <a:gdLst/>
            <a:ahLst/>
            <a:cxnLst/>
            <a:rect l="l" t="t" r="r" b="b"/>
            <a:pathLst>
              <a:path w="6351941" h="3333749">
                <a:moveTo>
                  <a:pt x="265966" y="0"/>
                </a:moveTo>
                <a:lnTo>
                  <a:pt x="6351941" y="0"/>
                </a:lnTo>
                <a:lnTo>
                  <a:pt x="6351941" y="3333749"/>
                </a:lnTo>
                <a:lnTo>
                  <a:pt x="137148" y="3333749"/>
                </a:lnTo>
                <a:lnTo>
                  <a:pt x="144347" y="3316486"/>
                </a:lnTo>
                <a:cubicBezTo>
                  <a:pt x="160922" y="3289026"/>
                  <a:pt x="164922" y="3262741"/>
                  <a:pt x="143585" y="3234104"/>
                </a:cubicBezTo>
                <a:cubicBezTo>
                  <a:pt x="128917" y="3214682"/>
                  <a:pt x="136157" y="3176434"/>
                  <a:pt x="153112" y="3157998"/>
                </a:cubicBezTo>
                <a:cubicBezTo>
                  <a:pt x="159208" y="3151327"/>
                  <a:pt x="165304" y="3144461"/>
                  <a:pt x="175591" y="3133281"/>
                </a:cubicBezTo>
                <a:cubicBezTo>
                  <a:pt x="128917" y="3113077"/>
                  <a:pt x="124727" y="3070513"/>
                  <a:pt x="115201" y="3029515"/>
                </a:cubicBezTo>
                <a:cubicBezTo>
                  <a:pt x="109296" y="3004411"/>
                  <a:pt x="85292" y="2998329"/>
                  <a:pt x="63193" y="2993621"/>
                </a:cubicBezTo>
                <a:cubicBezTo>
                  <a:pt x="23377" y="2985382"/>
                  <a:pt x="5851" y="2965571"/>
                  <a:pt x="9089" y="2924183"/>
                </a:cubicBezTo>
                <a:cubicBezTo>
                  <a:pt x="12709" y="2878480"/>
                  <a:pt x="18995" y="2832778"/>
                  <a:pt x="26426" y="2787466"/>
                </a:cubicBezTo>
                <a:cubicBezTo>
                  <a:pt x="31188" y="2758830"/>
                  <a:pt x="42808" y="2732938"/>
                  <a:pt x="65097" y="2712144"/>
                </a:cubicBezTo>
                <a:cubicBezTo>
                  <a:pt x="86816" y="2691942"/>
                  <a:pt x="84339" y="2687234"/>
                  <a:pt x="67003" y="2663892"/>
                </a:cubicBezTo>
                <a:cubicBezTo>
                  <a:pt x="46808" y="2636627"/>
                  <a:pt x="28140" y="2608381"/>
                  <a:pt x="10803" y="2579155"/>
                </a:cubicBezTo>
                <a:cubicBezTo>
                  <a:pt x="5279" y="2569935"/>
                  <a:pt x="5469" y="2556597"/>
                  <a:pt x="4327" y="2545024"/>
                </a:cubicBezTo>
                <a:cubicBezTo>
                  <a:pt x="2231" y="2525408"/>
                  <a:pt x="-1579" y="2505204"/>
                  <a:pt x="707" y="2485983"/>
                </a:cubicBezTo>
                <a:cubicBezTo>
                  <a:pt x="2993" y="2467545"/>
                  <a:pt x="10803" y="2449301"/>
                  <a:pt x="18613" y="2432238"/>
                </a:cubicBezTo>
                <a:cubicBezTo>
                  <a:pt x="40522" y="2384573"/>
                  <a:pt x="67765" y="2340831"/>
                  <a:pt x="107008" y="2305719"/>
                </a:cubicBezTo>
                <a:cubicBezTo>
                  <a:pt x="112152" y="2301210"/>
                  <a:pt x="114058" y="2292185"/>
                  <a:pt x="115773" y="2284730"/>
                </a:cubicBezTo>
                <a:cubicBezTo>
                  <a:pt x="118631" y="2272570"/>
                  <a:pt x="121297" y="2260016"/>
                  <a:pt x="121679" y="2247659"/>
                </a:cubicBezTo>
                <a:cubicBezTo>
                  <a:pt x="123583" y="2187637"/>
                  <a:pt x="150254" y="2140561"/>
                  <a:pt x="192927" y="2101722"/>
                </a:cubicBezTo>
                <a:cubicBezTo>
                  <a:pt x="205120" y="2090542"/>
                  <a:pt x="206454" y="2081912"/>
                  <a:pt x="192355" y="2069749"/>
                </a:cubicBezTo>
                <a:cubicBezTo>
                  <a:pt x="175973" y="2055628"/>
                  <a:pt x="182449" y="2035424"/>
                  <a:pt x="186259" y="2017180"/>
                </a:cubicBezTo>
                <a:cubicBezTo>
                  <a:pt x="190069" y="1998352"/>
                  <a:pt x="194071" y="1979324"/>
                  <a:pt x="197881" y="1960494"/>
                </a:cubicBezTo>
                <a:cubicBezTo>
                  <a:pt x="200547" y="1946568"/>
                  <a:pt x="202833" y="1932837"/>
                  <a:pt x="206072" y="1919105"/>
                </a:cubicBezTo>
                <a:cubicBezTo>
                  <a:pt x="216170" y="1876345"/>
                  <a:pt x="213122" y="1837900"/>
                  <a:pt x="182069" y="1803181"/>
                </a:cubicBezTo>
                <a:cubicBezTo>
                  <a:pt x="158256" y="1776701"/>
                  <a:pt x="151206" y="1742767"/>
                  <a:pt x="158446" y="1706674"/>
                </a:cubicBezTo>
                <a:cubicBezTo>
                  <a:pt x="159398" y="1702163"/>
                  <a:pt x="163208" y="1696475"/>
                  <a:pt x="161684" y="1693337"/>
                </a:cubicBezTo>
                <a:cubicBezTo>
                  <a:pt x="139395" y="1646064"/>
                  <a:pt x="178641" y="1608599"/>
                  <a:pt x="181117" y="1565053"/>
                </a:cubicBezTo>
                <a:cubicBezTo>
                  <a:pt x="182259" y="1545831"/>
                  <a:pt x="196357" y="1526215"/>
                  <a:pt x="207596" y="1508955"/>
                </a:cubicBezTo>
                <a:cubicBezTo>
                  <a:pt x="223028" y="1485218"/>
                  <a:pt x="237887" y="1464034"/>
                  <a:pt x="231028" y="1431867"/>
                </a:cubicBezTo>
                <a:cubicBezTo>
                  <a:pt x="223980" y="1399698"/>
                  <a:pt x="236935" y="1370275"/>
                  <a:pt x="259033" y="1346148"/>
                </a:cubicBezTo>
                <a:cubicBezTo>
                  <a:pt x="275798" y="1327711"/>
                  <a:pt x="277322" y="1307506"/>
                  <a:pt x="272560" y="1283184"/>
                </a:cubicBezTo>
                <a:cubicBezTo>
                  <a:pt x="266654" y="1252781"/>
                  <a:pt x="266272" y="1221201"/>
                  <a:pt x="262653" y="1190406"/>
                </a:cubicBezTo>
                <a:cubicBezTo>
                  <a:pt x="261891" y="1183735"/>
                  <a:pt x="259223" y="1175302"/>
                  <a:pt x="254651" y="1171377"/>
                </a:cubicBezTo>
                <a:cubicBezTo>
                  <a:pt x="197881" y="1123320"/>
                  <a:pt x="197309" y="1055649"/>
                  <a:pt x="194641" y="988957"/>
                </a:cubicBezTo>
                <a:cubicBezTo>
                  <a:pt x="192927" y="948552"/>
                  <a:pt x="192927" y="907947"/>
                  <a:pt x="193879" y="867344"/>
                </a:cubicBezTo>
                <a:cubicBezTo>
                  <a:pt x="194071" y="853613"/>
                  <a:pt x="197119" y="839098"/>
                  <a:pt x="202833" y="826936"/>
                </a:cubicBezTo>
                <a:cubicBezTo>
                  <a:pt x="214836" y="801633"/>
                  <a:pt x="230456" y="778292"/>
                  <a:pt x="242649" y="753182"/>
                </a:cubicBezTo>
                <a:cubicBezTo>
                  <a:pt x="247413" y="743770"/>
                  <a:pt x="247603" y="731608"/>
                  <a:pt x="248365" y="720622"/>
                </a:cubicBezTo>
                <a:cubicBezTo>
                  <a:pt x="249889" y="701204"/>
                  <a:pt x="245317" y="679628"/>
                  <a:pt x="252175" y="662955"/>
                </a:cubicBezTo>
                <a:cubicBezTo>
                  <a:pt x="269892" y="619604"/>
                  <a:pt x="265892" y="579001"/>
                  <a:pt x="248365" y="537809"/>
                </a:cubicBezTo>
                <a:cubicBezTo>
                  <a:pt x="223790" y="480140"/>
                  <a:pt x="225694" y="425612"/>
                  <a:pt x="264557" y="374612"/>
                </a:cubicBezTo>
                <a:cubicBezTo>
                  <a:pt x="282084" y="351663"/>
                  <a:pt x="273702" y="329301"/>
                  <a:pt x="259605" y="309883"/>
                </a:cubicBezTo>
                <a:cubicBezTo>
                  <a:pt x="243221" y="287521"/>
                  <a:pt x="239031" y="265748"/>
                  <a:pt x="251031" y="240054"/>
                </a:cubicBezTo>
                <a:cubicBezTo>
                  <a:pt x="253699" y="234363"/>
                  <a:pt x="252365" y="226322"/>
                  <a:pt x="251413" y="219652"/>
                </a:cubicBezTo>
                <a:lnTo>
                  <a:pt x="250057" y="200798"/>
                </a:lnTo>
                <a:lnTo>
                  <a:pt x="237709" y="199121"/>
                </a:lnTo>
                <a:cubicBezTo>
                  <a:pt x="208187" y="194887"/>
                  <a:pt x="178620" y="190893"/>
                  <a:pt x="148511" y="188488"/>
                </a:cubicBezTo>
                <a:lnTo>
                  <a:pt x="148495" y="188488"/>
                </a:lnTo>
                <a:lnTo>
                  <a:pt x="148510" y="188487"/>
                </a:lnTo>
                <a:cubicBezTo>
                  <a:pt x="178619" y="190892"/>
                  <a:pt x="208186" y="194886"/>
                  <a:pt x="237708" y="199120"/>
                </a:cubicBezTo>
                <a:lnTo>
                  <a:pt x="250056" y="200797"/>
                </a:lnTo>
                <a:lnTo>
                  <a:pt x="247364" y="163357"/>
                </a:lnTo>
                <a:cubicBezTo>
                  <a:pt x="248888" y="145164"/>
                  <a:pt x="255126" y="127854"/>
                  <a:pt x="271605" y="112358"/>
                </a:cubicBezTo>
                <a:cubicBezTo>
                  <a:pt x="278083" y="106276"/>
                  <a:pt x="280749" y="96076"/>
                  <a:pt x="285131" y="87837"/>
                </a:cubicBezTo>
                <a:cubicBezTo>
                  <a:pt x="303040" y="53315"/>
                  <a:pt x="301324" y="54688"/>
                  <a:pt x="279607" y="23893"/>
                </a:cubicBezTo>
                <a:close/>
              </a:path>
            </a:pathLst>
          </a:custGeom>
        </p:spPr>
      </p:pic>
      <p:sp>
        <p:nvSpPr>
          <p:cNvPr id="25" name="Freeform: Shape 24">
            <a:extLst>
              <a:ext uri="{FF2B5EF4-FFF2-40B4-BE49-F238E27FC236}">
                <a16:creationId xmlns:a16="http://schemas.microsoft.com/office/drawing/2014/main" id="{90079F9F-0458-4E1F-8C66-3DC92F318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35BFB1BD-917C-4E12-A662-6CD1860F2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97079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4C9BAC-01D6-E1FD-EE16-F21752FD313E}"/>
              </a:ext>
            </a:extLst>
          </p:cNvPr>
          <p:cNvPicPr>
            <a:picLocks noChangeAspect="1"/>
          </p:cNvPicPr>
          <p:nvPr/>
        </p:nvPicPr>
        <p:blipFill rotWithShape="1">
          <a:blip r:embed="rId2"/>
          <a:srcRect r="1" b="34781"/>
          <a:stretch/>
        </p:blipFill>
        <p:spPr>
          <a:xfrm>
            <a:off x="565" y="-272955"/>
            <a:ext cx="12191435" cy="7218645"/>
          </a:xfrm>
          <a:prstGeom prst="rect">
            <a:avLst/>
          </a:prstGeom>
        </p:spPr>
      </p:pic>
      <p:sp>
        <p:nvSpPr>
          <p:cNvPr id="12" name="Rectangle 11">
            <a:extLst>
              <a:ext uri="{FF2B5EF4-FFF2-40B4-BE49-F238E27FC236}">
                <a16:creationId xmlns:a16="http://schemas.microsoft.com/office/drawing/2014/main" id="{4D4E4291-AA4B-4CDD-87FB-9EF7ADE826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10075" y="-923925"/>
            <a:ext cx="6858000" cy="8705850"/>
          </a:xfrm>
          <a:prstGeom prst="rect">
            <a:avLst/>
          </a:prstGeom>
          <a:gradFill>
            <a:gsLst>
              <a:gs pos="100000">
                <a:srgbClr val="000000">
                  <a:alpha val="0"/>
                </a:srgbClr>
              </a:gs>
              <a:gs pos="27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04A04-3AC2-0DFF-63F1-D7C947986BCC}"/>
              </a:ext>
            </a:extLst>
          </p:cNvPr>
          <p:cNvSpPr>
            <a:spLocks noGrp="1"/>
          </p:cNvSpPr>
          <p:nvPr>
            <p:ph type="title"/>
          </p:nvPr>
        </p:nvSpPr>
        <p:spPr>
          <a:xfrm>
            <a:off x="6096000" y="1523999"/>
            <a:ext cx="5334000" cy="3535018"/>
          </a:xfrm>
        </p:spPr>
        <p:txBody>
          <a:bodyPr vert="horz" lIns="91440" tIns="45720" rIns="91440" bIns="45720" rtlCol="0" anchor="ctr" anchorCtr="0">
            <a:normAutofit/>
          </a:bodyPr>
          <a:lstStyle/>
          <a:p>
            <a:pPr algn="r"/>
            <a:r>
              <a:rPr lang="en-US" sz="5600">
                <a:solidFill>
                  <a:srgbClr val="FFFFFF"/>
                </a:solidFill>
              </a:rPr>
              <a:t>Enquiry/request to admin</a:t>
            </a:r>
          </a:p>
        </p:txBody>
      </p:sp>
    </p:spTree>
    <p:extLst>
      <p:ext uri="{BB962C8B-B14F-4D97-AF65-F5344CB8AC3E}">
        <p14:creationId xmlns:p14="http://schemas.microsoft.com/office/powerpoint/2010/main" val="1604538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3D5C0-6D4C-7276-57D2-D54527F4C122}"/>
              </a:ext>
            </a:extLst>
          </p:cNvPr>
          <p:cNvSpPr>
            <a:spLocks noGrp="1"/>
          </p:cNvSpPr>
          <p:nvPr>
            <p:ph type="title"/>
          </p:nvPr>
        </p:nvSpPr>
        <p:spPr>
          <a:xfrm>
            <a:off x="762001" y="1163595"/>
            <a:ext cx="4210593" cy="2646406"/>
          </a:xfrm>
        </p:spPr>
        <p:txBody>
          <a:bodyPr vert="horz" lIns="91440" tIns="45720" rIns="91440" bIns="45720" rtlCol="0" anchor="b" anchorCtr="0">
            <a:normAutofit/>
          </a:bodyPr>
          <a:lstStyle/>
          <a:p>
            <a:pPr algn="ctr"/>
            <a:r>
              <a:rPr lang="en-US" sz="6000"/>
              <a:t>About Us &amp; Privacy</a:t>
            </a:r>
          </a:p>
        </p:txBody>
      </p:sp>
      <p:pic>
        <p:nvPicPr>
          <p:cNvPr id="5" name="Picture 4">
            <a:extLst>
              <a:ext uri="{FF2B5EF4-FFF2-40B4-BE49-F238E27FC236}">
                <a16:creationId xmlns:a16="http://schemas.microsoft.com/office/drawing/2014/main" id="{A44BE9F6-1DBB-CD03-B8B4-185387260CF7}"/>
              </a:ext>
            </a:extLst>
          </p:cNvPr>
          <p:cNvPicPr>
            <a:picLocks noChangeAspect="1"/>
          </p:cNvPicPr>
          <p:nvPr/>
        </p:nvPicPr>
        <p:blipFill rotWithShape="1">
          <a:blip r:embed="rId2"/>
          <a:srcRect r="-2" b="220"/>
          <a:stretch/>
        </p:blipFill>
        <p:spPr>
          <a:xfrm>
            <a:off x="5975896" y="-1"/>
            <a:ext cx="6216104" cy="3333750"/>
          </a:xfrm>
          <a:custGeom>
            <a:avLst/>
            <a:gdLst/>
            <a:ahLst/>
            <a:cxnLst/>
            <a:rect l="l" t="t" r="r" b="b"/>
            <a:pathLst>
              <a:path w="6216104" h="3333750">
                <a:moveTo>
                  <a:pt x="485126" y="0"/>
                </a:moveTo>
                <a:lnTo>
                  <a:pt x="6216104" y="0"/>
                </a:lnTo>
                <a:lnTo>
                  <a:pt x="6216104" y="3333750"/>
                </a:lnTo>
                <a:lnTo>
                  <a:pt x="110704" y="3333750"/>
                </a:lnTo>
                <a:lnTo>
                  <a:pt x="109716" y="3326101"/>
                </a:lnTo>
                <a:cubicBezTo>
                  <a:pt x="100334" y="3271963"/>
                  <a:pt x="86998" y="3218512"/>
                  <a:pt x="74044" y="3165061"/>
                </a:cubicBezTo>
                <a:cubicBezTo>
                  <a:pt x="58041" y="3099154"/>
                  <a:pt x="57089" y="3034817"/>
                  <a:pt x="73282" y="2968910"/>
                </a:cubicBezTo>
                <a:cubicBezTo>
                  <a:pt x="85094" y="2921245"/>
                  <a:pt x="65661" y="2876129"/>
                  <a:pt x="52327" y="2831604"/>
                </a:cubicBezTo>
                <a:cubicBezTo>
                  <a:pt x="49661" y="2822385"/>
                  <a:pt x="39183" y="2813754"/>
                  <a:pt x="30228" y="2808850"/>
                </a:cubicBezTo>
                <a:cubicBezTo>
                  <a:pt x="-1397" y="2791196"/>
                  <a:pt x="-6349" y="2761970"/>
                  <a:pt x="6795" y="2725094"/>
                </a:cubicBezTo>
                <a:cubicBezTo>
                  <a:pt x="17084" y="2695868"/>
                  <a:pt x="30800" y="2669191"/>
                  <a:pt x="55185" y="2645455"/>
                </a:cubicBezTo>
                <a:cubicBezTo>
                  <a:pt x="83760" y="2617603"/>
                  <a:pt x="116337" y="2588768"/>
                  <a:pt x="128339" y="2545615"/>
                </a:cubicBezTo>
                <a:cubicBezTo>
                  <a:pt x="133482" y="2526980"/>
                  <a:pt x="134244" y="2510897"/>
                  <a:pt x="128909" y="2491281"/>
                </a:cubicBezTo>
                <a:cubicBezTo>
                  <a:pt x="118623" y="2453227"/>
                  <a:pt x="111383" y="2414980"/>
                  <a:pt x="143198" y="2379279"/>
                </a:cubicBezTo>
                <a:cubicBezTo>
                  <a:pt x="160725" y="2359664"/>
                  <a:pt x="171965" y="2333183"/>
                  <a:pt x="167583" y="2301603"/>
                </a:cubicBezTo>
                <a:cubicBezTo>
                  <a:pt x="162059" y="2262177"/>
                  <a:pt x="175965" y="2226281"/>
                  <a:pt x="196540" y="2192740"/>
                </a:cubicBezTo>
                <a:cubicBezTo>
                  <a:pt x="203970" y="2180774"/>
                  <a:pt x="208160" y="2166063"/>
                  <a:pt x="211780" y="2152137"/>
                </a:cubicBezTo>
                <a:cubicBezTo>
                  <a:pt x="220163" y="2119968"/>
                  <a:pt x="227593" y="2087602"/>
                  <a:pt x="234451" y="2055042"/>
                </a:cubicBezTo>
                <a:cubicBezTo>
                  <a:pt x="240165" y="2028365"/>
                  <a:pt x="244357" y="2001493"/>
                  <a:pt x="249310" y="1974618"/>
                </a:cubicBezTo>
                <a:cubicBezTo>
                  <a:pt x="254644" y="1945197"/>
                  <a:pt x="267028" y="1921855"/>
                  <a:pt x="295793" y="1909694"/>
                </a:cubicBezTo>
                <a:cubicBezTo>
                  <a:pt x="304937" y="1905771"/>
                  <a:pt x="312178" y="1896356"/>
                  <a:pt x="319798" y="1888901"/>
                </a:cubicBezTo>
                <a:cubicBezTo>
                  <a:pt x="325322" y="1883606"/>
                  <a:pt x="329514" y="1876543"/>
                  <a:pt x="335228" y="1871640"/>
                </a:cubicBezTo>
                <a:cubicBezTo>
                  <a:pt x="365329" y="1845943"/>
                  <a:pt x="395618" y="1820640"/>
                  <a:pt x="425719" y="1795142"/>
                </a:cubicBezTo>
                <a:cubicBezTo>
                  <a:pt x="428577" y="1792590"/>
                  <a:pt x="432006" y="1789845"/>
                  <a:pt x="433340" y="1786511"/>
                </a:cubicBezTo>
                <a:cubicBezTo>
                  <a:pt x="447246" y="1751988"/>
                  <a:pt x="460390" y="1717073"/>
                  <a:pt x="475061" y="1682944"/>
                </a:cubicBezTo>
                <a:cubicBezTo>
                  <a:pt x="480775" y="1669800"/>
                  <a:pt x="487823" y="1656267"/>
                  <a:pt x="497730" y="1646459"/>
                </a:cubicBezTo>
                <a:cubicBezTo>
                  <a:pt x="520210" y="1624098"/>
                  <a:pt x="544595" y="1603698"/>
                  <a:pt x="554311" y="1571529"/>
                </a:cubicBezTo>
                <a:cubicBezTo>
                  <a:pt x="557168" y="1562114"/>
                  <a:pt x="558692" y="1550935"/>
                  <a:pt x="556216" y="1541910"/>
                </a:cubicBezTo>
                <a:cubicBezTo>
                  <a:pt x="545929" y="1505229"/>
                  <a:pt x="533165" y="1469335"/>
                  <a:pt x="522307" y="1432851"/>
                </a:cubicBezTo>
                <a:cubicBezTo>
                  <a:pt x="515638" y="1409705"/>
                  <a:pt x="507636" y="1388716"/>
                  <a:pt x="484013" y="1377535"/>
                </a:cubicBezTo>
                <a:cubicBezTo>
                  <a:pt x="477347" y="1374398"/>
                  <a:pt x="470107" y="1365570"/>
                  <a:pt x="468773" y="1358313"/>
                </a:cubicBezTo>
                <a:cubicBezTo>
                  <a:pt x="460200" y="1311630"/>
                  <a:pt x="456010" y="1265534"/>
                  <a:pt x="485157" y="1222576"/>
                </a:cubicBezTo>
                <a:cubicBezTo>
                  <a:pt x="491443" y="1213555"/>
                  <a:pt x="491443" y="1196684"/>
                  <a:pt x="488777" y="1184720"/>
                </a:cubicBezTo>
                <a:cubicBezTo>
                  <a:pt x="478871" y="1138623"/>
                  <a:pt x="475441" y="1094882"/>
                  <a:pt x="507066" y="1054866"/>
                </a:cubicBezTo>
                <a:cubicBezTo>
                  <a:pt x="510876" y="1050159"/>
                  <a:pt x="507446" y="1035056"/>
                  <a:pt x="502684" y="1027995"/>
                </a:cubicBezTo>
                <a:cubicBezTo>
                  <a:pt x="456200" y="959929"/>
                  <a:pt x="455056" y="922662"/>
                  <a:pt x="499064" y="853028"/>
                </a:cubicBezTo>
                <a:cubicBezTo>
                  <a:pt x="501922" y="848516"/>
                  <a:pt x="505160" y="842633"/>
                  <a:pt x="509542" y="840866"/>
                </a:cubicBezTo>
                <a:cubicBezTo>
                  <a:pt x="537547" y="828900"/>
                  <a:pt x="538309" y="803401"/>
                  <a:pt x="540595" y="778095"/>
                </a:cubicBezTo>
                <a:cubicBezTo>
                  <a:pt x="543071" y="750244"/>
                  <a:pt x="546309" y="722389"/>
                  <a:pt x="548595" y="694341"/>
                </a:cubicBezTo>
                <a:cubicBezTo>
                  <a:pt x="548977" y="689436"/>
                  <a:pt x="547453" y="683943"/>
                  <a:pt x="545737" y="679040"/>
                </a:cubicBezTo>
                <a:cubicBezTo>
                  <a:pt x="539451" y="660210"/>
                  <a:pt x="530307" y="641968"/>
                  <a:pt x="526497" y="622548"/>
                </a:cubicBezTo>
                <a:cubicBezTo>
                  <a:pt x="518304" y="580573"/>
                  <a:pt x="501922" y="539970"/>
                  <a:pt x="508590" y="495638"/>
                </a:cubicBezTo>
                <a:cubicBezTo>
                  <a:pt x="509732" y="487990"/>
                  <a:pt x="504208" y="479162"/>
                  <a:pt x="502112" y="470924"/>
                </a:cubicBezTo>
                <a:cubicBezTo>
                  <a:pt x="498492" y="456017"/>
                  <a:pt x="493349" y="441500"/>
                  <a:pt x="492015" y="426397"/>
                </a:cubicBezTo>
                <a:cubicBezTo>
                  <a:pt x="488585" y="386383"/>
                  <a:pt x="485537" y="345976"/>
                  <a:pt x="485347" y="305764"/>
                </a:cubicBezTo>
                <a:cubicBezTo>
                  <a:pt x="485157" y="286346"/>
                  <a:pt x="492395" y="266927"/>
                  <a:pt x="495254" y="247312"/>
                </a:cubicBezTo>
                <a:cubicBezTo>
                  <a:pt x="496588" y="238486"/>
                  <a:pt x="498874" y="224165"/>
                  <a:pt x="494682" y="221224"/>
                </a:cubicBezTo>
                <a:cubicBezTo>
                  <a:pt x="462869" y="198471"/>
                  <a:pt x="468965" y="166498"/>
                  <a:pt x="469345" y="134133"/>
                </a:cubicBezTo>
                <a:cubicBezTo>
                  <a:pt x="469726" y="98433"/>
                  <a:pt x="476632" y="63322"/>
                  <a:pt x="482013" y="27991"/>
                </a:cubicBezTo>
                <a:close/>
              </a:path>
            </a:pathLst>
          </a:custGeom>
        </p:spPr>
      </p:pic>
      <p:pic>
        <p:nvPicPr>
          <p:cNvPr id="7" name="Picture 6">
            <a:extLst>
              <a:ext uri="{FF2B5EF4-FFF2-40B4-BE49-F238E27FC236}">
                <a16:creationId xmlns:a16="http://schemas.microsoft.com/office/drawing/2014/main" id="{DD4AAEBF-3E86-DC0E-96C9-538D56EF4C61}"/>
              </a:ext>
            </a:extLst>
          </p:cNvPr>
          <p:cNvPicPr>
            <a:picLocks noChangeAspect="1"/>
          </p:cNvPicPr>
          <p:nvPr/>
        </p:nvPicPr>
        <p:blipFill rotWithShape="1">
          <a:blip r:embed="rId3"/>
          <a:srcRect t="3255" r="1" b="1"/>
          <a:stretch/>
        </p:blipFill>
        <p:spPr>
          <a:xfrm>
            <a:off x="5840059" y="3524252"/>
            <a:ext cx="6351941" cy="3333749"/>
          </a:xfrm>
          <a:custGeom>
            <a:avLst/>
            <a:gdLst/>
            <a:ahLst/>
            <a:cxnLst/>
            <a:rect l="l" t="t" r="r" b="b"/>
            <a:pathLst>
              <a:path w="6351941" h="3333749">
                <a:moveTo>
                  <a:pt x="265966" y="0"/>
                </a:moveTo>
                <a:lnTo>
                  <a:pt x="6351941" y="0"/>
                </a:lnTo>
                <a:lnTo>
                  <a:pt x="6351941" y="3333749"/>
                </a:lnTo>
                <a:lnTo>
                  <a:pt x="137148" y="3333749"/>
                </a:lnTo>
                <a:lnTo>
                  <a:pt x="144347" y="3316486"/>
                </a:lnTo>
                <a:cubicBezTo>
                  <a:pt x="160922" y="3289026"/>
                  <a:pt x="164922" y="3262741"/>
                  <a:pt x="143585" y="3234104"/>
                </a:cubicBezTo>
                <a:cubicBezTo>
                  <a:pt x="128917" y="3214682"/>
                  <a:pt x="136157" y="3176434"/>
                  <a:pt x="153112" y="3157998"/>
                </a:cubicBezTo>
                <a:cubicBezTo>
                  <a:pt x="159208" y="3151327"/>
                  <a:pt x="165304" y="3144461"/>
                  <a:pt x="175591" y="3133281"/>
                </a:cubicBezTo>
                <a:cubicBezTo>
                  <a:pt x="128917" y="3113077"/>
                  <a:pt x="124727" y="3070513"/>
                  <a:pt x="115201" y="3029515"/>
                </a:cubicBezTo>
                <a:cubicBezTo>
                  <a:pt x="109296" y="3004411"/>
                  <a:pt x="85292" y="2998329"/>
                  <a:pt x="63193" y="2993621"/>
                </a:cubicBezTo>
                <a:cubicBezTo>
                  <a:pt x="23377" y="2985382"/>
                  <a:pt x="5851" y="2965571"/>
                  <a:pt x="9089" y="2924183"/>
                </a:cubicBezTo>
                <a:cubicBezTo>
                  <a:pt x="12709" y="2878480"/>
                  <a:pt x="18995" y="2832778"/>
                  <a:pt x="26426" y="2787466"/>
                </a:cubicBezTo>
                <a:cubicBezTo>
                  <a:pt x="31188" y="2758830"/>
                  <a:pt x="42808" y="2732938"/>
                  <a:pt x="65097" y="2712144"/>
                </a:cubicBezTo>
                <a:cubicBezTo>
                  <a:pt x="86816" y="2691942"/>
                  <a:pt x="84339" y="2687234"/>
                  <a:pt x="67003" y="2663892"/>
                </a:cubicBezTo>
                <a:cubicBezTo>
                  <a:pt x="46808" y="2636627"/>
                  <a:pt x="28140" y="2608381"/>
                  <a:pt x="10803" y="2579155"/>
                </a:cubicBezTo>
                <a:cubicBezTo>
                  <a:pt x="5279" y="2569935"/>
                  <a:pt x="5469" y="2556597"/>
                  <a:pt x="4327" y="2545024"/>
                </a:cubicBezTo>
                <a:cubicBezTo>
                  <a:pt x="2231" y="2525408"/>
                  <a:pt x="-1579" y="2505204"/>
                  <a:pt x="707" y="2485983"/>
                </a:cubicBezTo>
                <a:cubicBezTo>
                  <a:pt x="2993" y="2467545"/>
                  <a:pt x="10803" y="2449301"/>
                  <a:pt x="18613" y="2432238"/>
                </a:cubicBezTo>
                <a:cubicBezTo>
                  <a:pt x="40522" y="2384573"/>
                  <a:pt x="67765" y="2340831"/>
                  <a:pt x="107008" y="2305719"/>
                </a:cubicBezTo>
                <a:cubicBezTo>
                  <a:pt x="112152" y="2301210"/>
                  <a:pt x="114058" y="2292185"/>
                  <a:pt x="115773" y="2284730"/>
                </a:cubicBezTo>
                <a:cubicBezTo>
                  <a:pt x="118631" y="2272570"/>
                  <a:pt x="121297" y="2260016"/>
                  <a:pt x="121679" y="2247659"/>
                </a:cubicBezTo>
                <a:cubicBezTo>
                  <a:pt x="123583" y="2187637"/>
                  <a:pt x="150254" y="2140561"/>
                  <a:pt x="192927" y="2101722"/>
                </a:cubicBezTo>
                <a:cubicBezTo>
                  <a:pt x="205120" y="2090542"/>
                  <a:pt x="206454" y="2081912"/>
                  <a:pt x="192355" y="2069749"/>
                </a:cubicBezTo>
                <a:cubicBezTo>
                  <a:pt x="175973" y="2055628"/>
                  <a:pt x="182449" y="2035424"/>
                  <a:pt x="186259" y="2017180"/>
                </a:cubicBezTo>
                <a:cubicBezTo>
                  <a:pt x="190069" y="1998352"/>
                  <a:pt x="194071" y="1979324"/>
                  <a:pt x="197881" y="1960494"/>
                </a:cubicBezTo>
                <a:cubicBezTo>
                  <a:pt x="200547" y="1946568"/>
                  <a:pt x="202833" y="1932837"/>
                  <a:pt x="206072" y="1919105"/>
                </a:cubicBezTo>
                <a:cubicBezTo>
                  <a:pt x="216170" y="1876345"/>
                  <a:pt x="213122" y="1837900"/>
                  <a:pt x="182069" y="1803181"/>
                </a:cubicBezTo>
                <a:cubicBezTo>
                  <a:pt x="158256" y="1776701"/>
                  <a:pt x="151206" y="1742767"/>
                  <a:pt x="158446" y="1706674"/>
                </a:cubicBezTo>
                <a:cubicBezTo>
                  <a:pt x="159398" y="1702163"/>
                  <a:pt x="163208" y="1696475"/>
                  <a:pt x="161684" y="1693337"/>
                </a:cubicBezTo>
                <a:cubicBezTo>
                  <a:pt x="139395" y="1646064"/>
                  <a:pt x="178641" y="1608599"/>
                  <a:pt x="181117" y="1565053"/>
                </a:cubicBezTo>
                <a:cubicBezTo>
                  <a:pt x="182259" y="1545831"/>
                  <a:pt x="196357" y="1526215"/>
                  <a:pt x="207596" y="1508955"/>
                </a:cubicBezTo>
                <a:cubicBezTo>
                  <a:pt x="223028" y="1485218"/>
                  <a:pt x="237887" y="1464034"/>
                  <a:pt x="231028" y="1431867"/>
                </a:cubicBezTo>
                <a:cubicBezTo>
                  <a:pt x="223980" y="1399698"/>
                  <a:pt x="236935" y="1370275"/>
                  <a:pt x="259033" y="1346148"/>
                </a:cubicBezTo>
                <a:cubicBezTo>
                  <a:pt x="275798" y="1327711"/>
                  <a:pt x="277322" y="1307506"/>
                  <a:pt x="272560" y="1283184"/>
                </a:cubicBezTo>
                <a:cubicBezTo>
                  <a:pt x="266654" y="1252781"/>
                  <a:pt x="266272" y="1221201"/>
                  <a:pt x="262653" y="1190406"/>
                </a:cubicBezTo>
                <a:cubicBezTo>
                  <a:pt x="261891" y="1183735"/>
                  <a:pt x="259223" y="1175302"/>
                  <a:pt x="254651" y="1171377"/>
                </a:cubicBezTo>
                <a:cubicBezTo>
                  <a:pt x="197881" y="1123320"/>
                  <a:pt x="197309" y="1055649"/>
                  <a:pt x="194641" y="988957"/>
                </a:cubicBezTo>
                <a:cubicBezTo>
                  <a:pt x="192927" y="948552"/>
                  <a:pt x="192927" y="907947"/>
                  <a:pt x="193879" y="867344"/>
                </a:cubicBezTo>
                <a:cubicBezTo>
                  <a:pt x="194071" y="853613"/>
                  <a:pt x="197119" y="839098"/>
                  <a:pt x="202833" y="826936"/>
                </a:cubicBezTo>
                <a:cubicBezTo>
                  <a:pt x="214836" y="801633"/>
                  <a:pt x="230456" y="778292"/>
                  <a:pt x="242649" y="753182"/>
                </a:cubicBezTo>
                <a:cubicBezTo>
                  <a:pt x="247413" y="743770"/>
                  <a:pt x="247603" y="731608"/>
                  <a:pt x="248365" y="720622"/>
                </a:cubicBezTo>
                <a:cubicBezTo>
                  <a:pt x="249889" y="701204"/>
                  <a:pt x="245317" y="679628"/>
                  <a:pt x="252175" y="662955"/>
                </a:cubicBezTo>
                <a:cubicBezTo>
                  <a:pt x="269892" y="619604"/>
                  <a:pt x="265892" y="579001"/>
                  <a:pt x="248365" y="537809"/>
                </a:cubicBezTo>
                <a:cubicBezTo>
                  <a:pt x="223790" y="480140"/>
                  <a:pt x="225694" y="425612"/>
                  <a:pt x="264557" y="374612"/>
                </a:cubicBezTo>
                <a:cubicBezTo>
                  <a:pt x="282084" y="351663"/>
                  <a:pt x="273702" y="329301"/>
                  <a:pt x="259605" y="309883"/>
                </a:cubicBezTo>
                <a:cubicBezTo>
                  <a:pt x="243221" y="287521"/>
                  <a:pt x="239031" y="265748"/>
                  <a:pt x="251031" y="240054"/>
                </a:cubicBezTo>
                <a:cubicBezTo>
                  <a:pt x="253699" y="234363"/>
                  <a:pt x="252365" y="226322"/>
                  <a:pt x="251413" y="219652"/>
                </a:cubicBezTo>
                <a:lnTo>
                  <a:pt x="250057" y="200798"/>
                </a:lnTo>
                <a:lnTo>
                  <a:pt x="237709" y="199121"/>
                </a:lnTo>
                <a:cubicBezTo>
                  <a:pt x="208187" y="194887"/>
                  <a:pt x="178620" y="190893"/>
                  <a:pt x="148511" y="188488"/>
                </a:cubicBezTo>
                <a:lnTo>
                  <a:pt x="148495" y="188488"/>
                </a:lnTo>
                <a:lnTo>
                  <a:pt x="148510" y="188487"/>
                </a:lnTo>
                <a:cubicBezTo>
                  <a:pt x="178619" y="190892"/>
                  <a:pt x="208186" y="194886"/>
                  <a:pt x="237708" y="199120"/>
                </a:cubicBezTo>
                <a:lnTo>
                  <a:pt x="250056" y="200797"/>
                </a:lnTo>
                <a:lnTo>
                  <a:pt x="247364" y="163357"/>
                </a:lnTo>
                <a:cubicBezTo>
                  <a:pt x="248888" y="145164"/>
                  <a:pt x="255126" y="127854"/>
                  <a:pt x="271605" y="112358"/>
                </a:cubicBezTo>
                <a:cubicBezTo>
                  <a:pt x="278083" y="106276"/>
                  <a:pt x="280749" y="96076"/>
                  <a:pt x="285131" y="87837"/>
                </a:cubicBezTo>
                <a:cubicBezTo>
                  <a:pt x="303040" y="53315"/>
                  <a:pt x="301324" y="54688"/>
                  <a:pt x="279607" y="23893"/>
                </a:cubicBezTo>
                <a:close/>
              </a:path>
            </a:pathLst>
          </a:custGeom>
        </p:spPr>
      </p:pic>
      <p:sp>
        <p:nvSpPr>
          <p:cNvPr id="19" name="Freeform: Shape 13">
            <a:extLst>
              <a:ext uri="{FF2B5EF4-FFF2-40B4-BE49-F238E27FC236}">
                <a16:creationId xmlns:a16="http://schemas.microsoft.com/office/drawing/2014/main" id="{90079F9F-0458-4E1F-8C66-3DC92F318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5">
            <a:extLst>
              <a:ext uri="{FF2B5EF4-FFF2-40B4-BE49-F238E27FC236}">
                <a16:creationId xmlns:a16="http://schemas.microsoft.com/office/drawing/2014/main" id="{35BFB1BD-917C-4E12-A662-6CD1860F2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64969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F43CA9F-C830-4133-B052-7FFA92E86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ADB55-714F-8D51-35AB-EEBCE666C8EB}"/>
              </a:ext>
            </a:extLst>
          </p:cNvPr>
          <p:cNvSpPr>
            <a:spLocks noGrp="1"/>
          </p:cNvSpPr>
          <p:nvPr>
            <p:ph type="title"/>
          </p:nvPr>
        </p:nvSpPr>
        <p:spPr>
          <a:xfrm>
            <a:off x="762000" y="3429000"/>
            <a:ext cx="10194897" cy="2667000"/>
          </a:xfrm>
        </p:spPr>
        <p:txBody>
          <a:bodyPr vert="horz" lIns="91440" tIns="45720" rIns="91440" bIns="45720" rtlCol="0" anchor="t" anchorCtr="0">
            <a:normAutofit/>
          </a:bodyPr>
          <a:lstStyle/>
          <a:p>
            <a:r>
              <a:rPr lang="en-US" sz="8000"/>
              <a:t>Admin Functionalities</a:t>
            </a:r>
          </a:p>
        </p:txBody>
      </p:sp>
      <p:grpSp>
        <p:nvGrpSpPr>
          <p:cNvPr id="9" name="Group 8">
            <a:extLst>
              <a:ext uri="{FF2B5EF4-FFF2-40B4-BE49-F238E27FC236}">
                <a16:creationId xmlns:a16="http://schemas.microsoft.com/office/drawing/2014/main" id="{DD96CD84-9D50-432C-8C05-59E8F75509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0" name="Freeform: Shape 9">
              <a:extLst>
                <a:ext uri="{FF2B5EF4-FFF2-40B4-BE49-F238E27FC236}">
                  <a16:creationId xmlns:a16="http://schemas.microsoft.com/office/drawing/2014/main" id="{230876A4-CAFD-49D3-B139-03D1511FA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3DF0CA92-AE7D-4ADE-8503-198DFDBAD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2880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124D16-22E8-A047-97EB-3AE89646B285}"/>
              </a:ext>
            </a:extLst>
          </p:cNvPr>
          <p:cNvPicPr>
            <a:picLocks noChangeAspect="1"/>
          </p:cNvPicPr>
          <p:nvPr/>
        </p:nvPicPr>
        <p:blipFill rotWithShape="1">
          <a:blip r:embed="rId2"/>
          <a:srcRect l="1567" r="3548" b="-1"/>
          <a:stretch/>
        </p:blipFill>
        <p:spPr>
          <a:xfrm>
            <a:off x="20" y="-2"/>
            <a:ext cx="12220030" cy="6858000"/>
          </a:xfrm>
          <a:prstGeom prst="rect">
            <a:avLst/>
          </a:prstGeom>
        </p:spPr>
      </p:pic>
      <p:sp>
        <p:nvSpPr>
          <p:cNvPr id="12" name="Rectangle 11">
            <a:extLst>
              <a:ext uri="{FF2B5EF4-FFF2-40B4-BE49-F238E27FC236}">
                <a16:creationId xmlns:a16="http://schemas.microsoft.com/office/drawing/2014/main" id="{B9534082-2540-4B3D-8308-94E86AEC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10075" y="-923925"/>
            <a:ext cx="6858000" cy="8705850"/>
          </a:xfrm>
          <a:prstGeom prst="rect">
            <a:avLst/>
          </a:prstGeom>
          <a:gradFill>
            <a:gsLst>
              <a:gs pos="100000">
                <a:srgbClr val="000000">
                  <a:alpha val="0"/>
                </a:srgbClr>
              </a:gs>
              <a:gs pos="27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957C4-7422-AE67-544D-564A3E660C43}"/>
              </a:ext>
            </a:extLst>
          </p:cNvPr>
          <p:cNvSpPr>
            <a:spLocks noGrp="1"/>
          </p:cNvSpPr>
          <p:nvPr>
            <p:ph type="title"/>
          </p:nvPr>
        </p:nvSpPr>
        <p:spPr>
          <a:xfrm>
            <a:off x="5334000" y="1062039"/>
            <a:ext cx="6096000" cy="2447924"/>
          </a:xfrm>
        </p:spPr>
        <p:txBody>
          <a:bodyPr vert="horz" lIns="91440" tIns="45720" rIns="91440" bIns="45720" rtlCol="0" anchor="b" anchorCtr="0">
            <a:normAutofit/>
          </a:bodyPr>
          <a:lstStyle/>
          <a:p>
            <a:pPr algn="r"/>
            <a:r>
              <a:rPr lang="en-US" sz="8000"/>
              <a:t>Admin Sign in</a:t>
            </a:r>
          </a:p>
        </p:txBody>
      </p:sp>
    </p:spTree>
    <p:extLst>
      <p:ext uri="{BB962C8B-B14F-4D97-AF65-F5344CB8AC3E}">
        <p14:creationId xmlns:p14="http://schemas.microsoft.com/office/powerpoint/2010/main" val="2278893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FE5E3-809E-C6C4-0DE7-61612CA377BA}"/>
              </a:ext>
            </a:extLst>
          </p:cNvPr>
          <p:cNvSpPr>
            <a:spLocks noGrp="1"/>
          </p:cNvSpPr>
          <p:nvPr>
            <p:ph type="title"/>
          </p:nvPr>
        </p:nvSpPr>
        <p:spPr>
          <a:xfrm>
            <a:off x="835024" y="841377"/>
            <a:ext cx="4745505" cy="1666499"/>
          </a:xfrm>
        </p:spPr>
        <p:txBody>
          <a:bodyPr anchor="b">
            <a:normAutofit/>
          </a:bodyPr>
          <a:lstStyle/>
          <a:p>
            <a:r>
              <a:rPr lang="en-US" dirty="0"/>
              <a:t>Problem Statement:</a:t>
            </a:r>
          </a:p>
        </p:txBody>
      </p:sp>
      <p:sp>
        <p:nvSpPr>
          <p:cNvPr id="3" name="Content Placeholder 2">
            <a:extLst>
              <a:ext uri="{FF2B5EF4-FFF2-40B4-BE49-F238E27FC236}">
                <a16:creationId xmlns:a16="http://schemas.microsoft.com/office/drawing/2014/main" id="{D8577122-38A3-ABF8-5CF9-A318ECA86F8C}"/>
              </a:ext>
            </a:extLst>
          </p:cNvPr>
          <p:cNvSpPr>
            <a:spLocks noGrp="1"/>
          </p:cNvSpPr>
          <p:nvPr>
            <p:ph idx="1"/>
          </p:nvPr>
        </p:nvSpPr>
        <p:spPr>
          <a:xfrm>
            <a:off x="835022" y="2796988"/>
            <a:ext cx="4745505" cy="3280777"/>
          </a:xfrm>
        </p:spPr>
        <p:txBody>
          <a:bodyPr>
            <a:normAutofit/>
          </a:bodyPr>
          <a:lstStyle/>
          <a:p>
            <a:pPr marL="0" indent="0">
              <a:buNone/>
            </a:pPr>
            <a:r>
              <a:rPr lang="en-US" sz="2400">
                <a:latin typeface="Segoe UI" panose="020B0502040204020203" pitchFamily="34" charset="0"/>
                <a:cs typeface="Segoe UI" panose="020B0502040204020203" pitchFamily="34" charset="0"/>
              </a:rPr>
              <a:t>Cities and urban areas witness a massive wave of people coming from every corner in search of jobs, education, and even a better lifestyle. In the initial days after the move, people don’t know the main facilities, attractions, and services offered in the city.</a:t>
            </a:r>
            <a:endParaRPr lang="en-US" sz="2400" dirty="0">
              <a:latin typeface="Segoe UI" panose="020B0502040204020203" pitchFamily="34" charset="0"/>
              <a:cs typeface="Segoe UI" panose="020B0502040204020203" pitchFamily="34" charset="0"/>
            </a:endParaRPr>
          </a:p>
        </p:txBody>
      </p:sp>
      <p:grpSp>
        <p:nvGrpSpPr>
          <p:cNvPr id="12" name="Group 11">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Graphic 6" descr="City">
            <a:extLst>
              <a:ext uri="{FF2B5EF4-FFF2-40B4-BE49-F238E27FC236}">
                <a16:creationId xmlns:a16="http://schemas.microsoft.com/office/drawing/2014/main" id="{C5DB79D4-A6EE-0F54-5248-6395A9FA80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4814" y="1350833"/>
            <a:ext cx="3063347" cy="3063347"/>
          </a:xfrm>
          <a:prstGeom prst="rect">
            <a:avLst/>
          </a:prstGeom>
        </p:spPr>
      </p:pic>
    </p:spTree>
    <p:extLst>
      <p:ext uri="{BB962C8B-B14F-4D97-AF65-F5344CB8AC3E}">
        <p14:creationId xmlns:p14="http://schemas.microsoft.com/office/powerpoint/2010/main" val="12337535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839F-C40C-03F1-00D8-E2236093783F}"/>
              </a:ext>
            </a:extLst>
          </p:cNvPr>
          <p:cNvSpPr>
            <a:spLocks noGrp="1"/>
          </p:cNvSpPr>
          <p:nvPr>
            <p:ph type="title"/>
          </p:nvPr>
        </p:nvSpPr>
        <p:spPr>
          <a:xfrm>
            <a:off x="576470" y="450574"/>
            <a:ext cx="9144000" cy="1263649"/>
          </a:xfrm>
        </p:spPr>
        <p:txBody>
          <a:bodyPr/>
          <a:lstStyle/>
          <a:p>
            <a:r>
              <a:rPr lang="en-US" dirty="0"/>
              <a:t>Admin Dashboard</a:t>
            </a:r>
          </a:p>
        </p:txBody>
      </p:sp>
      <p:pic>
        <p:nvPicPr>
          <p:cNvPr id="5" name="Picture 4">
            <a:extLst>
              <a:ext uri="{FF2B5EF4-FFF2-40B4-BE49-F238E27FC236}">
                <a16:creationId xmlns:a16="http://schemas.microsoft.com/office/drawing/2014/main" id="{8EC5F7F7-4D14-7DDE-99BB-88A62A2CD6F4}"/>
              </a:ext>
            </a:extLst>
          </p:cNvPr>
          <p:cNvPicPr>
            <a:picLocks noChangeAspect="1"/>
          </p:cNvPicPr>
          <p:nvPr/>
        </p:nvPicPr>
        <p:blipFill>
          <a:blip r:embed="rId2"/>
          <a:stretch>
            <a:fillRect/>
          </a:stretch>
        </p:blipFill>
        <p:spPr>
          <a:xfrm>
            <a:off x="928048" y="1119117"/>
            <a:ext cx="10687481" cy="5390866"/>
          </a:xfrm>
          <a:prstGeom prst="rect">
            <a:avLst/>
          </a:prstGeom>
        </p:spPr>
      </p:pic>
    </p:spTree>
    <p:extLst>
      <p:ext uri="{BB962C8B-B14F-4D97-AF65-F5344CB8AC3E}">
        <p14:creationId xmlns:p14="http://schemas.microsoft.com/office/powerpoint/2010/main" val="2278620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EE76CF8-8D06-0077-F2FD-6CD638B4171D}"/>
              </a:ext>
            </a:extLst>
          </p:cNvPr>
          <p:cNvPicPr>
            <a:picLocks noChangeAspect="1"/>
          </p:cNvPicPr>
          <p:nvPr/>
        </p:nvPicPr>
        <p:blipFill rotWithShape="1">
          <a:blip r:embed="rId2"/>
          <a:srcRect l="4893" r="1" b="1"/>
          <a:stretch/>
        </p:blipFill>
        <p:spPr>
          <a:xfrm>
            <a:off x="286603" y="531664"/>
            <a:ext cx="11327642" cy="6223977"/>
          </a:xfrm>
          <a:prstGeom prst="rect">
            <a:avLst/>
          </a:prstGeom>
        </p:spPr>
      </p:pic>
      <p:sp>
        <p:nvSpPr>
          <p:cNvPr id="17" name="Rectangle 13">
            <a:extLst>
              <a:ext uri="{FF2B5EF4-FFF2-40B4-BE49-F238E27FC236}">
                <a16:creationId xmlns:a16="http://schemas.microsoft.com/office/drawing/2014/main" id="{A17823FA-1B3E-4584-8A71-416FCE831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C6E61-5517-65A4-FBCB-D1111E73CA76}"/>
              </a:ext>
            </a:extLst>
          </p:cNvPr>
          <p:cNvSpPr>
            <a:spLocks noGrp="1"/>
          </p:cNvSpPr>
          <p:nvPr>
            <p:ph type="title"/>
          </p:nvPr>
        </p:nvSpPr>
        <p:spPr>
          <a:xfrm>
            <a:off x="762000" y="1523999"/>
            <a:ext cx="10668000" cy="3535018"/>
          </a:xfrm>
        </p:spPr>
        <p:txBody>
          <a:bodyPr vert="horz" lIns="91440" tIns="45720" rIns="91440" bIns="45720" rtlCol="0" anchor="ctr" anchorCtr="0">
            <a:normAutofit/>
          </a:bodyPr>
          <a:lstStyle/>
          <a:p>
            <a:pPr algn="ctr"/>
            <a:r>
              <a:rPr lang="en-US" sz="8000">
                <a:solidFill>
                  <a:srgbClr val="FFFFFF"/>
                </a:solidFill>
              </a:rPr>
              <a:t>Manage Enquiries</a:t>
            </a:r>
          </a:p>
        </p:txBody>
      </p:sp>
    </p:spTree>
    <p:extLst>
      <p:ext uri="{BB962C8B-B14F-4D97-AF65-F5344CB8AC3E}">
        <p14:creationId xmlns:p14="http://schemas.microsoft.com/office/powerpoint/2010/main" val="20804665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D83B-6D8A-98B7-ECC0-F4501B3E92D5}"/>
              </a:ext>
            </a:extLst>
          </p:cNvPr>
          <p:cNvSpPr>
            <a:spLocks noGrp="1"/>
          </p:cNvSpPr>
          <p:nvPr>
            <p:ph type="title"/>
          </p:nvPr>
        </p:nvSpPr>
        <p:spPr>
          <a:xfrm>
            <a:off x="762000" y="118802"/>
            <a:ext cx="9144000" cy="1286395"/>
          </a:xfrm>
        </p:spPr>
        <p:txBody>
          <a:bodyPr/>
          <a:lstStyle/>
          <a:p>
            <a:r>
              <a:rPr lang="en-US" dirty="0"/>
              <a:t>Manage Issues</a:t>
            </a:r>
          </a:p>
        </p:txBody>
      </p:sp>
      <p:pic>
        <p:nvPicPr>
          <p:cNvPr id="5" name="Content Placeholder 4">
            <a:extLst>
              <a:ext uri="{FF2B5EF4-FFF2-40B4-BE49-F238E27FC236}">
                <a16:creationId xmlns:a16="http://schemas.microsoft.com/office/drawing/2014/main" id="{08A5A3D0-06C9-AB87-D3FD-86B9B2E59190}"/>
              </a:ext>
            </a:extLst>
          </p:cNvPr>
          <p:cNvPicPr>
            <a:picLocks noGrp="1" noChangeAspect="1"/>
          </p:cNvPicPr>
          <p:nvPr>
            <p:ph idx="1"/>
          </p:nvPr>
        </p:nvPicPr>
        <p:blipFill>
          <a:blip r:embed="rId2"/>
          <a:stretch>
            <a:fillRect/>
          </a:stretch>
        </p:blipFill>
        <p:spPr>
          <a:xfrm>
            <a:off x="762000" y="982640"/>
            <a:ext cx="10668000" cy="5186148"/>
          </a:xfrm>
        </p:spPr>
      </p:pic>
    </p:spTree>
    <p:extLst>
      <p:ext uri="{BB962C8B-B14F-4D97-AF65-F5344CB8AC3E}">
        <p14:creationId xmlns:p14="http://schemas.microsoft.com/office/powerpoint/2010/main" val="2757949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532C-E349-9C43-666D-B3CEAA2B73EA}"/>
              </a:ext>
            </a:extLst>
          </p:cNvPr>
          <p:cNvSpPr>
            <a:spLocks noGrp="1"/>
          </p:cNvSpPr>
          <p:nvPr>
            <p:ph type="title"/>
          </p:nvPr>
        </p:nvSpPr>
        <p:spPr>
          <a:xfrm>
            <a:off x="857534" y="664191"/>
            <a:ext cx="9144000" cy="1263649"/>
          </a:xfrm>
        </p:spPr>
        <p:txBody>
          <a:bodyPr/>
          <a:lstStyle/>
          <a:p>
            <a:r>
              <a:rPr lang="en-US" dirty="0"/>
              <a:t>Manage/ update Places:</a:t>
            </a:r>
          </a:p>
        </p:txBody>
      </p:sp>
      <p:pic>
        <p:nvPicPr>
          <p:cNvPr id="5" name="Picture 4">
            <a:extLst>
              <a:ext uri="{FF2B5EF4-FFF2-40B4-BE49-F238E27FC236}">
                <a16:creationId xmlns:a16="http://schemas.microsoft.com/office/drawing/2014/main" id="{7EB58BEF-9AA8-C938-3B5D-0CE54EFDABFF}"/>
              </a:ext>
            </a:extLst>
          </p:cNvPr>
          <p:cNvPicPr>
            <a:picLocks noChangeAspect="1"/>
          </p:cNvPicPr>
          <p:nvPr/>
        </p:nvPicPr>
        <p:blipFill>
          <a:blip r:embed="rId2"/>
          <a:stretch>
            <a:fillRect/>
          </a:stretch>
        </p:blipFill>
        <p:spPr>
          <a:xfrm>
            <a:off x="955342" y="1473958"/>
            <a:ext cx="10181231" cy="5203862"/>
          </a:xfrm>
          <a:prstGeom prst="rect">
            <a:avLst/>
          </a:prstGeom>
        </p:spPr>
      </p:pic>
    </p:spTree>
    <p:extLst>
      <p:ext uri="{BB962C8B-B14F-4D97-AF65-F5344CB8AC3E}">
        <p14:creationId xmlns:p14="http://schemas.microsoft.com/office/powerpoint/2010/main" val="2225819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F2FE-E005-CE7B-7473-46935770CDDD}"/>
              </a:ext>
            </a:extLst>
          </p:cNvPr>
          <p:cNvSpPr>
            <a:spLocks noGrp="1"/>
          </p:cNvSpPr>
          <p:nvPr>
            <p:ph type="title"/>
          </p:nvPr>
        </p:nvSpPr>
        <p:spPr>
          <a:xfrm>
            <a:off x="762000" y="336644"/>
            <a:ext cx="9144000" cy="1263649"/>
          </a:xfrm>
        </p:spPr>
        <p:txBody>
          <a:bodyPr/>
          <a:lstStyle/>
          <a:p>
            <a:r>
              <a:rPr lang="en-US" dirty="0"/>
              <a:t>Add new Destinations/ Places</a:t>
            </a:r>
          </a:p>
        </p:txBody>
      </p:sp>
      <p:pic>
        <p:nvPicPr>
          <p:cNvPr id="5" name="Content Placeholder 4">
            <a:extLst>
              <a:ext uri="{FF2B5EF4-FFF2-40B4-BE49-F238E27FC236}">
                <a16:creationId xmlns:a16="http://schemas.microsoft.com/office/drawing/2014/main" id="{CD848130-C942-20EA-C5B2-A20D23C62439}"/>
              </a:ext>
            </a:extLst>
          </p:cNvPr>
          <p:cNvPicPr>
            <a:picLocks noGrp="1" noChangeAspect="1"/>
          </p:cNvPicPr>
          <p:nvPr>
            <p:ph idx="1"/>
          </p:nvPr>
        </p:nvPicPr>
        <p:blipFill>
          <a:blip r:embed="rId2"/>
          <a:stretch>
            <a:fillRect/>
          </a:stretch>
        </p:blipFill>
        <p:spPr>
          <a:xfrm>
            <a:off x="941697" y="1350963"/>
            <a:ext cx="10488304" cy="5295497"/>
          </a:xfrm>
        </p:spPr>
      </p:pic>
    </p:spTree>
    <p:extLst>
      <p:ext uri="{BB962C8B-B14F-4D97-AF65-F5344CB8AC3E}">
        <p14:creationId xmlns:p14="http://schemas.microsoft.com/office/powerpoint/2010/main" val="2499691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9610-5B26-85B6-A6F4-E862E9DB66F1}"/>
              </a:ext>
            </a:extLst>
          </p:cNvPr>
          <p:cNvSpPr>
            <a:spLocks noGrp="1"/>
          </p:cNvSpPr>
          <p:nvPr>
            <p:ph type="title"/>
          </p:nvPr>
        </p:nvSpPr>
        <p:spPr/>
        <p:txBody>
          <a:bodyPr/>
          <a:lstStyle/>
          <a:p>
            <a:r>
              <a:rPr lang="en-US" dirty="0"/>
              <a:t>Features to be added soon:</a:t>
            </a:r>
          </a:p>
        </p:txBody>
      </p:sp>
      <p:sp>
        <p:nvSpPr>
          <p:cNvPr id="3" name="Content Placeholder 2">
            <a:extLst>
              <a:ext uri="{FF2B5EF4-FFF2-40B4-BE49-F238E27FC236}">
                <a16:creationId xmlns:a16="http://schemas.microsoft.com/office/drawing/2014/main" id="{6E2B2D42-F58C-4D73-0258-95480D59018C}"/>
              </a:ext>
            </a:extLst>
          </p:cNvPr>
          <p:cNvSpPr>
            <a:spLocks noGrp="1"/>
          </p:cNvSpPr>
          <p:nvPr>
            <p:ph idx="1"/>
          </p:nvPr>
        </p:nvSpPr>
        <p:spPr/>
        <p:txBody>
          <a:bodyPr/>
          <a:lstStyle/>
          <a:p>
            <a:r>
              <a:rPr lang="en-US" dirty="0"/>
              <a:t>Map and live direction navigation for each destination..</a:t>
            </a:r>
          </a:p>
          <a:p>
            <a:endParaRPr lang="en-US" dirty="0"/>
          </a:p>
        </p:txBody>
      </p:sp>
    </p:spTree>
    <p:extLst>
      <p:ext uri="{BB962C8B-B14F-4D97-AF65-F5344CB8AC3E}">
        <p14:creationId xmlns:p14="http://schemas.microsoft.com/office/powerpoint/2010/main" val="13161759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A5C31087-85C2-B8FE-3A62-697ED3A100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1717" y="782595"/>
            <a:ext cx="2727366" cy="2727366"/>
          </a:xfrm>
          <a:prstGeom prst="rect">
            <a:avLst/>
          </a:prstGeom>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97F4671-55CA-B729-793D-D8D3D782C858}"/>
              </a:ext>
            </a:extLst>
          </p:cNvPr>
          <p:cNvSpPr>
            <a:spLocks noGrp="1"/>
          </p:cNvSpPr>
          <p:nvPr>
            <p:ph type="title"/>
          </p:nvPr>
        </p:nvSpPr>
        <p:spPr>
          <a:xfrm>
            <a:off x="762000" y="782595"/>
            <a:ext cx="5334000" cy="2727367"/>
          </a:xfrm>
        </p:spPr>
        <p:txBody>
          <a:bodyPr vert="horz" lIns="91440" tIns="45720" rIns="91440" bIns="45720" rtlCol="0" anchor="b" anchorCtr="0">
            <a:normAutofit/>
          </a:bodyPr>
          <a:lstStyle/>
          <a:p>
            <a:r>
              <a:rPr lang="en-US" sz="6800"/>
              <a:t>Any Suggestions?</a:t>
            </a:r>
          </a:p>
        </p:txBody>
      </p:sp>
    </p:spTree>
    <p:extLst>
      <p:ext uri="{BB962C8B-B14F-4D97-AF65-F5344CB8AC3E}">
        <p14:creationId xmlns:p14="http://schemas.microsoft.com/office/powerpoint/2010/main" val="6661083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06C4C-8987-906D-53A5-69C2FC9F1ADD}"/>
              </a:ext>
            </a:extLst>
          </p:cNvPr>
          <p:cNvSpPr>
            <a:spLocks noGrp="1"/>
          </p:cNvSpPr>
          <p:nvPr>
            <p:ph type="title"/>
          </p:nvPr>
        </p:nvSpPr>
        <p:spPr>
          <a:xfrm>
            <a:off x="762000" y="762001"/>
            <a:ext cx="6096000" cy="2747962"/>
          </a:xfrm>
        </p:spPr>
        <p:txBody>
          <a:bodyPr vert="horz" lIns="91440" tIns="45720" rIns="91440" bIns="45720" rtlCol="0" anchor="b" anchorCtr="0">
            <a:normAutofit/>
          </a:bodyPr>
          <a:lstStyle/>
          <a:p>
            <a:r>
              <a:rPr lang="en-US" sz="8000"/>
              <a:t>Thank You</a:t>
            </a:r>
          </a:p>
        </p:txBody>
      </p:sp>
      <p:pic>
        <p:nvPicPr>
          <p:cNvPr id="6" name="Graphic 5" descr="Smiling Face with No Fill">
            <a:extLst>
              <a:ext uri="{FF2B5EF4-FFF2-40B4-BE49-F238E27FC236}">
                <a16:creationId xmlns:a16="http://schemas.microsoft.com/office/drawing/2014/main" id="{496F9BD4-7884-9CA4-2D50-19A3275780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7074" y="1252537"/>
            <a:ext cx="4352925" cy="4352925"/>
          </a:xfrm>
          <a:prstGeom prst="rect">
            <a:avLst/>
          </a:prstGeom>
        </p:spPr>
      </p:pic>
    </p:spTree>
    <p:extLst>
      <p:ext uri="{BB962C8B-B14F-4D97-AF65-F5344CB8AC3E}">
        <p14:creationId xmlns:p14="http://schemas.microsoft.com/office/powerpoint/2010/main" val="3070143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45FE-A918-9521-77EB-AA0308DD594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2FEA6C4-D3F4-3756-A0D9-DCB45E22E33F}"/>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The website should be able to provide visitors, students, and job </a:t>
            </a:r>
          </a:p>
          <a:p>
            <a:pPr marL="0" indent="0">
              <a:buNone/>
            </a:pPr>
            <a:r>
              <a:rPr lang="en-US" dirty="0">
                <a:latin typeface="Segoe UI" panose="020B0502040204020203" pitchFamily="34" charset="0"/>
                <a:cs typeface="Segoe UI" panose="020B0502040204020203" pitchFamily="34" charset="0"/>
              </a:rPr>
              <a:t>seekers information like hotels, renting facilities, transportation </a:t>
            </a:r>
          </a:p>
          <a:p>
            <a:pPr marL="0" indent="0">
              <a:buNone/>
            </a:pPr>
            <a:r>
              <a:rPr lang="en-US" dirty="0">
                <a:latin typeface="Segoe UI" panose="020B0502040204020203" pitchFamily="34" charset="0"/>
                <a:cs typeface="Segoe UI" panose="020B0502040204020203" pitchFamily="34" charset="0"/>
              </a:rPr>
              <a:t>services, healthcare services, airport info, shopping landmarks,</a:t>
            </a:r>
          </a:p>
          <a:p>
            <a:pPr marL="0" indent="0">
              <a:buNone/>
            </a:pPr>
            <a:r>
              <a:rPr lang="en-US" dirty="0">
                <a:latin typeface="Segoe UI" panose="020B0502040204020203" pitchFamily="34" charset="0"/>
                <a:cs typeface="Segoe UI" panose="020B0502040204020203" pitchFamily="34" charset="0"/>
              </a:rPr>
              <a:t>emergency helpline, and basically every information that one</a:t>
            </a:r>
          </a:p>
          <a:p>
            <a:pPr marL="0" indent="0">
              <a:buNone/>
            </a:pPr>
            <a:r>
              <a:rPr lang="en-US" dirty="0">
                <a:latin typeface="Segoe UI" panose="020B0502040204020203" pitchFamily="34" charset="0"/>
                <a:cs typeface="Segoe UI" panose="020B0502040204020203" pitchFamily="34" charset="0"/>
              </a:rPr>
              <a:t>needs when trying to settle in a new city.</a:t>
            </a:r>
          </a:p>
        </p:txBody>
      </p:sp>
    </p:spTree>
    <p:extLst>
      <p:ext uri="{BB962C8B-B14F-4D97-AF65-F5344CB8AC3E}">
        <p14:creationId xmlns:p14="http://schemas.microsoft.com/office/powerpoint/2010/main" val="1683182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20BF4-A69D-B015-6E69-C6792C621113}"/>
              </a:ext>
            </a:extLst>
          </p:cNvPr>
          <p:cNvSpPr>
            <a:spLocks noGrp="1"/>
          </p:cNvSpPr>
          <p:nvPr>
            <p:ph type="title"/>
          </p:nvPr>
        </p:nvSpPr>
        <p:spPr>
          <a:xfrm>
            <a:off x="6684497" y="841377"/>
            <a:ext cx="4745505" cy="1666499"/>
          </a:xfrm>
        </p:spPr>
        <p:txBody>
          <a:bodyPr anchor="b">
            <a:normAutofit/>
          </a:bodyPr>
          <a:lstStyle/>
          <a:p>
            <a:r>
              <a:rPr lang="en-US" dirty="0"/>
              <a:t>Overview</a:t>
            </a:r>
          </a:p>
        </p:txBody>
      </p:sp>
      <p:grpSp>
        <p:nvGrpSpPr>
          <p:cNvPr id="25" name="Group 24">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874" y="841376"/>
            <a:ext cx="5260976" cy="4707593"/>
            <a:chOff x="6096000" y="841376"/>
            <a:chExt cx="5260976" cy="4707593"/>
          </a:xfrm>
          <a:effectLst>
            <a:outerShdw blurRad="381000" dist="152400" dir="5400000" algn="ctr" rotWithShape="0">
              <a:srgbClr val="000000">
                <a:alpha val="10000"/>
              </a:srgbClr>
            </a:outerShdw>
          </a:effectLst>
        </p:grpSpPr>
        <p:grpSp>
          <p:nvGrpSpPr>
            <p:cNvPr id="26" name="Group 25">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0" name="Freeform: Shape 29">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7" name="Group 26">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8" name="Freeform: Shape 27">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Graphic 6" descr="Map with pin">
            <a:extLst>
              <a:ext uri="{FF2B5EF4-FFF2-40B4-BE49-F238E27FC236}">
                <a16:creationId xmlns:a16="http://schemas.microsoft.com/office/drawing/2014/main" id="{EBD6B76B-EB8E-0D54-F7AE-ACEE06848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88" y="1350833"/>
            <a:ext cx="3063347" cy="3063347"/>
          </a:xfrm>
          <a:prstGeom prst="rect">
            <a:avLst/>
          </a:prstGeom>
        </p:spPr>
      </p:pic>
      <p:sp>
        <p:nvSpPr>
          <p:cNvPr id="3" name="Content Placeholder 2">
            <a:extLst>
              <a:ext uri="{FF2B5EF4-FFF2-40B4-BE49-F238E27FC236}">
                <a16:creationId xmlns:a16="http://schemas.microsoft.com/office/drawing/2014/main" id="{ACD16EFD-FF7F-DD54-B15A-4EA09669237C}"/>
              </a:ext>
            </a:extLst>
          </p:cNvPr>
          <p:cNvSpPr>
            <a:spLocks noGrp="1"/>
          </p:cNvSpPr>
          <p:nvPr>
            <p:ph idx="1"/>
          </p:nvPr>
        </p:nvSpPr>
        <p:spPr>
          <a:xfrm>
            <a:off x="6684495" y="2796988"/>
            <a:ext cx="4745505" cy="3280777"/>
          </a:xfrm>
        </p:spPr>
        <p:txBody>
          <a:bodyPr>
            <a:normAutofit/>
          </a:bodyPr>
          <a:lstStyle/>
          <a:p>
            <a:pPr marL="0" indent="0">
              <a:buNone/>
            </a:pPr>
            <a:r>
              <a:rPr lang="en-US" sz="2400" dirty="0">
                <a:latin typeface="Segoe UI" panose="020B0502040204020203" pitchFamily="34" charset="0"/>
                <a:cs typeface="Segoe UI" panose="020B0502040204020203" pitchFamily="34" charset="0"/>
              </a:rPr>
              <a:t>Users can access site via Internet and browse web pages to</a:t>
            </a:r>
          </a:p>
          <a:p>
            <a:pPr marL="0" indent="0">
              <a:buNone/>
            </a:pPr>
            <a:r>
              <a:rPr lang="en-US" sz="2400" dirty="0">
                <a:latin typeface="Segoe UI" panose="020B0502040204020203" pitchFamily="34" charset="0"/>
                <a:cs typeface="Segoe UI" panose="020B0502040204020203" pitchFamily="34" charset="0"/>
              </a:rPr>
              <a:t>get the details they need. Users can see the entire overview of a</a:t>
            </a:r>
          </a:p>
          <a:p>
            <a:pPr marL="0" indent="0">
              <a:buNone/>
            </a:pPr>
            <a:r>
              <a:rPr lang="en-US" sz="2400" dirty="0">
                <a:latin typeface="Segoe UI" panose="020B0502040204020203" pitchFamily="34" charset="0"/>
                <a:cs typeface="Segoe UI" panose="020B0502040204020203" pitchFamily="34" charset="0"/>
              </a:rPr>
              <a:t>city along with the important landmarks. This will make their</a:t>
            </a:r>
          </a:p>
          <a:p>
            <a:pPr marL="0" indent="0">
              <a:buNone/>
            </a:pPr>
            <a:r>
              <a:rPr lang="en-US" sz="2400" dirty="0">
                <a:latin typeface="Segoe UI" panose="020B0502040204020203" pitchFamily="34" charset="0"/>
                <a:cs typeface="Segoe UI" panose="020B0502040204020203" pitchFamily="34" charset="0"/>
              </a:rPr>
              <a:t>movement across the city much more comfortable.</a:t>
            </a:r>
          </a:p>
        </p:txBody>
      </p:sp>
    </p:spTree>
    <p:extLst>
      <p:ext uri="{BB962C8B-B14F-4D97-AF65-F5344CB8AC3E}">
        <p14:creationId xmlns:p14="http://schemas.microsoft.com/office/powerpoint/2010/main" val="10360218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22E5DF58-5CFD-4D62-AC3A-9EA04E1AF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13992E-E84E-5C51-532F-7D09439B5210}"/>
              </a:ext>
            </a:extLst>
          </p:cNvPr>
          <p:cNvPicPr>
            <a:picLocks noChangeAspect="1"/>
          </p:cNvPicPr>
          <p:nvPr/>
        </p:nvPicPr>
        <p:blipFill rotWithShape="1">
          <a:blip r:embed="rId2"/>
          <a:srcRect t="16667"/>
          <a:stretch/>
        </p:blipFill>
        <p:spPr>
          <a:xfrm>
            <a:off x="20" y="10"/>
            <a:ext cx="12191979" cy="6857989"/>
          </a:xfrm>
          <a:prstGeom prst="rect">
            <a:avLst/>
          </a:prstGeom>
        </p:spPr>
      </p:pic>
      <p:sp useBgFill="1">
        <p:nvSpPr>
          <p:cNvPr id="16" name="Freeform: Shape 19">
            <a:extLst>
              <a:ext uri="{FF2B5EF4-FFF2-40B4-BE49-F238E27FC236}">
                <a16:creationId xmlns:a16="http://schemas.microsoft.com/office/drawing/2014/main" id="{8064D39A-E0A4-461B-A8D2-9C3AE870C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5BCB16-80CD-F9E7-F172-3B147B0FFE0C}"/>
              </a:ext>
            </a:extLst>
          </p:cNvPr>
          <p:cNvSpPr>
            <a:spLocks noGrp="1"/>
          </p:cNvSpPr>
          <p:nvPr>
            <p:ph type="title"/>
          </p:nvPr>
        </p:nvSpPr>
        <p:spPr>
          <a:xfrm>
            <a:off x="1095376" y="1771650"/>
            <a:ext cx="4629150" cy="1343026"/>
          </a:xfrm>
        </p:spPr>
        <p:txBody>
          <a:bodyPr anchor="b">
            <a:normAutofit/>
          </a:bodyPr>
          <a:lstStyle/>
          <a:p>
            <a:r>
              <a:rPr lang="en-US" dirty="0"/>
              <a:t>Objective &amp;  Scope</a:t>
            </a:r>
          </a:p>
        </p:txBody>
      </p:sp>
      <p:sp>
        <p:nvSpPr>
          <p:cNvPr id="3" name="Content Placeholder 2">
            <a:extLst>
              <a:ext uri="{FF2B5EF4-FFF2-40B4-BE49-F238E27FC236}">
                <a16:creationId xmlns:a16="http://schemas.microsoft.com/office/drawing/2014/main" id="{D9D39DF4-AEF3-A861-F27A-F0806BDBDC49}"/>
              </a:ext>
            </a:extLst>
          </p:cNvPr>
          <p:cNvSpPr>
            <a:spLocks noGrp="1"/>
          </p:cNvSpPr>
          <p:nvPr>
            <p:ph idx="1"/>
          </p:nvPr>
        </p:nvSpPr>
        <p:spPr>
          <a:xfrm>
            <a:off x="1095376" y="3295649"/>
            <a:ext cx="4629150" cy="1924051"/>
          </a:xfrm>
        </p:spPr>
        <p:txBody>
          <a:bodyPr>
            <a:normAutofit/>
          </a:bodyPr>
          <a:lstStyle/>
          <a:p>
            <a:pPr marL="0" indent="0">
              <a:buNone/>
            </a:pPr>
            <a:r>
              <a:rPr lang="en-US" sz="1800">
                <a:latin typeface="Segoe UI" panose="020B0502040204020203" pitchFamily="34" charset="0"/>
                <a:cs typeface="Segoe UI" panose="020B0502040204020203" pitchFamily="34" charset="0"/>
              </a:rPr>
              <a:t>The primary motive of this project is to help tourists, visitors as well as local-residents of a city by providing information about hotels, transportation facilities, education facilities, shopping accessibility etc. &amp; keep them updated with the same.</a:t>
            </a:r>
          </a:p>
        </p:txBody>
      </p:sp>
    </p:spTree>
    <p:extLst>
      <p:ext uri="{BB962C8B-B14F-4D97-AF65-F5344CB8AC3E}">
        <p14:creationId xmlns:p14="http://schemas.microsoft.com/office/powerpoint/2010/main" val="912676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E14C1E-FA5F-9063-3596-A39354FC9BAA}"/>
              </a:ext>
            </a:extLst>
          </p:cNvPr>
          <p:cNvSpPr>
            <a:spLocks noGrp="1"/>
          </p:cNvSpPr>
          <p:nvPr>
            <p:ph type="title"/>
          </p:nvPr>
        </p:nvSpPr>
        <p:spPr>
          <a:xfrm>
            <a:off x="686635" y="1143000"/>
            <a:ext cx="3285045" cy="4572000"/>
          </a:xfrm>
        </p:spPr>
        <p:txBody>
          <a:bodyPr anchor="ctr">
            <a:normAutofit/>
          </a:bodyPr>
          <a:lstStyle/>
          <a:p>
            <a:pPr algn="r"/>
            <a:r>
              <a:rPr lang="en-US" dirty="0"/>
              <a:t>Existing v/s Proposed System</a:t>
            </a:r>
            <a:endParaRPr lang="en-US"/>
          </a:p>
        </p:txBody>
      </p:sp>
      <p:grpSp>
        <p:nvGrpSpPr>
          <p:cNvPr id="12" name="Group 11">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E8169093-9859-05D2-3B73-1033B375DDCE}"/>
              </a:ext>
            </a:extLst>
          </p:cNvPr>
          <p:cNvSpPr>
            <a:spLocks noGrp="1"/>
          </p:cNvSpPr>
          <p:nvPr>
            <p:ph idx="1"/>
          </p:nvPr>
        </p:nvSpPr>
        <p:spPr>
          <a:xfrm>
            <a:off x="5689239" y="1590261"/>
            <a:ext cx="5876395" cy="1113182"/>
          </a:xfrm>
        </p:spPr>
        <p:txBody>
          <a:bodyPr anchor="ctr">
            <a:noAutofit/>
          </a:bodyPr>
          <a:lstStyle/>
          <a:p>
            <a:pPr marL="0" indent="0">
              <a:lnSpc>
                <a:spcPct val="100000"/>
              </a:lnSpc>
              <a:buNone/>
            </a:pPr>
            <a:r>
              <a:rPr lang="en-US" sz="2200" b="1" u="sng" dirty="0">
                <a:latin typeface="Segoe UI" panose="020B0502040204020203" pitchFamily="34" charset="0"/>
                <a:cs typeface="Segoe UI" panose="020B0502040204020203" pitchFamily="34" charset="0"/>
              </a:rPr>
              <a:t>Existing System: </a:t>
            </a:r>
            <a:r>
              <a:rPr lang="en-US" sz="2200" dirty="0">
                <a:latin typeface="Segoe UI" panose="020B0502040204020203" pitchFamily="34" charset="0"/>
                <a:cs typeface="Segoe UI" panose="020B0502040204020203" pitchFamily="34" charset="0"/>
              </a:rPr>
              <a:t>In Existing system the person who are visiting a particular city need to gather information from the person who is staying in the city or take the help of the guide in the city. Gather of all these information you need to visit the city. This posses a lot of time and pre-planning. In order to get each piece of information we need to go for help desk.</a:t>
            </a:r>
          </a:p>
        </p:txBody>
      </p:sp>
      <p:sp>
        <p:nvSpPr>
          <p:cNvPr id="9" name="Content Placeholder 2">
            <a:extLst>
              <a:ext uri="{FF2B5EF4-FFF2-40B4-BE49-F238E27FC236}">
                <a16:creationId xmlns:a16="http://schemas.microsoft.com/office/drawing/2014/main" id="{B40FEA1D-E1E5-DDCE-61C1-8519DA8C867F}"/>
              </a:ext>
            </a:extLst>
          </p:cNvPr>
          <p:cNvSpPr txBox="1">
            <a:spLocks/>
          </p:cNvSpPr>
          <p:nvPr/>
        </p:nvSpPr>
        <p:spPr>
          <a:xfrm>
            <a:off x="5901769" y="1295401"/>
            <a:ext cx="5876395" cy="238207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Segoe UI" panose="020B0502040204020203" pitchFamily="34" charset="0"/>
              <a:cs typeface="Segoe UI" panose="020B0502040204020203" pitchFamily="34" charset="0"/>
            </a:endParaRPr>
          </a:p>
        </p:txBody>
      </p:sp>
      <p:sp>
        <p:nvSpPr>
          <p:cNvPr id="11" name="Content Placeholder 2">
            <a:extLst>
              <a:ext uri="{FF2B5EF4-FFF2-40B4-BE49-F238E27FC236}">
                <a16:creationId xmlns:a16="http://schemas.microsoft.com/office/drawing/2014/main" id="{5082AEDF-8818-3D6F-2A52-84E8CC2AF72B}"/>
              </a:ext>
            </a:extLst>
          </p:cNvPr>
          <p:cNvSpPr txBox="1">
            <a:spLocks/>
          </p:cNvSpPr>
          <p:nvPr/>
        </p:nvSpPr>
        <p:spPr>
          <a:xfrm>
            <a:off x="5749508" y="3677478"/>
            <a:ext cx="5876395" cy="318052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200" b="1" u="sng" dirty="0">
                <a:latin typeface="Segoe UI" panose="020B0502040204020203" pitchFamily="34" charset="0"/>
                <a:cs typeface="Segoe UI" panose="020B0502040204020203" pitchFamily="34" charset="0"/>
              </a:rPr>
              <a:t>Proposed System: </a:t>
            </a:r>
            <a:r>
              <a:rPr lang="en-US" sz="2200" dirty="0">
                <a:latin typeface="Segoe UI" panose="020B0502040204020203" pitchFamily="34" charset="0"/>
                <a:cs typeface="Segoe UI" panose="020B0502040204020203" pitchFamily="34" charset="0"/>
              </a:rPr>
              <a:t>The Proposed System provides an online information about the particular city going to visit. It also provides additional services to the registered user. The development of this new system contains the following activities, which try to automate the entire process keeping in the view of database integration approach.</a:t>
            </a:r>
          </a:p>
        </p:txBody>
      </p:sp>
    </p:spTree>
    <p:extLst>
      <p:ext uri="{BB962C8B-B14F-4D97-AF65-F5344CB8AC3E}">
        <p14:creationId xmlns:p14="http://schemas.microsoft.com/office/powerpoint/2010/main" val="482201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8F102-1848-76EB-2872-8117260E1E49}"/>
              </a:ext>
            </a:extLst>
          </p:cNvPr>
          <p:cNvSpPr>
            <a:spLocks noGrp="1"/>
          </p:cNvSpPr>
          <p:nvPr>
            <p:ph type="title"/>
          </p:nvPr>
        </p:nvSpPr>
        <p:spPr>
          <a:xfrm>
            <a:off x="835024" y="841378"/>
            <a:ext cx="4745505" cy="886264"/>
          </a:xfrm>
        </p:spPr>
        <p:txBody>
          <a:bodyPr anchor="b">
            <a:normAutofit/>
          </a:bodyPr>
          <a:lstStyle/>
          <a:p>
            <a:r>
              <a:rPr lang="en-US" dirty="0"/>
              <a:t>Project Timeline</a:t>
            </a:r>
          </a:p>
        </p:txBody>
      </p:sp>
      <p:sp>
        <p:nvSpPr>
          <p:cNvPr id="3" name="Content Placeholder 2">
            <a:extLst>
              <a:ext uri="{FF2B5EF4-FFF2-40B4-BE49-F238E27FC236}">
                <a16:creationId xmlns:a16="http://schemas.microsoft.com/office/drawing/2014/main" id="{BCD2A563-36A4-27C5-C18C-225C9B849C10}"/>
              </a:ext>
            </a:extLst>
          </p:cNvPr>
          <p:cNvSpPr>
            <a:spLocks noGrp="1"/>
          </p:cNvSpPr>
          <p:nvPr>
            <p:ph idx="1"/>
          </p:nvPr>
        </p:nvSpPr>
        <p:spPr>
          <a:xfrm>
            <a:off x="835022" y="1881810"/>
            <a:ext cx="4745505" cy="4195956"/>
          </a:xfrm>
        </p:spPr>
        <p:txBody>
          <a:bodyPr>
            <a:normAutofit/>
          </a:bodyPr>
          <a:lstStyle/>
          <a:p>
            <a:pPr marL="0" indent="0">
              <a:buNone/>
            </a:pPr>
            <a:r>
              <a:rPr lang="en-US" sz="2400" dirty="0"/>
              <a:t>This Project will take 6 months to complete. </a:t>
            </a:r>
          </a:p>
          <a:p>
            <a:pPr marL="0" indent="0">
              <a:buNone/>
            </a:pPr>
            <a:r>
              <a:rPr lang="en-US" sz="2400" dirty="0"/>
              <a:t>Timeline breakdown: </a:t>
            </a:r>
          </a:p>
          <a:p>
            <a:r>
              <a:rPr lang="en-US" sz="2400" dirty="0"/>
              <a:t>Nov-Dec 2021 - Resource Gathering, Planning and Research, Logical Design, Initial prototype.</a:t>
            </a:r>
          </a:p>
          <a:p>
            <a:r>
              <a:rPr lang="en-US" sz="2400" dirty="0"/>
              <a:t>Jan-Feb 2022 - Final Prototype. Feb-April 2022 - Development, Testing, Deployment </a:t>
            </a:r>
          </a:p>
          <a:p>
            <a:r>
              <a:rPr lang="en-US" sz="2400" dirty="0"/>
              <a:t>May-June 2022 - End user testing</a:t>
            </a:r>
          </a:p>
        </p:txBody>
      </p:sp>
      <p:grpSp>
        <p:nvGrpSpPr>
          <p:cNvPr id="24" name="Group 23">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5" name="Group 24">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9" name="Freeform: Shape 28">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6" name="Group 25">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7" name="Freeform: Shape 26">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7" name="Graphic 6" descr="Hourglass">
            <a:extLst>
              <a:ext uri="{FF2B5EF4-FFF2-40B4-BE49-F238E27FC236}">
                <a16:creationId xmlns:a16="http://schemas.microsoft.com/office/drawing/2014/main" id="{11C88AC2-16A0-3AFA-D7ED-4B09E958DD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4814" y="1350833"/>
            <a:ext cx="3063347" cy="3063347"/>
          </a:xfrm>
          <a:prstGeom prst="rect">
            <a:avLst/>
          </a:prstGeom>
        </p:spPr>
      </p:pic>
    </p:spTree>
    <p:extLst>
      <p:ext uri="{BB962C8B-B14F-4D97-AF65-F5344CB8AC3E}">
        <p14:creationId xmlns:p14="http://schemas.microsoft.com/office/powerpoint/2010/main" val="18919991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94EE-9040-47BB-E719-610AABDEE193}"/>
              </a:ext>
            </a:extLst>
          </p:cNvPr>
          <p:cNvSpPr>
            <a:spLocks noGrp="1"/>
          </p:cNvSpPr>
          <p:nvPr>
            <p:ph type="title"/>
          </p:nvPr>
        </p:nvSpPr>
        <p:spPr/>
        <p:txBody>
          <a:bodyPr/>
          <a:lstStyle/>
          <a:p>
            <a:r>
              <a:rPr lang="en-US" dirty="0"/>
              <a:t>Users of the System</a:t>
            </a:r>
          </a:p>
        </p:txBody>
      </p:sp>
      <p:graphicFrame>
        <p:nvGraphicFramePr>
          <p:cNvPr id="5" name="Content Placeholder 2">
            <a:extLst>
              <a:ext uri="{FF2B5EF4-FFF2-40B4-BE49-F238E27FC236}">
                <a16:creationId xmlns:a16="http://schemas.microsoft.com/office/drawing/2014/main" id="{DE7DDE83-EC9A-5AFD-3CC6-DD7CB409ED48}"/>
              </a:ext>
            </a:extLst>
          </p:cNvPr>
          <p:cNvGraphicFramePr>
            <a:graphicFrameLocks noGrp="1"/>
          </p:cNvGraphicFramePr>
          <p:nvPr>
            <p:ph idx="1"/>
            <p:extLst>
              <p:ext uri="{D42A27DB-BD31-4B8C-83A1-F6EECF244321}">
                <p14:modId xmlns:p14="http://schemas.microsoft.com/office/powerpoint/2010/main" val="4252695455"/>
              </p:ext>
            </p:extLst>
          </p:nvPr>
        </p:nvGraphicFramePr>
        <p:xfrm>
          <a:off x="762000" y="3047999"/>
          <a:ext cx="10668000" cy="304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8273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5" descr="Desktop Screenshot">
            <a:extLst>
              <a:ext uri="{FF2B5EF4-FFF2-40B4-BE49-F238E27FC236}">
                <a16:creationId xmlns:a16="http://schemas.microsoft.com/office/drawing/2014/main" id="{2AFEB5D2-EE1C-6A46-C344-3C68DCD3E1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1717" y="782595"/>
            <a:ext cx="2727366" cy="2727366"/>
          </a:xfrm>
          <a:prstGeom prst="rect">
            <a:avLst/>
          </a:prstGeom>
        </p:spPr>
      </p:pic>
      <p:grpSp>
        <p:nvGrpSpPr>
          <p:cNvPr id="17"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8"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A9576D1-118D-7F26-F7B9-F3E20D16D4CE}"/>
              </a:ext>
            </a:extLst>
          </p:cNvPr>
          <p:cNvSpPr>
            <a:spLocks noGrp="1"/>
          </p:cNvSpPr>
          <p:nvPr>
            <p:ph type="title"/>
          </p:nvPr>
        </p:nvSpPr>
        <p:spPr>
          <a:xfrm>
            <a:off x="762000" y="782595"/>
            <a:ext cx="5334000" cy="2727367"/>
          </a:xfrm>
        </p:spPr>
        <p:txBody>
          <a:bodyPr vert="horz" lIns="91440" tIns="45720" rIns="91440" bIns="45720" rtlCol="0" anchor="b" anchorCtr="0">
            <a:normAutofit/>
          </a:bodyPr>
          <a:lstStyle/>
          <a:p>
            <a:r>
              <a:rPr lang="en-US" sz="7400"/>
              <a:t>Screenshots</a:t>
            </a:r>
          </a:p>
        </p:txBody>
      </p:sp>
    </p:spTree>
    <p:extLst>
      <p:ext uri="{BB962C8B-B14F-4D97-AF65-F5344CB8AC3E}">
        <p14:creationId xmlns:p14="http://schemas.microsoft.com/office/powerpoint/2010/main" val="134230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ornVTI">
  <a:themeElements>
    <a:clrScheme name="AnalogousFromRegularSeedRightStep">
      <a:dk1>
        <a:srgbClr val="000000"/>
      </a:dk1>
      <a:lt1>
        <a:srgbClr val="FFFFFF"/>
      </a:lt1>
      <a:dk2>
        <a:srgbClr val="3B3521"/>
      </a:dk2>
      <a:lt2>
        <a:srgbClr val="E2E8E8"/>
      </a:lt2>
      <a:accent1>
        <a:srgbClr val="E72935"/>
      </a:accent1>
      <a:accent2>
        <a:srgbClr val="D55A17"/>
      </a:accent2>
      <a:accent3>
        <a:srgbClr val="C49F23"/>
      </a:accent3>
      <a:accent4>
        <a:srgbClr val="92AF13"/>
      </a:accent4>
      <a:accent5>
        <a:srgbClr val="5CB720"/>
      </a:accent5>
      <a:accent6>
        <a:srgbClr val="15BE18"/>
      </a:accent6>
      <a:hlink>
        <a:srgbClr val="30928B"/>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184</TotalTime>
  <Words>512</Words>
  <Application>Microsoft Office PowerPoint</Application>
  <PresentationFormat>Widescreen</PresentationFormat>
  <Paragraphs>50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Nova Cond</vt:lpstr>
      <vt:lpstr>Impact</vt:lpstr>
      <vt:lpstr>Segoe UI</vt:lpstr>
      <vt:lpstr>TornVTI</vt:lpstr>
      <vt:lpstr>JustFind </vt:lpstr>
      <vt:lpstr>Problem Statement:</vt:lpstr>
      <vt:lpstr>Abstract</vt:lpstr>
      <vt:lpstr>Overview</vt:lpstr>
      <vt:lpstr>Objective &amp;  Scope</vt:lpstr>
      <vt:lpstr>Existing v/s Proposed System</vt:lpstr>
      <vt:lpstr>Project Timeline</vt:lpstr>
      <vt:lpstr>Users of the System</vt:lpstr>
      <vt:lpstr>Screenshots</vt:lpstr>
      <vt:lpstr>Home Page</vt:lpstr>
      <vt:lpstr>Places added &amp; available to view:</vt:lpstr>
      <vt:lpstr>Landing page’ look n feel cont.</vt:lpstr>
      <vt:lpstr>Exploring individual sections:</vt:lpstr>
      <vt:lpstr>Cont.</vt:lpstr>
      <vt:lpstr>Sign up/ Sign in</vt:lpstr>
      <vt:lpstr>Enquiry/request to admin</vt:lpstr>
      <vt:lpstr>About Us &amp; Privacy</vt:lpstr>
      <vt:lpstr>Admin Functionalities</vt:lpstr>
      <vt:lpstr>Admin Sign in</vt:lpstr>
      <vt:lpstr>Admin Dashboard</vt:lpstr>
      <vt:lpstr>Manage Enquiries</vt:lpstr>
      <vt:lpstr>Manage Issues</vt:lpstr>
      <vt:lpstr>Manage/ update Places:</vt:lpstr>
      <vt:lpstr>Add new Destinations/ Places</vt:lpstr>
      <vt:lpstr>Features to be added soon:</vt:lpstr>
      <vt:lpstr>Any 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Find</dc:title>
  <dc:creator>Geetesh Kashyap</dc:creator>
  <cp:lastModifiedBy>Geetesh Kashyap</cp:lastModifiedBy>
  <cp:revision>20</cp:revision>
  <dcterms:created xsi:type="dcterms:W3CDTF">2022-06-01T16:05:29Z</dcterms:created>
  <dcterms:modified xsi:type="dcterms:W3CDTF">2022-06-01T19:16:06Z</dcterms:modified>
</cp:coreProperties>
</file>