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Gill Sans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jFjO/0ucfuamPSmtBpGIfJs666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4597893-BDA9-48AC-9426-9D32730C66B2}">
  <a:tblStyle styleId="{34597893-BDA9-48AC-9426-9D32730C66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GillSans-bold.fntdata"/><Relationship Id="rId6" Type="http://schemas.openxmlformats.org/officeDocument/2006/relationships/slide" Target="slides/slide1.xml"/><Relationship Id="rId18" Type="http://schemas.openxmlformats.org/officeDocument/2006/relationships/font" Target="fonts/Gill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fe623e8bd_1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fe623e8bd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fe623e8bd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29fe623e8bd_1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fe623e8bd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9fe623e8bd_1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fe623e8bd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9fe623e8b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fe623e8bd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9fe623e8b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9fe623e8bd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9fe623e8b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3975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Workflow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3292932" y="3509984"/>
            <a:ext cx="5606100" cy="21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Generate Your Schedule With Us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Ememobong Umoh, 200412622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Sophia Pasha, 200471640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Seonyu Park, 200330151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fe623e8bd_1_25"/>
          <p:cNvSpPr/>
          <p:nvPr/>
        </p:nvSpPr>
        <p:spPr>
          <a:xfrm>
            <a:off x="615750" y="858900"/>
            <a:ext cx="10960500" cy="514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6" name="Google Shape;146;g29fe623e8bd_1_25"/>
          <p:cNvGraphicFramePr/>
          <p:nvPr/>
        </p:nvGraphicFramePr>
        <p:xfrm>
          <a:off x="952500" y="10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{34597893-BDA9-48AC-9426-9D32730C66B2}</a:tableStyleId>
              </a:tblPr>
              <a:tblGrid>
                <a:gridCol w="3429000"/>
                <a:gridCol w="3429000"/>
                <a:gridCol w="3429000"/>
              </a:tblGrid>
              <a:tr h="67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Solution 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Solution 2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Solution 3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3805000">
                <a:tc>
                  <a:txBody>
                    <a:bodyPr/>
                    <a:lstStyle/>
                    <a:p>
                      <a:pPr indent="-3492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Char char="●"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Employees are able to enter their own timings for shifts  </a:t>
                      </a:r>
                      <a:endParaRPr sz="1900">
                        <a:solidFill>
                          <a:schemeClr val="dk1"/>
                        </a:solidFill>
                      </a:endParaRPr>
                    </a:p>
                    <a:p>
                      <a:pPr indent="-3492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Char char="●"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Does not meet the design requirements of having the manager in control of the shifts </a:t>
                      </a:r>
                      <a:endParaRPr sz="1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92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Char char="●"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This solution is better than solution 1, because it gives the employees a limited amount of options that the manager chooses to display</a:t>
                      </a:r>
                      <a:endParaRPr sz="1900">
                        <a:solidFill>
                          <a:schemeClr val="dk1"/>
                        </a:solidFill>
                      </a:endParaRPr>
                    </a:p>
                    <a:p>
                      <a:pPr indent="-3492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Char char="●"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However, it still gives the employees the ability to choose the length of their own shifts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92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Char char="●"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This solution is better than solution 2 because it has a set number of shifts for each day, and the manager can choose the length of each shift</a:t>
                      </a:r>
                      <a:endParaRPr sz="1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>
            <p:ph type="title"/>
          </p:nvPr>
        </p:nvSpPr>
        <p:spPr>
          <a:xfrm>
            <a:off x="3561150" y="278500"/>
            <a:ext cx="5069700" cy="10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Project Management</a:t>
            </a:r>
            <a:endParaRPr/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 b="0" l="0" r="0" t="9950"/>
          <a:stretch/>
        </p:blipFill>
        <p:spPr>
          <a:xfrm>
            <a:off x="0" y="1584025"/>
            <a:ext cx="12192000" cy="364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/>
          <p:nvPr/>
        </p:nvSpPr>
        <p:spPr>
          <a:xfrm>
            <a:off x="1322125" y="756550"/>
            <a:ext cx="9015600" cy="510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8"/>
          <p:cNvSpPr txBox="1"/>
          <p:nvPr>
            <p:ph type="title"/>
          </p:nvPr>
        </p:nvSpPr>
        <p:spPr>
          <a:xfrm>
            <a:off x="2619450" y="756550"/>
            <a:ext cx="6778500" cy="8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Conclusion And Future Work</a:t>
            </a:r>
            <a:endParaRPr/>
          </a:p>
        </p:txBody>
      </p:sp>
      <p:sp>
        <p:nvSpPr>
          <p:cNvPr id="159" name="Google Shape;159;p8"/>
          <p:cNvSpPr txBox="1"/>
          <p:nvPr>
            <p:ph idx="1" type="body"/>
          </p:nvPr>
        </p:nvSpPr>
        <p:spPr>
          <a:xfrm>
            <a:off x="1583250" y="1825625"/>
            <a:ext cx="89160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WorkFlow is a free, open source scheduling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Employees are given the choice to manage their own schedules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Managers no longer need to manually schedule each shift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For future upgrades, we can </a:t>
            </a:r>
            <a:r>
              <a:rPr lang="en-US"/>
              <a:t>improve the security of our users by using salting rounds.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can also add a payroll system for more convenience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Add customizable designs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1322125" y="871325"/>
            <a:ext cx="9015600" cy="498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"/>
          <p:cNvSpPr txBox="1"/>
          <p:nvPr>
            <p:ph type="ctrTitle"/>
          </p:nvPr>
        </p:nvSpPr>
        <p:spPr>
          <a:xfrm>
            <a:off x="3506875" y="788876"/>
            <a:ext cx="46461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92" name="Google Shape;92;p2"/>
          <p:cNvSpPr txBox="1"/>
          <p:nvPr>
            <p:ph idx="1" type="subTitle"/>
          </p:nvPr>
        </p:nvSpPr>
        <p:spPr>
          <a:xfrm>
            <a:off x="1771106" y="2221727"/>
            <a:ext cx="4324800" cy="3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Introduction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Problem Definition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Design Requirements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Solutions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Project Management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Conclusion and Future Work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/>
          <p:nvPr/>
        </p:nvSpPr>
        <p:spPr>
          <a:xfrm>
            <a:off x="1322125" y="871325"/>
            <a:ext cx="9015600" cy="498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"/>
          <p:cNvSpPr txBox="1"/>
          <p:nvPr>
            <p:ph type="ctrTitle"/>
          </p:nvPr>
        </p:nvSpPr>
        <p:spPr>
          <a:xfrm>
            <a:off x="3003925" y="953775"/>
            <a:ext cx="5652000" cy="10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9" name="Google Shape;99;p3"/>
          <p:cNvSpPr txBox="1"/>
          <p:nvPr>
            <p:ph idx="1" type="subTitle"/>
          </p:nvPr>
        </p:nvSpPr>
        <p:spPr>
          <a:xfrm>
            <a:off x="1674025" y="2204450"/>
            <a:ext cx="8311800" cy="3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200"/>
              <a:t>Employers have a big responsibility to manage employees’ schedules in order to fulfill all roles. 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Schedules constantly change, making it difficult to keep everyone updated in real-time.</a:t>
            </a:r>
            <a:endParaRPr sz="22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200"/>
              <a:t>Our web-based software application is a scheduling application in which employees can manage their own schedules more efficiently and employers no longer need to manually schedule every task.</a:t>
            </a:r>
            <a:endParaRPr sz="22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200"/>
              <a:t>There are many different scheduling applications, however most of them are $20-60 per month for only a limited number of users.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/>
          <p:nvPr/>
        </p:nvSpPr>
        <p:spPr>
          <a:xfrm>
            <a:off x="1322125" y="871325"/>
            <a:ext cx="9015600" cy="498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4"/>
          <p:cNvSpPr txBox="1"/>
          <p:nvPr>
            <p:ph type="title"/>
          </p:nvPr>
        </p:nvSpPr>
        <p:spPr>
          <a:xfrm>
            <a:off x="3792450" y="1022500"/>
            <a:ext cx="46071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 Definition</a:t>
            </a:r>
            <a:endParaRPr/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1759375" y="2169225"/>
            <a:ext cx="80292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600"/>
              <a:t>Managers needing to manually schedule each shift</a:t>
            </a:r>
            <a:endParaRPr sz="26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600"/>
              <a:t>Employees needing to choose their shifts by asking the manager </a:t>
            </a:r>
            <a:endParaRPr sz="26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600"/>
              <a:t>Most scheduling applications are costly </a:t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fe623e8bd_1_34"/>
          <p:cNvSpPr/>
          <p:nvPr/>
        </p:nvSpPr>
        <p:spPr>
          <a:xfrm>
            <a:off x="1322125" y="727675"/>
            <a:ext cx="9730500" cy="543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29fe623e8bd_1_34"/>
          <p:cNvSpPr txBox="1"/>
          <p:nvPr>
            <p:ph type="title"/>
          </p:nvPr>
        </p:nvSpPr>
        <p:spPr>
          <a:xfrm>
            <a:off x="3531450" y="871325"/>
            <a:ext cx="51291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Design Requirements</a:t>
            </a:r>
            <a:endParaRPr/>
          </a:p>
        </p:txBody>
      </p:sp>
      <p:sp>
        <p:nvSpPr>
          <p:cNvPr id="113" name="Google Shape;113;g29fe623e8bd_1_34"/>
          <p:cNvSpPr txBox="1"/>
          <p:nvPr>
            <p:ph idx="1" type="body"/>
          </p:nvPr>
        </p:nvSpPr>
        <p:spPr>
          <a:xfrm>
            <a:off x="1445825" y="1917400"/>
            <a:ext cx="9866700" cy="45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/>
              <a:t>Functions:</a:t>
            </a:r>
            <a:endParaRPr b="1" sz="3500"/>
          </a:p>
          <a:p>
            <a:pPr indent="-38417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500"/>
              <a:t>Web-based software application</a:t>
            </a:r>
            <a:endParaRPr sz="3500"/>
          </a:p>
          <a:p>
            <a:pPr indent="-38417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500"/>
              <a:t>Our scheduling application is completely free to use, and is open source</a:t>
            </a:r>
            <a:endParaRPr sz="3500"/>
          </a:p>
          <a:p>
            <a:pPr indent="-38417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500"/>
              <a:t>Low threshold application</a:t>
            </a:r>
            <a:endParaRPr sz="3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/>
              <a:t>Objectives:</a:t>
            </a:r>
            <a:endParaRPr b="1" sz="3500"/>
          </a:p>
          <a:p>
            <a:pPr indent="-38417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500"/>
              <a:t>Employees can choose and view their shifts for the week </a:t>
            </a:r>
            <a:endParaRPr sz="3500"/>
          </a:p>
          <a:p>
            <a:pPr indent="-38417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500"/>
              <a:t>Managers can add or drop employees from a shift</a:t>
            </a:r>
            <a:endParaRPr sz="3500"/>
          </a:p>
          <a:p>
            <a:pPr indent="-38417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500"/>
              <a:t>Managers can view the entire schedule and share it with all employees</a:t>
            </a:r>
            <a:endParaRPr sz="3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8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fe623e8bd_1_40"/>
          <p:cNvSpPr/>
          <p:nvPr/>
        </p:nvSpPr>
        <p:spPr>
          <a:xfrm>
            <a:off x="1322125" y="727675"/>
            <a:ext cx="9730500" cy="543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29fe623e8bd_1_40"/>
          <p:cNvSpPr txBox="1"/>
          <p:nvPr>
            <p:ph type="title"/>
          </p:nvPr>
        </p:nvSpPr>
        <p:spPr>
          <a:xfrm>
            <a:off x="3531450" y="871325"/>
            <a:ext cx="51291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Design Requirements</a:t>
            </a:r>
            <a:endParaRPr/>
          </a:p>
        </p:txBody>
      </p:sp>
      <p:sp>
        <p:nvSpPr>
          <p:cNvPr id="120" name="Google Shape;120;g29fe623e8bd_1_40"/>
          <p:cNvSpPr txBox="1"/>
          <p:nvPr>
            <p:ph idx="1" type="body"/>
          </p:nvPr>
        </p:nvSpPr>
        <p:spPr>
          <a:xfrm>
            <a:off x="1445825" y="1767200"/>
            <a:ext cx="9606900" cy="44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Constraints</a:t>
            </a:r>
            <a:r>
              <a:rPr b="1" lang="en-US"/>
              <a:t>:</a:t>
            </a:r>
            <a:endParaRPr b="1"/>
          </a:p>
          <a:p>
            <a:pPr indent="-38100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/>
              <a:t>Economic Factors – the application is completely free to use, saving on manual supplies</a:t>
            </a:r>
            <a:endParaRPr sz="2400"/>
          </a:p>
          <a:p>
            <a:pPr indent="-38100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/>
              <a:t>Regulatory Compliance – authentication, salting and hashing, and authorization</a:t>
            </a:r>
            <a:endParaRPr sz="2400"/>
          </a:p>
          <a:p>
            <a:pPr indent="-38100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/>
              <a:t>Ethics – copyright of photos and logos</a:t>
            </a:r>
            <a:endParaRPr sz="2400"/>
          </a:p>
          <a:p>
            <a:pPr indent="-38100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/>
              <a:t>Sustainability and Environmental Factors – save paper and supplies</a:t>
            </a:r>
            <a:endParaRPr sz="2400"/>
          </a:p>
          <a:p>
            <a:pPr indent="-38100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/>
              <a:t>Societal Impacts – reduces workload and stress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fe623e8bd_1_6"/>
          <p:cNvSpPr txBox="1"/>
          <p:nvPr>
            <p:ph type="title"/>
          </p:nvPr>
        </p:nvSpPr>
        <p:spPr>
          <a:xfrm>
            <a:off x="4783950" y="472775"/>
            <a:ext cx="2624100" cy="110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 1</a:t>
            </a:r>
            <a:endParaRPr/>
          </a:p>
        </p:txBody>
      </p:sp>
      <p:pic>
        <p:nvPicPr>
          <p:cNvPr id="126" name="Google Shape;126;g29fe623e8bd_1_6"/>
          <p:cNvPicPr preferRelativeResize="0"/>
          <p:nvPr/>
        </p:nvPicPr>
        <p:blipFill rotWithShape="1">
          <a:blip r:embed="rId3">
            <a:alphaModFix/>
          </a:blip>
          <a:srcRect b="0" l="0" r="44570" t="0"/>
          <a:stretch/>
        </p:blipFill>
        <p:spPr>
          <a:xfrm>
            <a:off x="3951224" y="1580975"/>
            <a:ext cx="4289550" cy="485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fe623e8bd_1_11"/>
          <p:cNvSpPr txBox="1"/>
          <p:nvPr>
            <p:ph type="title"/>
          </p:nvPr>
        </p:nvSpPr>
        <p:spPr>
          <a:xfrm>
            <a:off x="4747650" y="390300"/>
            <a:ext cx="2696700" cy="1011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 2</a:t>
            </a:r>
            <a:endParaRPr/>
          </a:p>
        </p:txBody>
      </p:sp>
      <p:sp>
        <p:nvSpPr>
          <p:cNvPr id="132" name="Google Shape;132;g29fe623e8bd_1_1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g29fe623e8bd_1_11"/>
          <p:cNvPicPr preferRelativeResize="0"/>
          <p:nvPr/>
        </p:nvPicPr>
        <p:blipFill rotWithShape="1">
          <a:blip r:embed="rId3">
            <a:alphaModFix/>
          </a:blip>
          <a:srcRect b="18992" l="0" r="0" t="10560"/>
          <a:stretch/>
        </p:blipFill>
        <p:spPr>
          <a:xfrm>
            <a:off x="1522213" y="1585700"/>
            <a:ext cx="9147575" cy="483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fe623e8bd_1_16"/>
          <p:cNvSpPr txBox="1"/>
          <p:nvPr>
            <p:ph type="title"/>
          </p:nvPr>
        </p:nvSpPr>
        <p:spPr>
          <a:xfrm>
            <a:off x="4797300" y="404075"/>
            <a:ext cx="2597400" cy="99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 3</a:t>
            </a:r>
            <a:endParaRPr/>
          </a:p>
        </p:txBody>
      </p:sp>
      <p:sp>
        <p:nvSpPr>
          <p:cNvPr id="139" name="Google Shape;139;g29fe623e8bd_1_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g29fe623e8bd_1_16"/>
          <p:cNvPicPr preferRelativeResize="0"/>
          <p:nvPr/>
        </p:nvPicPr>
        <p:blipFill rotWithShape="1">
          <a:blip r:embed="rId3">
            <a:alphaModFix/>
          </a:blip>
          <a:srcRect b="0" l="3502" r="0" t="2429"/>
          <a:stretch/>
        </p:blipFill>
        <p:spPr>
          <a:xfrm>
            <a:off x="280850" y="1521600"/>
            <a:ext cx="11630300" cy="47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2023-11-23T20:02:17Z</dcterms:created>
  <dc:creator>meskie umoh</dc:creator>
</cp:coreProperties>
</file>