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7031C-CCEE-2882-CC15-90AC78E9DF99}" v="25" dt="2024-05-26T11:26:02.734"/>
    <p1510:client id="{9D96C119-8C7E-427B-8B64-CBC968F61C99}" v="131" dt="2024-05-25T22:08:2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2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6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faille-intel-sgx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intellectual-property-rights-corporate-sponsored-research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chi.ru/wiki/Finite-state_machi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err="1">
                <a:latin typeface="Cambria"/>
                <a:ea typeface="Cambria"/>
              </a:rPr>
              <a:t>Hardware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security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intelectual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property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piracy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obfuscation</a:t>
            </a:r>
            <a:endParaRPr lang="ru-RU" sz="480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Cambria"/>
                <a:ea typeface="Cambria"/>
              </a:rPr>
              <a:t>Bisultanov</a:t>
            </a:r>
            <a:r>
              <a:rPr lang="ru-RU" sz="2800" dirty="0">
                <a:latin typeface="Cambria"/>
                <a:ea typeface="Cambria"/>
              </a:rPr>
              <a:t> U </a:t>
            </a:r>
            <a:r>
              <a:rPr lang="ru-RU" sz="2800" dirty="0" err="1">
                <a:latin typeface="Cambria"/>
                <a:ea typeface="Cambria"/>
              </a:rPr>
              <a:t>Volyanuk</a:t>
            </a:r>
            <a:r>
              <a:rPr lang="ru-RU" sz="2800" dirty="0">
                <a:latin typeface="Cambria"/>
                <a:ea typeface="Cambria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6A9B9-128A-2CFC-D73D-5132C11F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/>
                <a:ea typeface="Cambria"/>
              </a:rPr>
              <a:t>  List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3CD08-705C-7F36-D1FF-CB0E8874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latin typeface="Cambria"/>
                <a:ea typeface="Cambria"/>
              </a:rPr>
              <a:t>Contents</a:t>
            </a:r>
            <a:r>
              <a:rPr lang="ru-RU" sz="2400" dirty="0">
                <a:latin typeface="Cambria"/>
                <a:ea typeface="Cambria"/>
              </a:rPr>
              <a:t> </a:t>
            </a: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Introduction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Hardware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security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Intellectual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property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piracy</a:t>
            </a:r>
            <a:endParaRPr lang="ru-RU" sz="2400" dirty="0">
              <a:latin typeface="Cambria"/>
              <a:ea typeface="Cambria"/>
            </a:endParaRPr>
          </a:p>
          <a:p>
            <a:pPr>
              <a:spcAft>
                <a:spcPts val="0"/>
              </a:spcAft>
              <a:buClr>
                <a:srgbClr val="9E3611"/>
              </a:buClr>
            </a:pPr>
            <a:r>
              <a:rPr lang="ru-RU" sz="2600" err="1">
                <a:latin typeface="Cambria"/>
                <a:ea typeface="Cambria"/>
              </a:rPr>
              <a:t>Obfuscation</a:t>
            </a:r>
            <a:endParaRPr lang="ru-RU" sz="260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600" dirty="0" err="1">
                <a:latin typeface="Cambria"/>
                <a:ea typeface="Cambria"/>
              </a:rPr>
              <a:t>Problem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Obfuscation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methods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err="1">
                <a:latin typeface="Cambria"/>
                <a:ea typeface="Cambria"/>
              </a:rPr>
              <a:t>Conclusion</a:t>
            </a:r>
            <a:endParaRPr lang="ru-RU" sz="24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07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4F80E-53B6-6F6C-4C88-3D688A2A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650"/>
            <a:ext cx="10058400" cy="1860001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pic>
        <p:nvPicPr>
          <p:cNvPr id="8" name="Рисунок 7" descr="Изображение выглядит как электроника, схема, Электронная техника, Электронный компонент&#10;&#10;Автоматически созданное описание">
            <a:extLst>
              <a:ext uri="{FF2B5EF4-FFF2-40B4-BE49-F238E27FC236}">
                <a16:creationId xmlns:a16="http://schemas.microsoft.com/office/drawing/2014/main" id="{D058353C-2C55-866A-D51D-78F1CEF4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5671" y="1887226"/>
            <a:ext cx="6987978" cy="40836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F538E86-8E7D-04D5-92EB-91F9D328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59" y="2519361"/>
            <a:ext cx="4383505" cy="3452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Hardware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Secrity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vulnerability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protection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form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physical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device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rather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software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that`s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installed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hardware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computer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system</a:t>
            </a:r>
            <a:endParaRPr lang="ru-RU" sz="2400" dirty="0" err="1">
              <a:solidFill>
                <a:srgbClr val="333333"/>
              </a:solidFill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1BE0-B16A-F83F-EA2C-CEEC7A53FFEA}"/>
              </a:ext>
            </a:extLst>
          </p:cNvPr>
          <p:cNvSpPr txBox="1"/>
          <p:nvPr/>
        </p:nvSpPr>
        <p:spPr>
          <a:xfrm>
            <a:off x="327314" y="7888431"/>
            <a:ext cx="8572500" cy="27593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>
                <a:hlinkClick r:id="rId3"/>
              </a:rPr>
              <a:t>Эта фотография</a:t>
            </a:r>
            <a:r>
              <a:rPr lang="en-US"/>
              <a:t>, автор: неизвестен, лицензия: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4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4354C-0945-FE5D-6ECF-9C1FF68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64842"/>
            <a:ext cx="10058400" cy="1609344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04A92-A75A-1179-5703-2B243DD7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33" y="2485090"/>
            <a:ext cx="5241029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Intellectual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property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piracy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occurs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when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someone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copies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reproduces,oruses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these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protected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works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without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permission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rightful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owner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often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benefit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from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original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creator’s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ideas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innovations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artistic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expressions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. </a:t>
            </a:r>
            <a:endParaRPr lang="en-US"/>
          </a:p>
        </p:txBody>
      </p:sp>
      <p:pic>
        <p:nvPicPr>
          <p:cNvPr id="4" name="Picture 3" descr="A close-up of a blue background&#10;&#10;Автоматически созданное описание">
            <a:extLst>
              <a:ext uri="{FF2B5EF4-FFF2-40B4-BE49-F238E27FC236}">
                <a16:creationId xmlns:a16="http://schemas.microsoft.com/office/drawing/2014/main" id="{B5EFECCD-7F16-0E21-B809-C670DDBF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6862" y="2045461"/>
            <a:ext cx="6682540" cy="34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7CA20-06DF-30DB-327E-11AAFA46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15" y="1178088"/>
            <a:ext cx="8769928" cy="1941853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96FED-0AE0-6D43-8BA3-B1FAFF02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66" y="3126592"/>
            <a:ext cx="10560261" cy="137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obscuring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intended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meaning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communication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making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message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difficult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understand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usually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confusing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ambiguous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language</a:t>
            </a:r>
            <a:endParaRPr lang="ru-RU" dirty="0" err="1"/>
          </a:p>
          <a:p>
            <a:pPr>
              <a:buClr>
                <a:srgbClr val="9E3611"/>
              </a:buClr>
            </a:pPr>
            <a:endParaRPr lang="ru-RU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008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852A8-C3F6-EA1B-7A10-5DEA5379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38348" cy="213071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problem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99235-63CF-84EC-34D0-CF5C6DCE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2632749"/>
            <a:ext cx="5641717" cy="2430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Code after most </a:t>
            </a: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obfuscation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methods becomes more dependent on the platform or compiler, debugging is difficult;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Insufficient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security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obfuscation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.</a:t>
            </a:r>
            <a:endParaRPr lang="ru-RU" sz="2400" dirty="0" err="1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  So there are better methods...</a:t>
            </a: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текст, меню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AF9F55A-8EB5-E6EF-C045-BDBDBC0E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70" y="192574"/>
            <a:ext cx="6541943" cy="59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E29E0-E226-B854-61B3-068FBAA9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849975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dirty="0" err="1">
                <a:latin typeface="Cambria"/>
                <a:ea typeface="Cambria"/>
              </a:rPr>
              <a:t>methods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6D09C-75DE-5DC7-71A8-C2423BA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85" y="2341987"/>
            <a:ext cx="6589296" cy="4010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Reverse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engineering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method</a:t>
            </a:r>
            <a:r>
              <a:rPr lang="ru-RU" sz="2400" dirty="0">
                <a:latin typeface="Cambria"/>
                <a:ea typeface="Cambria"/>
              </a:rPr>
              <a:t> – </a:t>
            </a:r>
            <a:r>
              <a:rPr lang="ru-RU" sz="2400" dirty="0" err="1">
                <a:latin typeface="Cambria"/>
                <a:ea typeface="Cambria"/>
              </a:rPr>
              <a:t>converting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machine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code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into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programming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language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and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examining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latter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for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vulnerabilities</a:t>
            </a:r>
            <a:r>
              <a:rPr lang="ru-RU" sz="2400" dirty="0">
                <a:latin typeface="Cambria"/>
                <a:ea typeface="Cambria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Byte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level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monipulation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Cryptography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Finite State Machine Method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, which are studied in universities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круг, луна, ночь&#10;&#10;Автоматически созданное описание">
            <a:extLst>
              <a:ext uri="{FF2B5EF4-FFF2-40B4-BE49-F238E27FC236}">
                <a16:creationId xmlns:a16="http://schemas.microsoft.com/office/drawing/2014/main" id="{894CF032-A1CF-6045-985F-0A5CB1A3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3131" y="2752886"/>
            <a:ext cx="4511750" cy="30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70504-BDDD-1868-D4D4-77BEB75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56658"/>
            <a:ext cx="10058400" cy="128850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Conclusion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B53B-0AEB-EB40-559C-E7650D2F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24829"/>
            <a:ext cx="10058400" cy="2887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Insufficient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security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main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identified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drawback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,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which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prevented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combining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various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techniques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encryption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method</a:t>
            </a:r>
            <a:endParaRPr lang="ru-RU" sz="2400" err="1">
              <a:solidFill>
                <a:srgbClr val="333333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396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10979-C36A-AC01-06A3-11A1CF3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53" y="2850843"/>
            <a:ext cx="10058400" cy="1609344"/>
          </a:xfrm>
        </p:spPr>
        <p:txBody>
          <a:bodyPr/>
          <a:lstStyle/>
          <a:p>
            <a:r>
              <a:rPr lang="ru-RU" b="1" err="1">
                <a:solidFill>
                  <a:schemeClr val="accent1"/>
                </a:solidFill>
                <a:latin typeface="Cambria"/>
                <a:ea typeface="Cambria"/>
              </a:rPr>
              <a:t>Thanks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for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your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attention</a:t>
            </a:r>
            <a:endParaRPr lang="ru-RU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CE0BD-70D0-5F5A-90F0-40866732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52" y="707698"/>
            <a:ext cx="8795085" cy="1203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4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9680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Hardware security; intelectual property piracy; obfuscation</vt:lpstr>
      <vt:lpstr>  List</vt:lpstr>
      <vt:lpstr>Introduction</vt:lpstr>
      <vt:lpstr>Introduction</vt:lpstr>
      <vt:lpstr>Obfuscation</vt:lpstr>
      <vt:lpstr>problem</vt:lpstr>
      <vt:lpstr>Obfuscation methods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373</cp:revision>
  <dcterms:created xsi:type="dcterms:W3CDTF">2024-05-15T17:47:35Z</dcterms:created>
  <dcterms:modified xsi:type="dcterms:W3CDTF">2024-05-26T11:27:12Z</dcterms:modified>
</cp:coreProperties>
</file>