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76A026-88D1-E4D3-35F6-A12A3AF16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22592A-09B1-5014-202E-C720AC586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B61D7B-A57D-E295-6FA2-EC608066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4CD3-5C9B-4006-8777-C52C04D0D1D6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B86B1E-5B89-AE2A-FF3F-D0D08070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5BFE3C-004A-ED62-BD92-35AE868B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29DD-B2FC-4679-8756-D7FF54BDA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14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81A4ED-213F-B364-39B3-59DD838E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43ECD1-088C-9018-EC99-670949740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3B8955-2A04-0EB3-7664-2232567ED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4CD3-5C9B-4006-8777-C52C04D0D1D6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E2C3F4-AE32-3CD3-FC8C-62AA9ED4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201942-A0D4-A182-C6BB-B8550623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29DD-B2FC-4679-8756-D7FF54BDA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88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7DB0EEC-E30D-2FDF-5842-5B5C2EA00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02BB81-1343-FF83-CCFE-F050D80F8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5A445B-B5E7-5168-69EB-7DFF0BDE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4CD3-5C9B-4006-8777-C52C04D0D1D6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AD834F-7CE7-E1AD-E875-1EDDBBCC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45FC37-AC21-C55E-ABEC-C763ED70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29DD-B2FC-4679-8756-D7FF54BDA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86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4E04A-E101-A212-71CD-EC31DB8A4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D215CB-78D9-8082-9F59-A53B9D5DF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6BDB2A-BBCA-B798-4015-E8363ED7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4CD3-5C9B-4006-8777-C52C04D0D1D6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65029A-8090-9B9E-77C8-5C4F4A87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B8059E-E8B2-8A43-435F-2519AA81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29DD-B2FC-4679-8756-D7FF54BDA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77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777FB-6C52-1FAA-3C58-3008CFCE6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580F6A-A330-A33A-A8F9-1513653B3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4A3F81-D58A-6C76-CB3C-91BB3EB42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4CD3-5C9B-4006-8777-C52C04D0D1D6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618D55-23FC-01E5-E3D3-4BF3FE77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867670-0AFA-B6AA-7CE2-4706595A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29DD-B2FC-4679-8756-D7FF54BDA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91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EBCECF-2D09-D1F3-B22F-4F8E22AD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27E027-4AD6-19F3-EA9B-8E5BF6A0F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497400-209D-2532-58DC-114CF1E36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03A436-C582-D19B-DF3B-FF523AE2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4CD3-5C9B-4006-8777-C52C04D0D1D6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742991-B37C-7551-B084-29336675F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1B1FD0-9386-5E36-91EB-23AD17D9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29DD-B2FC-4679-8756-D7FF54BDA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40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510761-AA2B-BAC8-BFBD-FD230B27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A502BA-187A-7877-B51A-CC92F41ED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3CF6F2-0AA3-951B-5578-F355DA84B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8A9EBB-9B15-1E6E-6379-DCB6A2C51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D46B04-2683-D1C7-EE3D-F56F6429C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AF3B46A-F40F-744B-AA3B-8C4AF039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4CD3-5C9B-4006-8777-C52C04D0D1D6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1849892-633E-9BE9-DE89-C285437D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053B86B-1EC5-F2EB-9BF2-7F7BE599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29DD-B2FC-4679-8756-D7FF54BDA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87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064807-FA9D-B3C1-5AA2-486B0701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CE1D2D-95B6-CA04-D8F9-D021A688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4CD3-5C9B-4006-8777-C52C04D0D1D6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BFCF72-EA4F-A7CD-06A5-BDD832550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232AAF-15D9-A59F-883B-9DCFCA0F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29DD-B2FC-4679-8756-D7FF54BDA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35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1041ADC-9096-31A3-1730-9FA48098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4CD3-5C9B-4006-8777-C52C04D0D1D6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487E01C-9850-1063-43F3-D40F20E6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A0BFD2-B074-51CB-C3DE-46F2048E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29DD-B2FC-4679-8756-D7FF54BDA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29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9E1855-4370-E007-3CBE-6CB13C69A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7F18BB-A781-EBF8-19CC-5A9F2B54D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27882A-1779-370D-CB7F-4BFB08053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E97639-C57D-9A36-AFAC-BC09B32C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4CD3-5C9B-4006-8777-C52C04D0D1D6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BD8FE5-52C3-4B86-0B4F-7E5CE1A5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EC224E-6E83-2906-3F4F-77A1D7E4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29DD-B2FC-4679-8756-D7FF54BDA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25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18B4AA-C793-700F-42AD-FF8595F4D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B13855E-FF8E-E00A-52D1-A3E88BF5A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A81A45-D85B-3294-B82D-C0C8F6E0A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A5DD97-26F9-128B-35D6-76C154D2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4CD3-5C9B-4006-8777-C52C04D0D1D6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02B8B9-D9BA-5726-2A45-CE548B24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943856-BF63-FBF4-6BDC-BBD7F749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B29DD-B2FC-4679-8756-D7FF54BDA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461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68604CA-1191-BD2F-8387-167E737F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E4FCFB-4065-A0EE-2EE6-6D3A2D526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AEE683-7B5A-9438-3E33-01919D723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44CD3-5C9B-4006-8777-C52C04D0D1D6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D5147B-B538-F8A9-AAB8-81ED4E970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063EAC-D190-9AC8-7C2F-31F5E2DD0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B29DD-B2FC-4679-8756-D7FF54BDA4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381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3BC8C47F-A28D-1974-9FF5-686DEF0D8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42906" y="2135713"/>
            <a:ext cx="3106188" cy="2586573"/>
          </a:xfrm>
          <a:prstGeom prst="rect">
            <a:avLst/>
          </a:prstGeom>
        </p:spPr>
      </p:pic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FB7C4EC3-8023-A0D4-CC5A-226DB3CB51C3}"/>
              </a:ext>
            </a:extLst>
          </p:cNvPr>
          <p:cNvCxnSpPr>
            <a:cxnSpLocks/>
          </p:cNvCxnSpPr>
          <p:nvPr/>
        </p:nvCxnSpPr>
        <p:spPr>
          <a:xfrm flipV="1">
            <a:off x="0" y="2231308"/>
            <a:ext cx="12192000" cy="11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93D734C-88E1-98BD-7B07-2B7AEF9AC10C}"/>
              </a:ext>
            </a:extLst>
          </p:cNvPr>
          <p:cNvCxnSpPr>
            <a:cxnSpLocks/>
          </p:cNvCxnSpPr>
          <p:nvPr/>
        </p:nvCxnSpPr>
        <p:spPr>
          <a:xfrm flipV="1">
            <a:off x="0" y="4532191"/>
            <a:ext cx="12192000" cy="11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6567CC3-60A4-26E9-EE58-6A10276EBD0F}"/>
              </a:ext>
            </a:extLst>
          </p:cNvPr>
          <p:cNvCxnSpPr>
            <a:cxnSpLocks/>
          </p:cNvCxnSpPr>
          <p:nvPr/>
        </p:nvCxnSpPr>
        <p:spPr>
          <a:xfrm>
            <a:off x="7507778" y="0"/>
            <a:ext cx="0" cy="6891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70B6A7A-70B3-5DD3-0A19-647CA2614E13}"/>
              </a:ext>
            </a:extLst>
          </p:cNvPr>
          <p:cNvCxnSpPr>
            <a:cxnSpLocks/>
          </p:cNvCxnSpPr>
          <p:nvPr/>
        </p:nvCxnSpPr>
        <p:spPr>
          <a:xfrm>
            <a:off x="4838007" y="-22166"/>
            <a:ext cx="0" cy="6891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7155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gaetan solis</dc:creator>
  <cp:lastModifiedBy>gaetan solis</cp:lastModifiedBy>
  <cp:revision>1</cp:revision>
  <dcterms:created xsi:type="dcterms:W3CDTF">2025-03-23T21:39:23Z</dcterms:created>
  <dcterms:modified xsi:type="dcterms:W3CDTF">2025-03-23T21:40:32Z</dcterms:modified>
</cp:coreProperties>
</file>