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C821C-2512-494C-8800-0F4C8D710950}" v="53" dt="2023-04-25T22:00:09.086"/>
    <p1510:client id="{1793ED6D-C68D-4D47-B6A9-97DD2DE0F089}" v="295" dt="2023-04-25T21:39:36.500"/>
    <p1510:client id="{A3E880CD-7D1E-4496-881F-A9D9922D6C89}" v="799" dt="2023-04-25T22:16:11.563"/>
    <p1510:client id="{CECC4EB1-8EC9-43F1-9BF6-CE7249F5F3FB}" v="292" dt="2023-04-25T19:47:25.602"/>
    <p1510:client id="{D9388B82-7D27-404A-9230-3EFF78AD4D8B}" v="18" dt="2023-04-25T22:02:04.981"/>
    <p1510:client id="{EBC3D967-4D51-487B-9F72-55307C41314D}" v="510" dt="2023-04-25T20:44:58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43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0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588B-CB8D-EBAD-0553-F3DF03EF3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Wildheart Animal Rescue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C887E-7C05-3626-7E75-D72E7139B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444372"/>
            <a:ext cx="9440034" cy="1049867"/>
          </a:xfrm>
        </p:spPr>
        <p:txBody>
          <a:bodyPr/>
          <a:lstStyle/>
          <a:p>
            <a:r>
              <a:rPr lang="en-US" dirty="0"/>
              <a:t>Group 6 : Marco Lopez, Ronaldo Martinez, Barry McCoy, Erica Miller, </a:t>
            </a:r>
            <a:r>
              <a:rPr lang="en-US" dirty="0" err="1"/>
              <a:t>Rhozalin</a:t>
            </a:r>
            <a:r>
              <a:rPr lang="en-US" dirty="0"/>
              <a:t> Nath, </a:t>
            </a:r>
            <a:r>
              <a:rPr lang="en-US" dirty="0" err="1"/>
              <a:t>Dat</a:t>
            </a:r>
            <a:r>
              <a:rPr lang="en-US" dirty="0"/>
              <a:t> Nguyen, Johnny Nguyen</a:t>
            </a:r>
          </a:p>
        </p:txBody>
      </p:sp>
    </p:spTree>
    <p:extLst>
      <p:ext uri="{BB962C8B-B14F-4D97-AF65-F5344CB8AC3E}">
        <p14:creationId xmlns:p14="http://schemas.microsoft.com/office/powerpoint/2010/main" val="417828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A8AC-5E90-AE92-B7F5-B5B94044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Home Page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4FBD-FC8E-E2D1-6CC4-A909EF4C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homepage is composed of a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carousel that rotates the three images every 5 seconds. This is done with the use of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Javascript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 The for loop hides the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imgs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while the if statement displays 1 at a time for 5 seconds each. 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The page also contains a live feed where you can see the animals play around as well as the people taking care of them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Our goal and the donation transparency are a major part of the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pg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because of how important it is for the rescue team</a:t>
            </a:r>
          </a:p>
        </p:txBody>
      </p:sp>
    </p:spTree>
    <p:extLst>
      <p:ext uri="{BB962C8B-B14F-4D97-AF65-F5344CB8AC3E}">
        <p14:creationId xmlns:p14="http://schemas.microsoft.com/office/powerpoint/2010/main" val="254247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2D0C-248A-9624-2D69-B049B964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7724-C1C9-9CC2-5EBA-7E73C8BF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Sponsor pages shows 4 of our sponsors with a brief overview of each one.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It Highlights in the center our main sponsor with bright blue color to highlight it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Underneath the main sponsor it shows 3 of our other sponsors with a brief description of each one and their commitment to wildlife preservation. Each company has a respective title border and color formatted with their logos as well.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Underneath the remaining 3 sponsors it shows a submission form for any company interested in becoming our sponsor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404469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A181-FA66-ABE9-FE51-04E7BA7D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31CB-E6A3-D582-B090-5061CF90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sz="2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1D5DB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The main body of the page is a form that visitors can use to make a donation to the project. The form is set up to accept donations through a trusted online payment platform. (such as Paypal</a:t>
            </a:r>
          </a:p>
          <a:p>
            <a:pPr indent="-305435"/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1D5DB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sz="2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1D5DB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 addition to the donation form, the page also features a list of "Top Donors," which highlights the individuals or organizations that have made the largest donations to your project. </a:t>
            </a:r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1D5DB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20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771-46FB-D17E-7F14-28D4A201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Ambassadors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6847-7C83-94BE-85D4-E0E46F58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∙The Ambassadors Page features two of our ambassadors Jake and Olivia. It provides a short description and their passion for helping animals. Each description and respective name is bordered with a colorful background made by CSS.</a:t>
            </a:r>
          </a:p>
          <a:p>
            <a:pPr marL="36900" indent="0">
              <a:buNone/>
            </a:pPr>
            <a:r>
              <a:rPr lang="en-US" dirty="0"/>
              <a:t>∙ The page also includes a submission form made by a JavaScript paired with a HTML function. It is for anyone interested in becoming an ambassador for our company. It requires a name, email and an experience they’ve had with an animal. </a:t>
            </a:r>
          </a:p>
          <a:p>
            <a:pPr marL="36900" indent="0">
              <a:buNone/>
            </a:pPr>
            <a:r>
              <a:rPr lang="en-US" dirty="0"/>
              <a:t>At the bottom we feature a main footer with links to our social media’s using their respective symbols (Instagram,Twitter,etc).</a:t>
            </a:r>
          </a:p>
        </p:txBody>
      </p:sp>
    </p:spTree>
    <p:extLst>
      <p:ext uri="{BB962C8B-B14F-4D97-AF65-F5344CB8AC3E}">
        <p14:creationId xmlns:p14="http://schemas.microsoft.com/office/powerpoint/2010/main" val="288581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F80C-E9BE-54AB-6935-8265ADDF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2A59-8284-D9BB-A52D-C24E3BC5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merch page displays the current merch available. There are 3 t-shirts currently up for sale. </a:t>
            </a:r>
            <a:endParaRPr lang="en-US"/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buttons on each of the products is functional and serve to add the name of the product and the price to  the product to the cart.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scrip works by obtaining each button and giving them a variable. These variables are given an event listener that function on click. The product name and price are appended to the cart list.</a:t>
            </a:r>
          </a:p>
        </p:txBody>
      </p:sp>
    </p:spTree>
    <p:extLst>
      <p:ext uri="{BB962C8B-B14F-4D97-AF65-F5344CB8AC3E}">
        <p14:creationId xmlns:p14="http://schemas.microsoft.com/office/powerpoint/2010/main" val="21128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D452D3A60F3429C7BA4C5A70F1E82" ma:contentTypeVersion="8" ma:contentTypeDescription="Create a new document." ma:contentTypeScope="" ma:versionID="286368544d11159b85c2630c6f444574">
  <xsd:schema xmlns:xsd="http://www.w3.org/2001/XMLSchema" xmlns:xs="http://www.w3.org/2001/XMLSchema" xmlns:p="http://schemas.microsoft.com/office/2006/metadata/properties" xmlns:ns3="5927cfab-7de2-4363-9345-76e25d4b4cb1" xmlns:ns4="49ec8061-6c44-4f8f-9f7e-4f7add2dead6" targetNamespace="http://schemas.microsoft.com/office/2006/metadata/properties" ma:root="true" ma:fieldsID="76aca995327298d0b88c660315e8040c" ns3:_="" ns4:_="">
    <xsd:import namespace="5927cfab-7de2-4363-9345-76e25d4b4cb1"/>
    <xsd:import namespace="49ec8061-6c44-4f8f-9f7e-4f7add2dea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7cfab-7de2-4363-9345-76e25d4b4c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c8061-6c44-4f8f-9f7e-4f7add2dead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27cfab-7de2-4363-9345-76e25d4b4cb1" xsi:nil="true"/>
  </documentManagement>
</p:properties>
</file>

<file path=customXml/itemProps1.xml><?xml version="1.0" encoding="utf-8"?>
<ds:datastoreItem xmlns:ds="http://schemas.openxmlformats.org/officeDocument/2006/customXml" ds:itemID="{D36C9240-4A97-4CE0-BAB0-DE3EDE64C7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F63535-E354-4050-AF3F-81C3DE2F46D2}">
  <ds:schemaRefs>
    <ds:schemaRef ds:uri="49ec8061-6c44-4f8f-9f7e-4f7add2dead6"/>
    <ds:schemaRef ds:uri="5927cfab-7de2-4363-9345-76e25d4b4c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AA9A346-9E45-4C94-A701-1E84BE7646CA}">
  <ds:schemaRefs>
    <ds:schemaRef ds:uri="49ec8061-6c44-4f8f-9f7e-4f7add2dead6"/>
    <ds:schemaRef ds:uri="5927cfab-7de2-4363-9345-76e25d4b4cb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200</TotalTime>
  <Words>491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Wildheart Animal Rescue Company</vt:lpstr>
      <vt:lpstr>Home Page</vt:lpstr>
      <vt:lpstr>Sponsor Page</vt:lpstr>
      <vt:lpstr>Donation Page</vt:lpstr>
      <vt:lpstr>Ambassadors Page</vt:lpstr>
      <vt:lpstr>Merch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</dc:creator>
  <cp:lastModifiedBy>Johnny</cp:lastModifiedBy>
  <cp:revision>2</cp:revision>
  <dcterms:created xsi:type="dcterms:W3CDTF">2023-04-25T18:55:22Z</dcterms:created>
  <dcterms:modified xsi:type="dcterms:W3CDTF">2023-04-25T22:16:11Z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0x010100A02D452D3A60F3429C7BA4C5A70F1E82</vt:lpwstr>
  </property>
</Properties>
</file>