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D81FDC5-C597-4D62-939A-CB4388C5A748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44D798-3AC7-4AFC-989F-A8C38AB8FD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5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Predefined Styles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Drawables</a:t>
            </a:r>
            <a:endParaRPr lang="en-US" dirty="0" smtClean="0"/>
          </a:p>
          <a:p>
            <a:r>
              <a:rPr lang="en-US" dirty="0" smtClean="0"/>
              <a:t>Predefined Entities</a:t>
            </a:r>
            <a:endParaRPr lang="en-US" dirty="0"/>
          </a:p>
          <a:p>
            <a:r>
              <a:rPr lang="en-US" dirty="0" smtClean="0"/>
              <a:t>Predefined Values</a:t>
            </a:r>
          </a:p>
        </p:txBody>
      </p:sp>
    </p:spTree>
    <p:extLst>
      <p:ext uri="{BB962C8B-B14F-4D97-AF65-F5344CB8AC3E}">
        <p14:creationId xmlns:p14="http://schemas.microsoft.com/office/powerpoint/2010/main" val="202838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Okhttp</a:t>
            </a:r>
            <a:endParaRPr lang="en-US" dirty="0" smtClean="0"/>
          </a:p>
          <a:p>
            <a:r>
              <a:rPr lang="en-US" dirty="0" smtClean="0"/>
              <a:t>Built off Android’s own http request</a:t>
            </a:r>
          </a:p>
          <a:p>
            <a:r>
              <a:rPr lang="en-US" dirty="0" smtClean="0"/>
              <a:t>Open Client -&gt; Build Request -&gt; Modify </a:t>
            </a:r>
            <a:r>
              <a:rPr lang="en-US" dirty="0" err="1" smtClean="0"/>
              <a:t>Req</a:t>
            </a:r>
            <a:r>
              <a:rPr lang="en-US" dirty="0" smtClean="0"/>
              <a:t> -&gt; Send </a:t>
            </a:r>
            <a:r>
              <a:rPr lang="en-US" dirty="0" err="1" smtClean="0"/>
              <a:t>Req</a:t>
            </a:r>
            <a:endParaRPr lang="en-US" dirty="0" smtClean="0"/>
          </a:p>
          <a:p>
            <a:r>
              <a:rPr lang="en-US" dirty="0" smtClean="0"/>
              <a:t>Asynchronous possible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Threading </a:t>
            </a:r>
          </a:p>
          <a:p>
            <a:pPr lvl="1"/>
            <a:r>
              <a:rPr lang="en-US" dirty="0" smtClean="0"/>
              <a:t>Anonymous classes (i.e. </a:t>
            </a:r>
            <a:r>
              <a:rPr lang="en-US" dirty="0" err="1" smtClean="0"/>
              <a:t>Runnables</a:t>
            </a:r>
            <a:r>
              <a:rPr lang="en-US" dirty="0" smtClean="0"/>
              <a:t>/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3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9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6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</a:p>
          <a:p>
            <a:r>
              <a:rPr lang="en-US" dirty="0" smtClean="0"/>
              <a:t>Similar to C#</a:t>
            </a:r>
          </a:p>
          <a:p>
            <a:r>
              <a:rPr lang="en-US" dirty="0" smtClean="0"/>
              <a:t>Bundled Resources</a:t>
            </a:r>
          </a:p>
          <a:p>
            <a:r>
              <a:rPr lang="en-US" dirty="0" smtClean="0"/>
              <a:t>Growing pool of Libraries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*I’ll keep this short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9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Project: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Proof-of-Concept</a:t>
            </a:r>
          </a:p>
          <a:p>
            <a:r>
              <a:rPr lang="en-US" dirty="0" smtClean="0"/>
              <a:t>Link Web API to Android</a:t>
            </a:r>
          </a:p>
          <a:p>
            <a:r>
              <a:rPr lang="en-US" dirty="0" smtClean="0"/>
              <a:t>Demonstrate potential usage</a:t>
            </a:r>
          </a:p>
          <a:p>
            <a:pPr lvl="1"/>
            <a:r>
              <a:rPr lang="en-US" dirty="0" smtClean="0"/>
              <a:t>Web Service Calls</a:t>
            </a:r>
          </a:p>
          <a:p>
            <a:pPr lvl="2"/>
            <a:r>
              <a:rPr lang="en-US" dirty="0" err="1" smtClean="0"/>
              <a:t>Okhttp</a:t>
            </a:r>
            <a:endParaRPr lang="en-US" dirty="0" smtClean="0"/>
          </a:p>
          <a:p>
            <a:pPr lvl="1"/>
            <a:r>
              <a:rPr lang="en-US" dirty="0" smtClean="0"/>
              <a:t>JSON Handling/Parsing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Threading/Application page lifecycles</a:t>
            </a:r>
          </a:p>
          <a:p>
            <a:pPr lvl="1"/>
            <a:r>
              <a:rPr lang="en-US" dirty="0" smtClean="0"/>
              <a:t>Android SDK components</a:t>
            </a:r>
          </a:p>
        </p:txBody>
      </p:sp>
    </p:spTree>
    <p:extLst>
      <p:ext uri="{BB962C8B-B14F-4D97-AF65-F5344CB8AC3E}">
        <p14:creationId xmlns:p14="http://schemas.microsoft.com/office/powerpoint/2010/main" val="31713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“Fake”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startup, initializes a dictionary of items </a:t>
            </a:r>
          </a:p>
          <a:p>
            <a:r>
              <a:rPr lang="en-US" dirty="0" smtClean="0"/>
              <a:t>Keeps Dictionary in memory</a:t>
            </a:r>
          </a:p>
          <a:p>
            <a:r>
              <a:rPr lang="en-US" dirty="0" smtClean="0"/>
              <a:t>Calls modify the dictionary</a:t>
            </a:r>
          </a:p>
          <a:p>
            <a:r>
              <a:rPr lang="en-US" dirty="0" smtClean="0"/>
              <a:t>“NoSQL”</a:t>
            </a:r>
          </a:p>
          <a:p>
            <a:pPr marL="731520" lvl="3" indent="0"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dirty="0" err="1" smtClean="0"/>
              <a:t>Shlomy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Manifest</a:t>
            </a:r>
          </a:p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XML Layouts</a:t>
            </a:r>
          </a:p>
          <a:p>
            <a:pPr lvl="1"/>
            <a:r>
              <a:rPr lang="en-US" dirty="0" smtClean="0"/>
              <a:t>Views</a:t>
            </a:r>
          </a:p>
          <a:p>
            <a:pPr lvl="2"/>
            <a:r>
              <a:rPr lang="en-US" dirty="0" smtClean="0"/>
              <a:t>Custom or Vanilla</a:t>
            </a:r>
          </a:p>
          <a:p>
            <a:pPr lvl="2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*Fragments</a:t>
            </a:r>
          </a:p>
          <a:p>
            <a:r>
              <a:rPr lang="en-US" dirty="0" smtClean="0"/>
              <a:t>Broadcaster/</a:t>
            </a:r>
            <a:r>
              <a:rPr lang="en-US" dirty="0" err="1" smtClean="0"/>
              <a:t>Recievers</a:t>
            </a:r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err="1" smtClean="0"/>
              <a:t>Drawables</a:t>
            </a:r>
            <a:endParaRPr lang="en-US" dirty="0" smtClean="0"/>
          </a:p>
          <a:p>
            <a:pPr lvl="1"/>
            <a:r>
              <a:rPr lang="en-US" dirty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29270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Activities</a:t>
            </a:r>
          </a:p>
          <a:p>
            <a:r>
              <a:rPr lang="en-US" dirty="0" smtClean="0"/>
              <a:t>Set App Permissions</a:t>
            </a:r>
          </a:p>
          <a:p>
            <a:r>
              <a:rPr lang="en-US" dirty="0" smtClean="0"/>
              <a:t>Register receivers</a:t>
            </a:r>
            <a:endParaRPr lang="en-US" dirty="0"/>
          </a:p>
          <a:p>
            <a:r>
              <a:rPr lang="en-US" dirty="0" smtClean="0"/>
              <a:t>Set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6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 Controllers (Page Wide)</a:t>
            </a:r>
          </a:p>
          <a:p>
            <a:r>
              <a:rPr lang="en-US" dirty="0" smtClean="0"/>
              <a:t>Provides Context</a:t>
            </a:r>
          </a:p>
          <a:p>
            <a:r>
              <a:rPr lang="en-US" dirty="0" smtClean="0"/>
              <a:t>Inflates Views into Frame</a:t>
            </a:r>
          </a:p>
          <a:p>
            <a:r>
              <a:rPr lang="en-US" dirty="0" smtClean="0"/>
              <a:t>Provides logic for listeners </a:t>
            </a:r>
          </a:p>
          <a:p>
            <a:r>
              <a:rPr lang="en-US" dirty="0" smtClean="0"/>
              <a:t>Many different Activity types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Fully Configurable</a:t>
            </a:r>
          </a:p>
          <a:p>
            <a:r>
              <a:rPr lang="en-US" dirty="0" smtClean="0"/>
              <a:t>May handle its own events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Frames and Views</a:t>
            </a:r>
          </a:p>
          <a:p>
            <a:r>
              <a:rPr lang="en-US" dirty="0" smtClean="0"/>
              <a:t>Can Inflate from XML </a:t>
            </a:r>
          </a:p>
        </p:txBody>
      </p:sp>
    </p:spTree>
    <p:extLst>
      <p:ext uri="{BB962C8B-B14F-4D97-AF65-F5344CB8AC3E}">
        <p14:creationId xmlns:p14="http://schemas.microsoft.com/office/powerpoint/2010/main" val="142695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BroadCasters</a:t>
            </a:r>
            <a:r>
              <a:rPr lang="en-US" dirty="0" smtClean="0"/>
              <a:t>/</a:t>
            </a:r>
            <a:r>
              <a:rPr lang="en-US" dirty="0" err="1" smtClean="0"/>
              <a:t>Recievers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</a:p>
          <a:p>
            <a:r>
              <a:rPr lang="en-US" dirty="0" smtClean="0"/>
              <a:t>Intents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0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114</TotalTime>
  <Words>192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Android</vt:lpstr>
      <vt:lpstr>Why Android?</vt:lpstr>
      <vt:lpstr>Dev Project: Android Studio</vt:lpstr>
      <vt:lpstr>“Fake” Web Service</vt:lpstr>
      <vt:lpstr>Android Components</vt:lpstr>
      <vt:lpstr>Manifest</vt:lpstr>
      <vt:lpstr>Activies</vt:lpstr>
      <vt:lpstr>Views</vt:lpstr>
      <vt:lpstr>BroadCasters/Recievers</vt:lpstr>
      <vt:lpstr>Resources</vt:lpstr>
      <vt:lpstr>Web Service Calls</vt:lpstr>
      <vt:lpstr>Demo</vt:lpstr>
      <vt:lpstr>Questions?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Gibson Wong</dc:creator>
  <cp:lastModifiedBy>Gibson Wong</cp:lastModifiedBy>
  <cp:revision>31</cp:revision>
  <dcterms:created xsi:type="dcterms:W3CDTF">2015-05-01T13:42:03Z</dcterms:created>
  <dcterms:modified xsi:type="dcterms:W3CDTF">2015-05-01T15:36:30Z</dcterms:modified>
</cp:coreProperties>
</file>