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HIMANSHU SHARMA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509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Himanshu Sharma</cp:lastModifiedBy>
  <cp:revision>47</cp:revision>
  <dcterms:created xsi:type="dcterms:W3CDTF">2021-12-23T07:21:38Z</dcterms:created>
  <dcterms:modified xsi:type="dcterms:W3CDTF">2024-08-25T20:46:10Z</dcterms:modified>
</cp:coreProperties>
</file>