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8"/>
  </p:notesMasterIdLst>
  <p:handoutMasterIdLst>
    <p:handoutMasterId r:id="rId9"/>
  </p:handoutMasterIdLst>
  <p:sldIdLst>
    <p:sldId id="331" r:id="rId2"/>
    <p:sldId id="441" r:id="rId3"/>
    <p:sldId id="443" r:id="rId4"/>
    <p:sldId id="442" r:id="rId5"/>
    <p:sldId id="444" r:id="rId6"/>
    <p:sldId id="445" r:id="rId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Narrow" panose="020B0606020202030204" pitchFamily="34" charset="0"/>
        <a:ea typeface="+mn-ea"/>
        <a:cs typeface="+mn-cs"/>
      </a:defRPr>
    </a:lvl1pPr>
    <a:lvl2pPr marL="457200" algn="l" rtl="0" fontAlgn="base">
      <a:spcBef>
        <a:spcPct val="0"/>
      </a:spcBef>
      <a:spcAft>
        <a:spcPct val="0"/>
      </a:spcAft>
      <a:defRPr sz="2400" kern="1200">
        <a:solidFill>
          <a:schemeClr val="tx1"/>
        </a:solidFill>
        <a:latin typeface="Arial Narrow" panose="020B0606020202030204" pitchFamily="34" charset="0"/>
        <a:ea typeface="+mn-ea"/>
        <a:cs typeface="+mn-cs"/>
      </a:defRPr>
    </a:lvl2pPr>
    <a:lvl3pPr marL="914400" algn="l" rtl="0" fontAlgn="base">
      <a:spcBef>
        <a:spcPct val="0"/>
      </a:spcBef>
      <a:spcAft>
        <a:spcPct val="0"/>
      </a:spcAft>
      <a:defRPr sz="2400" kern="1200">
        <a:solidFill>
          <a:schemeClr val="tx1"/>
        </a:solidFill>
        <a:latin typeface="Arial Narrow" panose="020B0606020202030204" pitchFamily="34" charset="0"/>
        <a:ea typeface="+mn-ea"/>
        <a:cs typeface="+mn-cs"/>
      </a:defRPr>
    </a:lvl3pPr>
    <a:lvl4pPr marL="1371600" algn="l" rtl="0" fontAlgn="base">
      <a:spcBef>
        <a:spcPct val="0"/>
      </a:spcBef>
      <a:spcAft>
        <a:spcPct val="0"/>
      </a:spcAft>
      <a:defRPr sz="2400" kern="1200">
        <a:solidFill>
          <a:schemeClr val="tx1"/>
        </a:solidFill>
        <a:latin typeface="Arial Narrow" panose="020B0606020202030204" pitchFamily="34" charset="0"/>
        <a:ea typeface="+mn-ea"/>
        <a:cs typeface="+mn-cs"/>
      </a:defRPr>
    </a:lvl4pPr>
    <a:lvl5pPr marL="1828800" algn="l" rtl="0" fontAlgn="base">
      <a:spcBef>
        <a:spcPct val="0"/>
      </a:spcBef>
      <a:spcAft>
        <a:spcPct val="0"/>
      </a:spcAft>
      <a:defRPr sz="2400" kern="1200">
        <a:solidFill>
          <a:schemeClr val="tx1"/>
        </a:solidFill>
        <a:latin typeface="Arial Narrow" panose="020B0606020202030204" pitchFamily="34" charset="0"/>
        <a:ea typeface="+mn-ea"/>
        <a:cs typeface="+mn-cs"/>
      </a:defRPr>
    </a:lvl5pPr>
    <a:lvl6pPr marL="2286000" algn="l" defTabSz="914400" rtl="0" eaLnBrk="1" latinLnBrk="0" hangingPunct="1">
      <a:defRPr sz="2400" kern="1200">
        <a:solidFill>
          <a:schemeClr val="tx1"/>
        </a:solidFill>
        <a:latin typeface="Arial Narrow" panose="020B0606020202030204" pitchFamily="34" charset="0"/>
        <a:ea typeface="+mn-ea"/>
        <a:cs typeface="+mn-cs"/>
      </a:defRPr>
    </a:lvl6pPr>
    <a:lvl7pPr marL="2743200" algn="l" defTabSz="914400" rtl="0" eaLnBrk="1" latinLnBrk="0" hangingPunct="1">
      <a:defRPr sz="2400" kern="1200">
        <a:solidFill>
          <a:schemeClr val="tx1"/>
        </a:solidFill>
        <a:latin typeface="Arial Narrow" panose="020B0606020202030204" pitchFamily="34" charset="0"/>
        <a:ea typeface="+mn-ea"/>
        <a:cs typeface="+mn-cs"/>
      </a:defRPr>
    </a:lvl7pPr>
    <a:lvl8pPr marL="3200400" algn="l" defTabSz="914400" rtl="0" eaLnBrk="1" latinLnBrk="0" hangingPunct="1">
      <a:defRPr sz="2400" kern="1200">
        <a:solidFill>
          <a:schemeClr val="tx1"/>
        </a:solidFill>
        <a:latin typeface="Arial Narrow" panose="020B0606020202030204" pitchFamily="34" charset="0"/>
        <a:ea typeface="+mn-ea"/>
        <a:cs typeface="+mn-cs"/>
      </a:defRPr>
    </a:lvl8pPr>
    <a:lvl9pPr marL="3657600" algn="l" defTabSz="914400" rtl="0" eaLnBrk="1" latinLnBrk="0" hangingPunct="1">
      <a:defRPr sz="24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D2B"/>
    <a:srgbClr val="FF9900"/>
    <a:srgbClr val="5B4037"/>
    <a:srgbClr val="000000"/>
    <a:srgbClr val="CC6600"/>
    <a:srgbClr val="FF9933"/>
    <a:srgbClr val="FFD54F"/>
    <a:srgbClr val="FFDC6D"/>
    <a:srgbClr val="E2E0C8"/>
    <a:srgbClr val="DCB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30" autoAdjust="0"/>
    <p:restoredTop sz="90929" autoAdjust="0"/>
  </p:normalViewPr>
  <p:slideViewPr>
    <p:cSldViewPr>
      <p:cViewPr varScale="1">
        <p:scale>
          <a:sx n="83" d="100"/>
          <a:sy n="83" d="100"/>
        </p:scale>
        <p:origin x="1891" y="86"/>
      </p:cViewPr>
      <p:guideLst>
        <p:guide orient="horz" pos="2160"/>
        <p:guide pos="29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64"/>
    </p:cViewPr>
  </p:sorterViewPr>
  <p:notesViewPr>
    <p:cSldViewPr>
      <p:cViewPr varScale="1">
        <p:scale>
          <a:sx n="72" d="100"/>
          <a:sy n="72" d="100"/>
        </p:scale>
        <p:origin x="2938"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026BB2-D5B7-4A5A-B91B-16FBCC9B69BA}" type="datetimeFigureOut">
              <a:rPr lang="en-US" smtClean="0"/>
              <a:t>8/28/2022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7EA797-1F27-4827-8233-81AEAA525BA4}"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032DEB-4267-452C-B038-BBC990EFCF43}" type="datetimeFigureOut">
              <a:rPr lang="en-US" smtClean="0"/>
              <a:t>8/28/2022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2A8554-D472-4915-9D78-19965E14160F}" type="slidenum">
              <a:rPr lang="en-US" smtClean="0"/>
              <a:t>‹#›</a:t>
            </a:fld>
            <a:endParaRPr lang="en-US"/>
          </a:p>
        </p:txBody>
      </p:sp>
    </p:spTree>
    <p:extLst>
      <p:ext uri="{BB962C8B-B14F-4D97-AF65-F5344CB8AC3E}">
        <p14:creationId xmlns:p14="http://schemas.microsoft.com/office/powerpoint/2010/main" val="3650590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162050"/>
          </a:xfrm>
        </p:spPr>
        <p:txBody>
          <a:bodyPr/>
          <a:lstStyle>
            <a:lvl1pPr>
              <a:defRPr sz="3600">
                <a:effectLst/>
              </a:defRPr>
            </a:lvl1pPr>
          </a:lstStyle>
          <a:p>
            <a:r>
              <a:rPr lang="en-US"/>
              <a:t>Click to edit Master title style</a:t>
            </a:r>
            <a:endParaRPr lang="en-GB" dirty="0"/>
          </a:p>
        </p:txBody>
      </p:sp>
      <p:sp>
        <p:nvSpPr>
          <p:cNvPr id="3" name="Subtitle 2"/>
          <p:cNvSpPr>
            <a:spLocks noGrp="1"/>
          </p:cNvSpPr>
          <p:nvPr>
            <p:ph type="subTitle" idx="1"/>
          </p:nvPr>
        </p:nvSpPr>
        <p:spPr>
          <a:xfrm>
            <a:off x="3429000" y="3886200"/>
            <a:ext cx="5029200" cy="609600"/>
          </a:xfrm>
          <a:prstGeom prst="rect">
            <a:avLst/>
          </a:prstGeom>
          <a:solidFill>
            <a:srgbClr val="FFDC6D"/>
          </a:solidFill>
        </p:spPr>
        <p:txBody>
          <a:bodyPr/>
          <a:lstStyle>
            <a:lvl1pPr marL="0" indent="0" algn="ctr">
              <a:buNone/>
              <a:defRPr>
                <a:solidFill>
                  <a:schemeClr val="bg1"/>
                </a:solidFill>
                <a:latin typeface="+mn-lt"/>
                <a:cs typeface="Lucida Sans" panose="020B0602030504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dirty="0"/>
          </a:p>
        </p:txBody>
      </p:sp>
      <p:sp>
        <p:nvSpPr>
          <p:cNvPr id="4" name="Rectangle 5"/>
          <p:cNvSpPr>
            <a:spLocks noGrp="1" noChangeArrowheads="1"/>
          </p:cNvSpPr>
          <p:nvPr>
            <p:ph type="ftr" sz="quarter" idx="10"/>
          </p:nvPr>
        </p:nvSpPr>
        <p:spPr/>
        <p:txBody>
          <a:bodyPr/>
          <a:lstStyle>
            <a:lvl1pPr>
              <a:defRPr baseline="0">
                <a:effectLst/>
                <a:latin typeface="Myriad Pro" pitchFamily="34" charset="0"/>
              </a:defRPr>
            </a:lvl1pPr>
          </a:lstStyle>
          <a:p>
            <a:endParaRPr lang="en-US" dirty="0"/>
          </a:p>
        </p:txBody>
      </p:sp>
      <p:sp>
        <p:nvSpPr>
          <p:cNvPr id="5" name="Rectangle 6"/>
          <p:cNvSpPr>
            <a:spLocks noGrp="1" noChangeArrowheads="1"/>
          </p:cNvSpPr>
          <p:nvPr>
            <p:ph type="sldNum" sz="quarter" idx="11"/>
          </p:nvPr>
        </p:nvSpPr>
        <p:spPr/>
        <p:txBody>
          <a:bodyPr/>
          <a:lstStyle>
            <a:lvl1pPr>
              <a:defRPr>
                <a:effectLst/>
              </a:defRPr>
            </a:lvl1pPr>
          </a:lstStyle>
          <a:p>
            <a:fld id="{B229BDC8-C7E1-4D03-B7F8-1E51B13A1704}" type="slidenum">
              <a:rPr lang="en-US" smtClean="0"/>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4953000"/>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457200" y="292101"/>
            <a:ext cx="6019800" cy="5727700"/>
          </a:xfrm>
          <a:prstGeom prst="rect">
            <a:avLst/>
          </a:prstGeom>
          <a:solidFill>
            <a:srgbClr val="FFDC6D">
              <a:alpha val="23000"/>
            </a:srgbClr>
          </a:solidFill>
        </p:spPr>
        <p:txBody>
          <a:bodyPr vert="eaVert"/>
          <a:lstStyle>
            <a:lvl1pPr>
              <a:defRPr>
                <a:solidFill>
                  <a:srgbClr val="000000"/>
                </a:solidFill>
                <a:latin typeface="+mn-lt"/>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5"/>
          <p:cNvSpPr>
            <a:spLocks noGrp="1" noChangeArrowheads="1"/>
          </p:cNvSpPr>
          <p:nvPr>
            <p:ph type="ftr" sz="quarter" idx="10"/>
          </p:nvPr>
        </p:nvSpPr>
        <p:spPr/>
        <p:txBody>
          <a:bodyPr/>
          <a:lstStyle>
            <a:lvl1pPr>
              <a:defRPr/>
            </a:lvl1pPr>
          </a:lstStyle>
          <a:p>
            <a:endParaRPr lang="en-US" dirty="0"/>
          </a:p>
        </p:txBody>
      </p:sp>
      <p:sp>
        <p:nvSpPr>
          <p:cNvPr id="5" name="Rectangle 6"/>
          <p:cNvSpPr>
            <a:spLocks noGrp="1" noChangeArrowheads="1"/>
          </p:cNvSpPr>
          <p:nvPr>
            <p:ph type="sldNum" sz="quarter" idx="11"/>
          </p:nvPr>
        </p:nvSpPr>
        <p:spPr/>
        <p:txBody>
          <a:bodyPr/>
          <a:lstStyle>
            <a:lvl1pPr>
              <a:defRPr/>
            </a:lvl1pPr>
          </a:lstStyle>
          <a:p>
            <a:fld id="{9B4A7789-00F8-4E36-824F-AB3CF65F32EC}"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066799"/>
            <a:ext cx="8229600" cy="4953001"/>
          </a:xfrm>
          <a:prstGeom prst="rect">
            <a:avLst/>
          </a:prstGeom>
        </p:spPr>
        <p:txBody>
          <a:bodyPr/>
          <a:lstStyle>
            <a:lvl1pPr>
              <a:defRPr>
                <a:solidFill>
                  <a:srgbClr val="000000"/>
                </a:solidFill>
                <a:latin typeface="+mn-lt"/>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Rectangle 5"/>
          <p:cNvSpPr>
            <a:spLocks noGrp="1" noChangeArrowheads="1"/>
          </p:cNvSpPr>
          <p:nvPr>
            <p:ph type="ftr" sz="quarter" idx="10"/>
          </p:nvPr>
        </p:nvSpPr>
        <p:spPr/>
        <p:txBody>
          <a:bodyPr/>
          <a:lstStyle>
            <a:lvl1pPr>
              <a:defRPr/>
            </a:lvl1pPr>
          </a:lstStyle>
          <a:p>
            <a:endParaRPr lang="en-US"/>
          </a:p>
        </p:txBody>
      </p:sp>
      <p:sp>
        <p:nvSpPr>
          <p:cNvPr id="4" name="Rectangle 6"/>
          <p:cNvSpPr>
            <a:spLocks noGrp="1" noChangeArrowheads="1"/>
          </p:cNvSpPr>
          <p:nvPr>
            <p:ph type="sldNum" sz="quarter" idx="11"/>
          </p:nvPr>
        </p:nvSpPr>
        <p:spPr/>
        <p:txBody>
          <a:bodyPr/>
          <a:lstStyle>
            <a:lvl1pPr>
              <a:defRPr/>
            </a:lvl1pPr>
          </a:lstStyle>
          <a:p>
            <a:fld id="{DF32D09A-BB65-4183-ADEB-AE72552FBB4C}" type="slidenum">
              <a:rPr lang="en-US" smtClean="0"/>
              <a:t>‹#›</a:t>
            </a:fld>
            <a:endParaRPr lang="en-US"/>
          </a:p>
        </p:txBody>
      </p:sp>
      <p:sp>
        <p:nvSpPr>
          <p:cNvPr id="5" name="Title 1"/>
          <p:cNvSpPr>
            <a:spLocks noGrp="1"/>
          </p:cNvSpPr>
          <p:nvPr>
            <p:ph type="title" idx="12"/>
          </p:nvPr>
        </p:nvSpPr>
        <p:spPr>
          <a:xfrm>
            <a:off x="457200" y="292100"/>
            <a:ext cx="8229600" cy="622300"/>
          </a:xfrm>
        </p:spPr>
        <p:txBody>
          <a:bodyPr/>
          <a:lstStyle/>
          <a:p>
            <a:r>
              <a:rPr lang="en-US"/>
              <a:t>Click to edit Master title style</a:t>
            </a:r>
            <a:endParaRPr lang="en-GB"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622300"/>
          </a:xfrm>
        </p:spPr>
        <p:txBody>
          <a:bodyPr/>
          <a:lstStyle/>
          <a:p>
            <a:r>
              <a:rPr lang="en-US"/>
              <a:t>Click to edit Master title style</a:t>
            </a:r>
            <a:endParaRPr lang="en-GB" dirty="0"/>
          </a:p>
        </p:txBody>
      </p:sp>
      <p:sp>
        <p:nvSpPr>
          <p:cNvPr id="3" name="Text Placeholder 2"/>
          <p:cNvSpPr>
            <a:spLocks noGrp="1"/>
          </p:cNvSpPr>
          <p:nvPr>
            <p:ph type="body" sz="half" idx="1"/>
          </p:nvPr>
        </p:nvSpPr>
        <p:spPr>
          <a:xfrm>
            <a:off x="457200" y="1066800"/>
            <a:ext cx="8229600" cy="2438400"/>
          </a:xfrm>
          <a:prstGeom prst="rect">
            <a:avLst/>
          </a:prstGeom>
        </p:spPr>
        <p:txBody>
          <a:bodyPr/>
          <a:lstStyle>
            <a:lvl1pPr>
              <a:defRPr>
                <a:solidFill>
                  <a:srgbClr val="000000"/>
                </a:solidFill>
                <a:latin typeface="+mn-lt"/>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57200" y="3581400"/>
            <a:ext cx="8229600" cy="2438401"/>
          </a:xfrm>
          <a:prstGeom prst="rect">
            <a:avLst/>
          </a:prstGeom>
        </p:spPr>
        <p:txBody>
          <a:bodyPr/>
          <a:lstStyle>
            <a:lvl1pPr marL="342900" indent="-342900">
              <a:defRPr lang="en-US" sz="2800" dirty="0" smtClean="0">
                <a:solidFill>
                  <a:srgbClr val="000000"/>
                </a:solidFill>
                <a:latin typeface="+mn-lt"/>
                <a:ea typeface="+mn-ea"/>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marL="342900" lvl="0" indent="-342900" algn="l" rtl="0" eaLnBrk="1" fontAlgn="base" hangingPunct="1">
              <a:spcBef>
                <a:spcPct val="20000"/>
              </a:spcBef>
              <a:spcAft>
                <a:spcPct val="0"/>
              </a:spcAft>
              <a:buClr>
                <a:schemeClr val="hlink"/>
              </a:buClr>
              <a:buSzPct val="120000"/>
              <a:buChar char="•"/>
            </a:pPr>
            <a:r>
              <a:rPr lang="en-US"/>
              <a:t>Click to edit Master text styles</a:t>
            </a:r>
          </a:p>
          <a:p>
            <a:pPr marL="342900" lvl="1" indent="-342900" algn="l" rtl="0" eaLnBrk="1" fontAlgn="base" hangingPunct="1">
              <a:spcBef>
                <a:spcPct val="20000"/>
              </a:spcBef>
              <a:spcAft>
                <a:spcPct val="0"/>
              </a:spcAft>
              <a:buClr>
                <a:schemeClr val="hlink"/>
              </a:buClr>
              <a:buSzPct val="120000"/>
              <a:buChar char="•"/>
            </a:pPr>
            <a:r>
              <a:rPr lang="en-US"/>
              <a:t>Second level</a:t>
            </a:r>
          </a:p>
          <a:p>
            <a:pPr marL="342900" lvl="2" indent="-342900" algn="l" rtl="0" eaLnBrk="1" fontAlgn="base" hangingPunct="1">
              <a:spcBef>
                <a:spcPct val="20000"/>
              </a:spcBef>
              <a:spcAft>
                <a:spcPct val="0"/>
              </a:spcAft>
              <a:buClr>
                <a:schemeClr val="hlink"/>
              </a:buClr>
              <a:buSzPct val="120000"/>
              <a:buChar char="•"/>
            </a:pPr>
            <a:r>
              <a:rPr lang="en-US"/>
              <a:t>Third level</a:t>
            </a:r>
          </a:p>
          <a:p>
            <a:pPr marL="342900" lvl="3" indent="-342900" algn="l" rtl="0" eaLnBrk="1" fontAlgn="base" hangingPunct="1">
              <a:spcBef>
                <a:spcPct val="20000"/>
              </a:spcBef>
              <a:spcAft>
                <a:spcPct val="0"/>
              </a:spcAft>
              <a:buClr>
                <a:schemeClr val="hlink"/>
              </a:buClr>
              <a:buSzPct val="120000"/>
              <a:buChar char="•"/>
            </a:pPr>
            <a:r>
              <a:rPr lang="en-US"/>
              <a:t>Fourth level</a:t>
            </a:r>
          </a:p>
          <a:p>
            <a:pPr marL="342900" lvl="4" indent="-342900" algn="l" rtl="0" eaLnBrk="1" fontAlgn="base" hangingPunct="1">
              <a:spcBef>
                <a:spcPct val="20000"/>
              </a:spcBef>
              <a:spcAft>
                <a:spcPct val="0"/>
              </a:spcAft>
              <a:buClr>
                <a:schemeClr val="hlink"/>
              </a:buClr>
              <a:buSzPct val="120000"/>
              <a:buChar char="•"/>
            </a:pPr>
            <a:r>
              <a:rPr lang="en-US"/>
              <a:t>Fifth level</a:t>
            </a:r>
            <a:endParaRPr lang="en-GB" dirty="0"/>
          </a:p>
        </p:txBody>
      </p:sp>
      <p:sp>
        <p:nvSpPr>
          <p:cNvPr id="5" name="Rectangle 5"/>
          <p:cNvSpPr>
            <a:spLocks noGrp="1" noChangeArrowheads="1"/>
          </p:cNvSpPr>
          <p:nvPr>
            <p:ph type="ftr" sz="quarter" idx="10"/>
          </p:nvPr>
        </p:nvSpPr>
        <p:spPr/>
        <p:txBody>
          <a:bodyPr/>
          <a:lstStyle>
            <a:lvl1pPr>
              <a:defRPr/>
            </a:lvl1pPr>
          </a:lstStyle>
          <a:p>
            <a:endParaRPr lang="en-US"/>
          </a:p>
        </p:txBody>
      </p:sp>
      <p:sp>
        <p:nvSpPr>
          <p:cNvPr id="6" name="Rectangle 6"/>
          <p:cNvSpPr>
            <a:spLocks noGrp="1" noChangeArrowheads="1"/>
          </p:cNvSpPr>
          <p:nvPr>
            <p:ph type="sldNum" sz="quarter" idx="11"/>
          </p:nvPr>
        </p:nvSpPr>
        <p:spPr/>
        <p:txBody>
          <a:bodyPr/>
          <a:lstStyle>
            <a:lvl1pPr>
              <a:defRPr/>
            </a:lvl1pPr>
          </a:lstStyle>
          <a:p>
            <a:fld id="{DF32D09A-BB65-4183-ADEB-AE72552FBB4C}"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622300"/>
          </a:xfrm>
        </p:spPr>
        <p:txBody>
          <a:bodyPr/>
          <a:lstStyle/>
          <a:p>
            <a:r>
              <a:rPr lang="en-US"/>
              <a:t>Click to edit Master title style</a:t>
            </a:r>
            <a:endParaRPr lang="en-GB" dirty="0"/>
          </a:p>
        </p:txBody>
      </p:sp>
      <p:sp>
        <p:nvSpPr>
          <p:cNvPr id="3" name="Content Placeholder 2"/>
          <p:cNvSpPr>
            <a:spLocks noGrp="1"/>
          </p:cNvSpPr>
          <p:nvPr>
            <p:ph sz="quarter" idx="1"/>
          </p:nvPr>
        </p:nvSpPr>
        <p:spPr>
          <a:xfrm>
            <a:off x="457200" y="1066800"/>
            <a:ext cx="4038600" cy="2438400"/>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quarter" idx="2"/>
          </p:nvPr>
        </p:nvSpPr>
        <p:spPr>
          <a:xfrm>
            <a:off x="4648200" y="1066800"/>
            <a:ext cx="4038600" cy="2438400"/>
          </a:xfrm>
          <a:prstGeom prst="rect">
            <a:avLst/>
          </a:prstGeom>
        </p:spPr>
        <p:txBody>
          <a:bodyPr/>
          <a:lstStyle>
            <a:lvl1pPr>
              <a:defRPr lang="en-US" sz="2800" dirty="0" smtClean="0">
                <a:solidFill>
                  <a:srgbClr val="000000"/>
                </a:solidFill>
                <a:latin typeface="+mn-lt"/>
                <a:ea typeface="+mn-ea"/>
                <a:cs typeface="+mn-cs"/>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half" idx="3"/>
          </p:nvPr>
        </p:nvSpPr>
        <p:spPr>
          <a:xfrm>
            <a:off x="457200" y="3581400"/>
            <a:ext cx="8229600" cy="2438401"/>
          </a:xfrm>
          <a:prstGeom prst="rect">
            <a:avLst/>
          </a:prstGeom>
        </p:spPr>
        <p:txBody>
          <a:bodyPr/>
          <a:lstStyle>
            <a:lvl1pPr marL="342900" indent="-342900">
              <a:defRPr lang="en-US" sz="2800" dirty="0" smtClean="0">
                <a:solidFill>
                  <a:srgbClr val="000000"/>
                </a:solidFill>
                <a:latin typeface="+mn-lt"/>
                <a:ea typeface="+mn-ea"/>
                <a:cs typeface="+mn-cs"/>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marL="342900" lvl="0" indent="-342900" algn="l" rtl="0" eaLnBrk="1" fontAlgn="base" hangingPunct="1">
              <a:spcBef>
                <a:spcPct val="20000"/>
              </a:spcBef>
              <a:spcAft>
                <a:spcPct val="0"/>
              </a:spcAft>
              <a:buClr>
                <a:schemeClr val="hlink"/>
              </a:buClr>
              <a:buSzPct val="120000"/>
              <a:buChar char="•"/>
            </a:pPr>
            <a:r>
              <a:rPr lang="en-US"/>
              <a:t>Click to edit Master text styles</a:t>
            </a:r>
          </a:p>
          <a:p>
            <a:pPr marL="342900" lvl="1" indent="-342900" algn="l" rtl="0" eaLnBrk="1" fontAlgn="base" hangingPunct="1">
              <a:spcBef>
                <a:spcPct val="20000"/>
              </a:spcBef>
              <a:spcAft>
                <a:spcPct val="0"/>
              </a:spcAft>
              <a:buClr>
                <a:schemeClr val="hlink"/>
              </a:buClr>
              <a:buSzPct val="120000"/>
              <a:buChar char="•"/>
            </a:pPr>
            <a:r>
              <a:rPr lang="en-US"/>
              <a:t>Second level</a:t>
            </a:r>
          </a:p>
          <a:p>
            <a:pPr marL="342900" lvl="2" indent="-342900" algn="l" rtl="0" eaLnBrk="1" fontAlgn="base" hangingPunct="1">
              <a:spcBef>
                <a:spcPct val="20000"/>
              </a:spcBef>
              <a:spcAft>
                <a:spcPct val="0"/>
              </a:spcAft>
              <a:buClr>
                <a:schemeClr val="hlink"/>
              </a:buClr>
              <a:buSzPct val="120000"/>
              <a:buChar char="•"/>
            </a:pPr>
            <a:r>
              <a:rPr lang="en-US"/>
              <a:t>Third level</a:t>
            </a:r>
          </a:p>
          <a:p>
            <a:pPr marL="342900" lvl="3" indent="-342900" algn="l" rtl="0" eaLnBrk="1" fontAlgn="base" hangingPunct="1">
              <a:spcBef>
                <a:spcPct val="20000"/>
              </a:spcBef>
              <a:spcAft>
                <a:spcPct val="0"/>
              </a:spcAft>
              <a:buClr>
                <a:schemeClr val="hlink"/>
              </a:buClr>
              <a:buSzPct val="120000"/>
              <a:buChar char="•"/>
            </a:pPr>
            <a:r>
              <a:rPr lang="en-US"/>
              <a:t>Fourth level</a:t>
            </a:r>
          </a:p>
          <a:p>
            <a:pPr marL="342900" lvl="4" indent="-342900" algn="l" rtl="0" eaLnBrk="1" fontAlgn="base" hangingPunct="1">
              <a:spcBef>
                <a:spcPct val="20000"/>
              </a:spcBef>
              <a:spcAft>
                <a:spcPct val="0"/>
              </a:spcAft>
              <a:buClr>
                <a:schemeClr val="hlink"/>
              </a:buClr>
              <a:buSzPct val="120000"/>
              <a:buChar char="•"/>
            </a:pPr>
            <a:r>
              <a:rPr lang="en-US"/>
              <a:t>Fifth level</a:t>
            </a:r>
            <a:endParaRPr lang="en-GB" dirty="0"/>
          </a:p>
        </p:txBody>
      </p:sp>
      <p:sp>
        <p:nvSpPr>
          <p:cNvPr id="6" name="Rectangle 5"/>
          <p:cNvSpPr>
            <a:spLocks noGrp="1" noChangeArrowheads="1"/>
          </p:cNvSpPr>
          <p:nvPr>
            <p:ph type="ftr" sz="quarter" idx="10"/>
          </p:nvPr>
        </p:nvSpPr>
        <p:spPr/>
        <p:txBody>
          <a:bodyPr/>
          <a:lstStyle>
            <a:lvl1pPr>
              <a:defRPr/>
            </a:lvl1pPr>
          </a:lstStyle>
          <a:p>
            <a:endParaRPr lang="en-US"/>
          </a:p>
        </p:txBody>
      </p:sp>
      <p:sp>
        <p:nvSpPr>
          <p:cNvPr id="7" name="Rectangle 6"/>
          <p:cNvSpPr>
            <a:spLocks noGrp="1" noChangeArrowheads="1"/>
          </p:cNvSpPr>
          <p:nvPr>
            <p:ph type="sldNum" sz="quarter" idx="11"/>
          </p:nvPr>
        </p:nvSpPr>
        <p:spPr/>
        <p:txBody>
          <a:bodyPr/>
          <a:lstStyle>
            <a:lvl1pPr>
              <a:defRPr/>
            </a:lvl1pPr>
          </a:lstStyle>
          <a:p>
            <a:fld id="{DF32D09A-BB65-4183-ADEB-AE72552FBB4C}"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6223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066800"/>
            <a:ext cx="8229600" cy="2438400"/>
          </a:xfrm>
          <a:prstGeom prst="rect">
            <a:avLst/>
          </a:prstGeom>
        </p:spPr>
        <p:txBody>
          <a:bodyPr/>
          <a:lstStyle>
            <a:lvl1pPr>
              <a:defRPr>
                <a:solidFill>
                  <a:srgbClr val="000000"/>
                </a:solidFill>
                <a:latin typeface="+mn-lt"/>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57200" y="3581400"/>
            <a:ext cx="8229600" cy="2462212"/>
          </a:xfrm>
          <a:prstGeom prst="rect">
            <a:avLst/>
          </a:prstGeom>
        </p:spPr>
        <p:txBody>
          <a:bodyPr/>
          <a:lstStyle>
            <a:lvl1pPr marL="342900" indent="-342900">
              <a:defRPr lang="en-US" sz="2800" dirty="0" smtClean="0">
                <a:solidFill>
                  <a:srgbClr val="000000"/>
                </a:solidFill>
                <a:latin typeface="+mn-lt"/>
                <a:ea typeface="+mn-ea"/>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marL="342900" lvl="0" indent="-342900" algn="l" rtl="0" eaLnBrk="1" fontAlgn="base" hangingPunct="1">
              <a:spcBef>
                <a:spcPct val="20000"/>
              </a:spcBef>
              <a:spcAft>
                <a:spcPct val="0"/>
              </a:spcAft>
              <a:buClr>
                <a:schemeClr val="hlink"/>
              </a:buClr>
              <a:buSzPct val="120000"/>
              <a:buChar char="•"/>
            </a:pPr>
            <a:r>
              <a:rPr lang="en-US"/>
              <a:t>Click to edit Master text styles</a:t>
            </a:r>
          </a:p>
          <a:p>
            <a:pPr marL="342900" lvl="1" indent="-342900" algn="l" rtl="0" eaLnBrk="1" fontAlgn="base" hangingPunct="1">
              <a:spcBef>
                <a:spcPct val="20000"/>
              </a:spcBef>
              <a:spcAft>
                <a:spcPct val="0"/>
              </a:spcAft>
              <a:buClr>
                <a:schemeClr val="hlink"/>
              </a:buClr>
              <a:buSzPct val="120000"/>
              <a:buChar char="•"/>
            </a:pPr>
            <a:r>
              <a:rPr lang="en-US"/>
              <a:t>Second level</a:t>
            </a:r>
          </a:p>
          <a:p>
            <a:pPr marL="342900" lvl="2" indent="-342900" algn="l" rtl="0" eaLnBrk="1" fontAlgn="base" hangingPunct="1">
              <a:spcBef>
                <a:spcPct val="20000"/>
              </a:spcBef>
              <a:spcAft>
                <a:spcPct val="0"/>
              </a:spcAft>
              <a:buClr>
                <a:schemeClr val="hlink"/>
              </a:buClr>
              <a:buSzPct val="120000"/>
              <a:buChar char="•"/>
            </a:pPr>
            <a:r>
              <a:rPr lang="en-US"/>
              <a:t>Third level</a:t>
            </a:r>
          </a:p>
          <a:p>
            <a:pPr marL="342900" lvl="3" indent="-342900" algn="l" rtl="0" eaLnBrk="1" fontAlgn="base" hangingPunct="1">
              <a:spcBef>
                <a:spcPct val="20000"/>
              </a:spcBef>
              <a:spcAft>
                <a:spcPct val="0"/>
              </a:spcAft>
              <a:buClr>
                <a:schemeClr val="hlink"/>
              </a:buClr>
              <a:buSzPct val="120000"/>
              <a:buChar char="•"/>
            </a:pPr>
            <a:r>
              <a:rPr lang="en-US"/>
              <a:t>Fourth level</a:t>
            </a:r>
          </a:p>
          <a:p>
            <a:pPr marL="342900" lvl="4" indent="-342900" algn="l" rtl="0" eaLnBrk="1" fontAlgn="base" hangingPunct="1">
              <a:spcBef>
                <a:spcPct val="20000"/>
              </a:spcBef>
              <a:spcAft>
                <a:spcPct val="0"/>
              </a:spcAft>
              <a:buClr>
                <a:schemeClr val="hlink"/>
              </a:buClr>
              <a:buSzPct val="120000"/>
              <a:buChar char="•"/>
            </a:pPr>
            <a:r>
              <a:rPr lang="en-US"/>
              <a:t>Fifth level</a:t>
            </a:r>
            <a:endParaRPr lang="en-GB" dirty="0"/>
          </a:p>
        </p:txBody>
      </p:sp>
      <p:sp>
        <p:nvSpPr>
          <p:cNvPr id="5" name="Rectangle 5"/>
          <p:cNvSpPr>
            <a:spLocks noGrp="1" noChangeArrowheads="1"/>
          </p:cNvSpPr>
          <p:nvPr>
            <p:ph type="ftr" sz="quarter" idx="10"/>
          </p:nvPr>
        </p:nvSpPr>
        <p:spPr/>
        <p:txBody>
          <a:bodyPr/>
          <a:lstStyle>
            <a:lvl1pPr>
              <a:defRPr/>
            </a:lvl1pPr>
          </a:lstStyle>
          <a:p>
            <a:endParaRPr lang="en-US"/>
          </a:p>
        </p:txBody>
      </p:sp>
      <p:sp>
        <p:nvSpPr>
          <p:cNvPr id="6" name="Rectangle 6"/>
          <p:cNvSpPr>
            <a:spLocks noGrp="1" noChangeArrowheads="1"/>
          </p:cNvSpPr>
          <p:nvPr>
            <p:ph type="sldNum" sz="quarter" idx="11"/>
          </p:nvPr>
        </p:nvSpPr>
        <p:spPr/>
        <p:txBody>
          <a:bodyPr/>
          <a:lstStyle>
            <a:lvl1pPr>
              <a:defRPr/>
            </a:lvl1pPr>
          </a:lstStyle>
          <a:p>
            <a:fld id="{DF32D09A-BB65-4183-ADEB-AE72552FBB4C}"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6223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066800"/>
            <a:ext cx="4038600" cy="4876800"/>
          </a:xfrm>
          <a:prstGeom prst="rect">
            <a:avLst/>
          </a:prstGeom>
        </p:spPr>
        <p:txBody>
          <a:bodyPr/>
          <a:lstStyle>
            <a:lvl1pPr>
              <a:defRPr>
                <a:solidFill>
                  <a:srgbClr val="000000"/>
                </a:solidFill>
                <a:latin typeface="+mn-lt"/>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648200" y="1066800"/>
            <a:ext cx="4038600" cy="4876800"/>
          </a:xfrm>
          <a:prstGeom prst="rect">
            <a:avLst/>
          </a:prstGeom>
        </p:spPr>
        <p:txBody>
          <a:bodyPr/>
          <a:lstStyle>
            <a:lvl1pPr>
              <a:defRPr lang="en-US" sz="2800" dirty="0" smtClean="0">
                <a:solidFill>
                  <a:srgbClr val="000000"/>
                </a:solidFill>
                <a:latin typeface="+mn-lt"/>
                <a:ea typeface="+mn-ea"/>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5"/>
          <p:cNvSpPr>
            <a:spLocks noGrp="1" noChangeArrowheads="1"/>
          </p:cNvSpPr>
          <p:nvPr>
            <p:ph type="ftr" sz="quarter" idx="10"/>
          </p:nvPr>
        </p:nvSpPr>
        <p:spPr/>
        <p:txBody>
          <a:bodyPr/>
          <a:lstStyle>
            <a:lvl1pPr>
              <a:defRPr/>
            </a:lvl1pPr>
          </a:lstStyle>
          <a:p>
            <a:endParaRPr lang="en-US"/>
          </a:p>
        </p:txBody>
      </p:sp>
      <p:sp>
        <p:nvSpPr>
          <p:cNvPr id="6" name="Rectangle 6"/>
          <p:cNvSpPr>
            <a:spLocks noGrp="1" noChangeArrowheads="1"/>
          </p:cNvSpPr>
          <p:nvPr>
            <p:ph type="sldNum" sz="quarter" idx="11"/>
          </p:nvPr>
        </p:nvSpPr>
        <p:spPr/>
        <p:txBody>
          <a:bodyPr/>
          <a:lstStyle>
            <a:lvl1pPr>
              <a:defRPr/>
            </a:lvl1pPr>
          </a:lstStyle>
          <a:p>
            <a:fld id="{DF32D09A-BB65-4183-ADEB-AE72552FBB4C}"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92100"/>
            <a:ext cx="8229600" cy="622300"/>
          </a:xfrm>
        </p:spPr>
        <p:txBody>
          <a:bodyPr/>
          <a:lstStyle/>
          <a:p>
            <a:r>
              <a:rPr lang="en-US"/>
              <a:t>Click to edit Master title style</a:t>
            </a:r>
            <a:endParaRPr lang="en-GB" dirty="0"/>
          </a:p>
        </p:txBody>
      </p:sp>
      <p:sp>
        <p:nvSpPr>
          <p:cNvPr id="3" name="Content Placeholder 2"/>
          <p:cNvSpPr>
            <a:spLocks noGrp="1"/>
          </p:cNvSpPr>
          <p:nvPr>
            <p:ph sz="quarter" idx="1"/>
          </p:nvPr>
        </p:nvSpPr>
        <p:spPr>
          <a:xfrm>
            <a:off x="457200" y="1066800"/>
            <a:ext cx="4038600" cy="2362200"/>
          </a:xfrm>
          <a:prstGeom prst="rect">
            <a:avLst/>
          </a:prstGeom>
        </p:spPr>
        <p:txBody>
          <a:bodyPr/>
          <a:lstStyle>
            <a:lvl1pPr>
              <a:defRPr sz="2000">
                <a:solidFill>
                  <a:srgbClr val="000000"/>
                </a:solidFill>
                <a:latin typeface="+mn-lt"/>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quarter" idx="2"/>
          </p:nvPr>
        </p:nvSpPr>
        <p:spPr>
          <a:xfrm>
            <a:off x="4648200" y="1066800"/>
            <a:ext cx="4038600" cy="2362200"/>
          </a:xfrm>
          <a:prstGeom prst="rect">
            <a:avLst/>
          </a:prstGeom>
        </p:spPr>
        <p:txBody>
          <a:bodyPr/>
          <a:lstStyle>
            <a:lvl1pPr>
              <a:defRPr lang="en-US" sz="2000" dirty="0" smtClean="0">
                <a:solidFill>
                  <a:srgbClr val="000000"/>
                </a:solidFill>
                <a:latin typeface="+mn-lt"/>
                <a:ea typeface="+mn-ea"/>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4"/>
          <p:cNvSpPr>
            <a:spLocks noGrp="1"/>
          </p:cNvSpPr>
          <p:nvPr>
            <p:ph sz="quarter" idx="3"/>
          </p:nvPr>
        </p:nvSpPr>
        <p:spPr>
          <a:xfrm>
            <a:off x="457200" y="3505200"/>
            <a:ext cx="4038600" cy="2462212"/>
          </a:xfrm>
          <a:prstGeom prst="rect">
            <a:avLst/>
          </a:prstGeom>
        </p:spPr>
        <p:txBody>
          <a:bodyPr/>
          <a:lstStyle>
            <a:lvl1pPr>
              <a:defRPr lang="en-US" sz="2000" dirty="0" smtClean="0">
                <a:solidFill>
                  <a:srgbClr val="000000"/>
                </a:solidFill>
                <a:latin typeface="+mn-lt"/>
                <a:ea typeface="+mn-ea"/>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5"/>
          <p:cNvSpPr>
            <a:spLocks noGrp="1"/>
          </p:cNvSpPr>
          <p:nvPr>
            <p:ph sz="quarter" idx="4"/>
          </p:nvPr>
        </p:nvSpPr>
        <p:spPr>
          <a:xfrm>
            <a:off x="4648200" y="3505200"/>
            <a:ext cx="4038600" cy="2462212"/>
          </a:xfrm>
          <a:prstGeom prst="rect">
            <a:avLst/>
          </a:prstGeom>
        </p:spPr>
        <p:txBody>
          <a:bodyPr/>
          <a:lstStyle>
            <a:lvl1pPr>
              <a:defRPr lang="en-US" sz="2000" dirty="0" smtClean="0">
                <a:solidFill>
                  <a:srgbClr val="000000"/>
                </a:solidFill>
                <a:latin typeface="+mn-lt"/>
                <a:ea typeface="+mn-ea"/>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5"/>
          <p:cNvSpPr>
            <a:spLocks noGrp="1" noChangeArrowheads="1"/>
          </p:cNvSpPr>
          <p:nvPr>
            <p:ph type="ftr" sz="quarter" idx="10"/>
          </p:nvPr>
        </p:nvSpPr>
        <p:spPr/>
        <p:txBody>
          <a:bodyPr/>
          <a:lstStyle>
            <a:lvl1pPr>
              <a:defRPr/>
            </a:lvl1pPr>
          </a:lstStyle>
          <a:p>
            <a:endParaRPr lang="en-US"/>
          </a:p>
        </p:txBody>
      </p:sp>
      <p:sp>
        <p:nvSpPr>
          <p:cNvPr id="8" name="Rectangle 6"/>
          <p:cNvSpPr>
            <a:spLocks noGrp="1" noChangeArrowheads="1"/>
          </p:cNvSpPr>
          <p:nvPr>
            <p:ph type="sldNum" sz="quarter" idx="11"/>
          </p:nvPr>
        </p:nvSpPr>
        <p:spPr/>
        <p:txBody>
          <a:bodyPr/>
          <a:lstStyle>
            <a:lvl1pPr>
              <a:defRPr/>
            </a:lvl1pPr>
          </a:lstStyle>
          <a:p>
            <a:fld id="{DF32D09A-BB65-4183-ADEB-AE72552FBB4C}"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22300"/>
          </a:xfrm>
        </p:spPr>
        <p:txBody>
          <a:bodyPr/>
          <a:lstStyle/>
          <a:p>
            <a:r>
              <a:rPr lang="en-US"/>
              <a:t>Click to edit Master title style</a:t>
            </a:r>
            <a:endParaRPr lang="en-GB" dirty="0"/>
          </a:p>
        </p:txBody>
      </p:sp>
      <p:sp>
        <p:nvSpPr>
          <p:cNvPr id="3" name="Table Placeholder 2"/>
          <p:cNvSpPr>
            <a:spLocks noGrp="1"/>
          </p:cNvSpPr>
          <p:nvPr>
            <p:ph type="tbl" idx="1" hasCustomPrompt="1"/>
          </p:nvPr>
        </p:nvSpPr>
        <p:spPr>
          <a:xfrm>
            <a:off x="457200" y="1066800"/>
            <a:ext cx="8229600" cy="4876800"/>
          </a:xfrm>
          <a:prstGeom prst="rect">
            <a:avLst/>
          </a:prstGeom>
        </p:spPr>
        <p:txBody>
          <a:bodyPr/>
          <a:lstStyle/>
          <a:p>
            <a:pPr lvl="0"/>
            <a:r>
              <a:rPr lang="en-US" noProof="0"/>
              <a:t>Click icon to add table</a:t>
            </a:r>
            <a:endParaRPr lang="en-GB" noProof="0" dirty="0"/>
          </a:p>
        </p:txBody>
      </p:sp>
      <p:sp>
        <p:nvSpPr>
          <p:cNvPr id="4" name="Rectangle 5"/>
          <p:cNvSpPr>
            <a:spLocks noGrp="1" noChangeArrowheads="1"/>
          </p:cNvSpPr>
          <p:nvPr>
            <p:ph type="ftr" sz="quarter" idx="10"/>
          </p:nvPr>
        </p:nvSpPr>
        <p:spPr/>
        <p:txBody>
          <a:bodyPr/>
          <a:lstStyle>
            <a:lvl1pPr>
              <a:defRPr/>
            </a:lvl1pPr>
          </a:lstStyle>
          <a:p>
            <a:endParaRPr lang="en-US"/>
          </a:p>
        </p:txBody>
      </p:sp>
      <p:sp>
        <p:nvSpPr>
          <p:cNvPr id="5" name="Rectangle 6"/>
          <p:cNvSpPr>
            <a:spLocks noGrp="1" noChangeArrowheads="1"/>
          </p:cNvSpPr>
          <p:nvPr>
            <p:ph type="sldNum" sz="quarter" idx="11"/>
          </p:nvPr>
        </p:nvSpPr>
        <p:spPr/>
        <p:txBody>
          <a:bodyPr/>
          <a:lstStyle>
            <a:lvl1pPr>
              <a:defRPr/>
            </a:lvl1pPr>
          </a:lstStyle>
          <a:p>
            <a:fld id="{DF32D09A-BB65-4183-ADEB-AE72552FBB4C}"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622300"/>
          </a:xfrm>
        </p:spPr>
        <p:txBody>
          <a:bodyPr/>
          <a:lstStyle>
            <a:lvl1pPr>
              <a:defRPr sz="4000">
                <a:effectLst/>
              </a:defRPr>
            </a:lvl1pPr>
          </a:lstStyle>
          <a:p>
            <a:r>
              <a:rPr lang="en-US"/>
              <a:t>Click to edit Master title style</a:t>
            </a:r>
            <a:endParaRPr lang="en-GB" dirty="0"/>
          </a:p>
        </p:txBody>
      </p:sp>
      <p:sp>
        <p:nvSpPr>
          <p:cNvPr id="3" name="Content Placeholder 2"/>
          <p:cNvSpPr>
            <a:spLocks noGrp="1"/>
          </p:cNvSpPr>
          <p:nvPr>
            <p:ph idx="1"/>
          </p:nvPr>
        </p:nvSpPr>
        <p:spPr>
          <a:xfrm>
            <a:off x="457200" y="1143000"/>
            <a:ext cx="8229600" cy="4876800"/>
          </a:xfrm>
          <a:prstGeom prst="rect">
            <a:avLst/>
          </a:prstGeom>
        </p:spPr>
        <p:txBody>
          <a:bodyPr/>
          <a:lstStyle>
            <a:lvl1pPr>
              <a:defRPr sz="2800">
                <a:solidFill>
                  <a:srgbClr val="000000"/>
                </a:solidFill>
                <a:latin typeface="+mn-lt"/>
                <a:cs typeface="Lucida Sans" panose="020B0602030504020204" pitchFamily="34" charset="0"/>
              </a:defRPr>
            </a:lvl1pPr>
            <a:lvl2pPr>
              <a:defRPr sz="2800">
                <a:solidFill>
                  <a:srgbClr val="000000"/>
                </a:solidFill>
                <a:latin typeface="Myriad Pro" pitchFamily="34" charset="0"/>
              </a:defRPr>
            </a:lvl2pPr>
            <a:lvl3pPr>
              <a:defRPr sz="2400">
                <a:solidFill>
                  <a:srgbClr val="000000"/>
                </a:solidFill>
                <a:latin typeface="Myriad Pro" pitchFamily="34" charset="0"/>
              </a:defRPr>
            </a:lvl3pPr>
            <a:lvl4pPr>
              <a:defRPr>
                <a:solidFill>
                  <a:srgbClr val="000000"/>
                </a:solidFill>
                <a:latin typeface="Myriad Pro" pitchFamily="34" charset="0"/>
              </a:defRPr>
            </a:lvl4pPr>
            <a:lvl5pPr>
              <a:defRPr>
                <a:solidFill>
                  <a:srgbClr val="000000"/>
                </a:solidFill>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5"/>
          <p:cNvSpPr>
            <a:spLocks noGrp="1" noChangeArrowheads="1"/>
          </p:cNvSpPr>
          <p:nvPr>
            <p:ph type="ftr" sz="quarter" idx="10"/>
          </p:nvPr>
        </p:nvSpPr>
        <p:spPr/>
        <p:txBody>
          <a:bodyPr/>
          <a:lstStyle>
            <a:lvl1pPr>
              <a:defRPr/>
            </a:lvl1pPr>
          </a:lstStyle>
          <a:p>
            <a:endParaRPr lang="en-US" dirty="0"/>
          </a:p>
        </p:txBody>
      </p:sp>
      <p:sp>
        <p:nvSpPr>
          <p:cNvPr id="5" name="Rectangle 6"/>
          <p:cNvSpPr>
            <a:spLocks noGrp="1" noChangeArrowheads="1"/>
          </p:cNvSpPr>
          <p:nvPr>
            <p:ph type="sldNum" sz="quarter" idx="11"/>
          </p:nvPr>
        </p:nvSpPr>
        <p:spPr/>
        <p:txBody>
          <a:bodyPr/>
          <a:lstStyle>
            <a:lvl1pPr>
              <a:defRPr/>
            </a:lvl1pPr>
          </a:lstStyle>
          <a:p>
            <a:fld id="{453A07BA-B035-400D-BCEC-41D9943EC87C}"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3781802"/>
            <a:ext cx="7467599" cy="790198"/>
          </a:xfrm>
          <a:solidFill>
            <a:srgbClr val="FFDC6D"/>
          </a:solidFill>
          <a:ln>
            <a:noFill/>
          </a:ln>
        </p:spPr>
        <p:txBody>
          <a:bodyPr/>
          <a:lstStyle>
            <a:lvl1pPr algn="ctr">
              <a:defRPr sz="4000" b="1" cap="all">
                <a:solidFill>
                  <a:schemeClr val="bg1"/>
                </a:solidFill>
                <a:effectLst/>
                <a:latin typeface="+mj-lt"/>
              </a:defRPr>
            </a:lvl1pPr>
          </a:lstStyle>
          <a:p>
            <a:r>
              <a:rPr lang="en-US"/>
              <a:t>Click to edit Master title style</a:t>
            </a:r>
            <a:endParaRPr lang="en-GB" dirty="0"/>
          </a:p>
        </p:txBody>
      </p:sp>
      <p:sp>
        <p:nvSpPr>
          <p:cNvPr id="3" name="Text Placeholder 2"/>
          <p:cNvSpPr>
            <a:spLocks noGrp="1"/>
          </p:cNvSpPr>
          <p:nvPr>
            <p:ph type="body" idx="1"/>
          </p:nvPr>
        </p:nvSpPr>
        <p:spPr>
          <a:xfrm>
            <a:off x="838200" y="2281615"/>
            <a:ext cx="7772400" cy="1500187"/>
          </a:xfrm>
          <a:prstGeom prst="rect">
            <a:avLst/>
          </a:prstGeom>
        </p:spPr>
        <p:txBody>
          <a:bodyPr anchor="b"/>
          <a:lstStyle>
            <a:lvl1pPr marL="0" indent="0">
              <a:buNone/>
              <a:defRPr sz="2000">
                <a:solidFill>
                  <a:srgbClr val="00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endParaRPr lang="en-US"/>
          </a:p>
        </p:txBody>
      </p:sp>
      <p:sp>
        <p:nvSpPr>
          <p:cNvPr id="5" name="Rectangle 6"/>
          <p:cNvSpPr>
            <a:spLocks noGrp="1" noChangeArrowheads="1"/>
          </p:cNvSpPr>
          <p:nvPr>
            <p:ph type="sldNum" sz="quarter" idx="11"/>
          </p:nvPr>
        </p:nvSpPr>
        <p:spPr/>
        <p:txBody>
          <a:bodyPr/>
          <a:lstStyle>
            <a:lvl1pPr>
              <a:defRPr/>
            </a:lvl1pPr>
          </a:lstStyle>
          <a:p>
            <a:fld id="{425162D9-75E6-4A27-863A-F09A658B0647}" type="slidenum">
              <a:rPr lang="en-US" smtClean="0"/>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22300"/>
          </a:xfrm>
        </p:spPr>
        <p:txBody>
          <a:bodyPr/>
          <a:lstStyle>
            <a:lvl1pPr>
              <a:defRPr sz="4000">
                <a:effectLst/>
              </a:defRPr>
            </a:lvl1pPr>
          </a:lstStyle>
          <a:p>
            <a:r>
              <a:rPr lang="en-US"/>
              <a:t>Click to edit Master title style</a:t>
            </a:r>
            <a:endParaRPr lang="en-GB" dirty="0"/>
          </a:p>
        </p:txBody>
      </p:sp>
      <p:sp>
        <p:nvSpPr>
          <p:cNvPr id="3" name="Content Placeholder 2"/>
          <p:cNvSpPr>
            <a:spLocks noGrp="1"/>
          </p:cNvSpPr>
          <p:nvPr>
            <p:ph sz="half" idx="1"/>
          </p:nvPr>
        </p:nvSpPr>
        <p:spPr>
          <a:xfrm>
            <a:off x="457200" y="1143000"/>
            <a:ext cx="4038600" cy="4876799"/>
          </a:xfrm>
          <a:prstGeom prst="rect">
            <a:avLst/>
          </a:prstGeom>
        </p:spPr>
        <p:txBody>
          <a:bodyPr/>
          <a:lstStyle>
            <a:lvl1pPr>
              <a:defRPr sz="2800">
                <a:solidFill>
                  <a:srgbClr val="000000"/>
                </a:solidFill>
                <a:latin typeface="+mn-lt"/>
                <a:cs typeface="Lucida Sans" panose="020B0602030504020204" pitchFamily="34" charset="0"/>
              </a:defRPr>
            </a:lvl1pPr>
            <a:lvl2pPr>
              <a:defRPr sz="2400">
                <a:solidFill>
                  <a:srgbClr val="000000"/>
                </a:solidFill>
                <a:latin typeface="Myriad Pro" pitchFamily="34" charset="0"/>
                <a:cs typeface="Lucida Sans" panose="020B0602030504020204" pitchFamily="34" charset="0"/>
              </a:defRPr>
            </a:lvl2pPr>
            <a:lvl3pPr>
              <a:defRPr sz="2200">
                <a:solidFill>
                  <a:srgbClr val="000000"/>
                </a:solidFill>
                <a:latin typeface="Myriad Pro" pitchFamily="34" charset="0"/>
                <a:cs typeface="Lucida Sans" panose="020B0602030504020204" pitchFamily="34" charset="0"/>
              </a:defRPr>
            </a:lvl3pPr>
            <a:lvl4pPr>
              <a:defRPr sz="2000">
                <a:solidFill>
                  <a:srgbClr val="000000"/>
                </a:solidFill>
                <a:latin typeface="Myriad Pro" pitchFamily="34" charset="0"/>
                <a:cs typeface="Lucida Sans" panose="020B0602030504020204" pitchFamily="34" charset="0"/>
              </a:defRPr>
            </a:lvl4pPr>
            <a:lvl5pPr>
              <a:defRPr sz="1800">
                <a:solidFill>
                  <a:srgbClr val="000000"/>
                </a:solidFill>
                <a:latin typeface="Myriad Pro" pitchFamily="34" charset="0"/>
                <a:cs typeface="Lucida Sans" panose="020B060203050402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143000"/>
            <a:ext cx="4038600" cy="4876799"/>
          </a:xfrm>
          <a:prstGeom prst="rect">
            <a:avLst/>
          </a:prstGeom>
        </p:spPr>
        <p:txBody>
          <a:bodyPr/>
          <a:lstStyle>
            <a:lvl1pPr marL="342900" indent="-342900">
              <a:defRPr lang="en-US" sz="2800" dirty="0" smtClean="0">
                <a:solidFill>
                  <a:srgbClr val="000000"/>
                </a:solidFill>
                <a:latin typeface="+mn-lt"/>
                <a:ea typeface="+mn-ea"/>
                <a:cs typeface="Lucida Sans" panose="020B0602030504020204" pitchFamily="34" charset="0"/>
              </a:defRPr>
            </a:lvl1pPr>
            <a:lvl2pPr>
              <a:defRPr sz="2400">
                <a:solidFill>
                  <a:srgbClr val="000000"/>
                </a:solidFill>
                <a:latin typeface="Myriad Pro" pitchFamily="34" charset="0"/>
              </a:defRPr>
            </a:lvl2pPr>
            <a:lvl3pPr>
              <a:defRPr sz="2200">
                <a:solidFill>
                  <a:srgbClr val="000000"/>
                </a:solidFill>
                <a:latin typeface="Myriad Pro" pitchFamily="34" charset="0"/>
              </a:defRPr>
            </a:lvl3pPr>
            <a:lvl4pPr>
              <a:defRPr sz="2000">
                <a:solidFill>
                  <a:srgbClr val="000000"/>
                </a:solidFill>
                <a:latin typeface="Myriad Pro" pitchFamily="34" charset="0"/>
              </a:defRPr>
            </a:lvl4pPr>
            <a:lvl5pPr>
              <a:defRPr sz="1800">
                <a:solidFill>
                  <a:srgbClr val="000000"/>
                </a:solidFill>
                <a:latin typeface="Myriad Pro" pitchFamily="34" charset="0"/>
              </a:defRPr>
            </a:lvl5pPr>
            <a:lvl6pPr>
              <a:defRPr sz="1800"/>
            </a:lvl6pPr>
            <a:lvl7pPr>
              <a:defRPr sz="1800"/>
            </a:lvl7pPr>
            <a:lvl8pPr>
              <a:defRPr sz="1800"/>
            </a:lvl8pPr>
            <a:lvl9pPr>
              <a:defRPr sz="1800"/>
            </a:lvl9pPr>
          </a:lstStyle>
          <a:p>
            <a:pPr marL="342900" lvl="0" indent="-342900" algn="l" rtl="0" eaLnBrk="1" fontAlgn="base" hangingPunct="1">
              <a:spcBef>
                <a:spcPct val="20000"/>
              </a:spcBef>
              <a:spcAft>
                <a:spcPct val="0"/>
              </a:spcAft>
              <a:buClr>
                <a:schemeClr val="hlink"/>
              </a:buClr>
              <a:buSzPct val="120000"/>
              <a:buChar char="•"/>
            </a:pPr>
            <a:r>
              <a:rPr lang="en-US"/>
              <a:t>Click to edit Master text styles</a:t>
            </a:r>
          </a:p>
          <a:p>
            <a:pPr marL="342900" lvl="1" indent="-342900" algn="l" rtl="0" eaLnBrk="1" fontAlgn="base" hangingPunct="1">
              <a:spcBef>
                <a:spcPct val="20000"/>
              </a:spcBef>
              <a:spcAft>
                <a:spcPct val="0"/>
              </a:spcAft>
              <a:buClr>
                <a:schemeClr val="hlink"/>
              </a:buClr>
              <a:buSzPct val="120000"/>
              <a:buChar char="•"/>
            </a:pPr>
            <a:r>
              <a:rPr lang="en-US"/>
              <a:t>Second level</a:t>
            </a:r>
          </a:p>
          <a:p>
            <a:pPr marL="342900" lvl="2" indent="-342900" algn="l" rtl="0" eaLnBrk="1" fontAlgn="base" hangingPunct="1">
              <a:spcBef>
                <a:spcPct val="20000"/>
              </a:spcBef>
              <a:spcAft>
                <a:spcPct val="0"/>
              </a:spcAft>
              <a:buClr>
                <a:schemeClr val="hlink"/>
              </a:buClr>
              <a:buSzPct val="120000"/>
              <a:buChar char="•"/>
            </a:pPr>
            <a:r>
              <a:rPr lang="en-US"/>
              <a:t>Third level</a:t>
            </a:r>
          </a:p>
          <a:p>
            <a:pPr marL="342900" lvl="3" indent="-342900" algn="l" rtl="0" eaLnBrk="1" fontAlgn="base" hangingPunct="1">
              <a:spcBef>
                <a:spcPct val="20000"/>
              </a:spcBef>
              <a:spcAft>
                <a:spcPct val="0"/>
              </a:spcAft>
              <a:buClr>
                <a:schemeClr val="hlink"/>
              </a:buClr>
              <a:buSzPct val="120000"/>
              <a:buChar char="•"/>
            </a:pPr>
            <a:r>
              <a:rPr lang="en-US"/>
              <a:t>Fourth level</a:t>
            </a:r>
          </a:p>
          <a:p>
            <a:pPr marL="342900" lvl="4" indent="-342900" algn="l" rtl="0" eaLnBrk="1" fontAlgn="base" hangingPunct="1">
              <a:spcBef>
                <a:spcPct val="20000"/>
              </a:spcBef>
              <a:spcAft>
                <a:spcPct val="0"/>
              </a:spcAft>
              <a:buClr>
                <a:schemeClr val="hlink"/>
              </a:buClr>
              <a:buSzPct val="120000"/>
              <a:buChar char="•"/>
            </a:pPr>
            <a:r>
              <a:rPr lang="en-US"/>
              <a:t>Fifth level</a:t>
            </a:r>
            <a:endParaRPr lang="en-GB" dirty="0"/>
          </a:p>
        </p:txBody>
      </p:sp>
      <p:sp>
        <p:nvSpPr>
          <p:cNvPr id="5" name="Rectangle 5"/>
          <p:cNvSpPr>
            <a:spLocks noGrp="1" noChangeArrowheads="1"/>
          </p:cNvSpPr>
          <p:nvPr>
            <p:ph type="ftr" sz="quarter" idx="10"/>
          </p:nvPr>
        </p:nvSpPr>
        <p:spPr/>
        <p:txBody>
          <a:bodyPr/>
          <a:lstStyle>
            <a:lvl1pPr>
              <a:defRPr/>
            </a:lvl1pPr>
          </a:lstStyle>
          <a:p>
            <a:endParaRPr lang="en-US"/>
          </a:p>
        </p:txBody>
      </p:sp>
      <p:sp>
        <p:nvSpPr>
          <p:cNvPr id="6" name="Rectangle 6"/>
          <p:cNvSpPr>
            <a:spLocks noGrp="1" noChangeArrowheads="1"/>
          </p:cNvSpPr>
          <p:nvPr>
            <p:ph type="sldNum" sz="quarter" idx="11"/>
          </p:nvPr>
        </p:nvSpPr>
        <p:spPr/>
        <p:txBody>
          <a:bodyPr/>
          <a:lstStyle>
            <a:lvl1pPr>
              <a:defRPr/>
            </a:lvl1pPr>
          </a:lstStyle>
          <a:p>
            <a:fld id="{C185ABB0-0705-4CAC-A268-CA05EFAF9687}"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457200" y="1143000"/>
            <a:ext cx="4040188" cy="639762"/>
          </a:xfrm>
          <a:prstGeom prst="rect">
            <a:avLst/>
          </a:prstGeom>
          <a:ln>
            <a:solidFill>
              <a:srgbClr val="FFD54F"/>
            </a:solidFill>
          </a:ln>
        </p:spPr>
        <p:txBody>
          <a:bodyPr anchor="b"/>
          <a:lstStyle>
            <a:lvl1pPr marL="0" indent="0">
              <a:buNone/>
              <a:defRPr sz="2400" b="0">
                <a:solidFill>
                  <a:srgbClr val="FFC000"/>
                </a:solidFill>
                <a:latin typeface="+mn-lt"/>
                <a:cs typeface="Lucida Sans" panose="020B0602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4040188" cy="4114799"/>
          </a:xfrm>
          <a:prstGeom prst="rect">
            <a:avLst/>
          </a:prstGeom>
          <a:gradFill flip="none" rotWithShape="1">
            <a:gsLst>
              <a:gs pos="0">
                <a:srgbClr val="FFDC6D">
                  <a:tint val="66000"/>
                  <a:satMod val="160000"/>
                </a:srgbClr>
              </a:gs>
              <a:gs pos="50000">
                <a:srgbClr val="FFDC6D">
                  <a:tint val="44500"/>
                  <a:satMod val="160000"/>
                </a:srgbClr>
              </a:gs>
              <a:gs pos="100000">
                <a:srgbClr val="FFDC6D">
                  <a:tint val="23500"/>
                  <a:satMod val="160000"/>
                </a:srgbClr>
              </a:gs>
            </a:gsLst>
            <a:lin ang="8100000" scaled="1"/>
            <a:tileRect/>
          </a:gradFill>
        </p:spPr>
        <p:txBody>
          <a:bodyPr/>
          <a:lstStyle>
            <a:lvl1pPr marL="342900" indent="-342900">
              <a:defRPr lang="en-US" sz="2400" dirty="0" smtClean="0">
                <a:solidFill>
                  <a:srgbClr val="000000"/>
                </a:solidFill>
                <a:latin typeface="+mn-lt"/>
                <a:ea typeface="+mn-ea"/>
                <a:cs typeface="Lucida Sans" panose="020B0602030504020204" pitchFamily="34" charset="0"/>
              </a:defRPr>
            </a:lvl1pPr>
            <a:lvl2pPr>
              <a:defRPr sz="2200">
                <a:solidFill>
                  <a:srgbClr val="000000"/>
                </a:solidFill>
              </a:defRPr>
            </a:lvl2pPr>
            <a:lvl3pPr>
              <a:defRPr sz="2000">
                <a:solidFill>
                  <a:srgbClr val="000000"/>
                </a:solidFill>
              </a:defRPr>
            </a:lvl3pPr>
            <a:lvl4pPr>
              <a:defRPr sz="1800">
                <a:solidFill>
                  <a:srgbClr val="000000"/>
                </a:solidFill>
              </a:defRPr>
            </a:lvl4pPr>
            <a:lvl5pPr>
              <a:defRPr sz="1800">
                <a:solidFill>
                  <a:srgbClr val="000000"/>
                </a:solidFill>
              </a:defRPr>
            </a:lvl5pPr>
            <a:lvl6pPr>
              <a:defRPr sz="1600"/>
            </a:lvl6pPr>
            <a:lvl7pPr>
              <a:defRPr sz="1600"/>
            </a:lvl7pPr>
            <a:lvl8pPr>
              <a:defRPr sz="1600"/>
            </a:lvl8pPr>
            <a:lvl9pPr>
              <a:defRPr sz="1600"/>
            </a:lvl9pPr>
          </a:lstStyle>
          <a:p>
            <a:pPr marL="342900" lvl="0" indent="-342900" algn="l" rtl="0" eaLnBrk="1" fontAlgn="base" hangingPunct="1">
              <a:spcBef>
                <a:spcPct val="20000"/>
              </a:spcBef>
              <a:spcAft>
                <a:spcPct val="0"/>
              </a:spcAft>
              <a:buClr>
                <a:schemeClr val="hlink"/>
              </a:buClr>
              <a:buSzPct val="120000"/>
              <a:buChar char="•"/>
            </a:pPr>
            <a:r>
              <a:rPr lang="en-US"/>
              <a:t>Click to edit Master text styles</a:t>
            </a:r>
          </a:p>
          <a:p>
            <a:pPr marL="342900" lvl="1" indent="-342900" algn="l" rtl="0" eaLnBrk="1" fontAlgn="base" hangingPunct="1">
              <a:spcBef>
                <a:spcPct val="20000"/>
              </a:spcBef>
              <a:spcAft>
                <a:spcPct val="0"/>
              </a:spcAft>
              <a:buClr>
                <a:schemeClr val="hlink"/>
              </a:buClr>
              <a:buSzPct val="120000"/>
              <a:buChar char="•"/>
            </a:pPr>
            <a:r>
              <a:rPr lang="en-US"/>
              <a:t>Second level</a:t>
            </a:r>
          </a:p>
          <a:p>
            <a:pPr marL="342900" lvl="2" indent="-342900" algn="l" rtl="0" eaLnBrk="1" fontAlgn="base" hangingPunct="1">
              <a:spcBef>
                <a:spcPct val="20000"/>
              </a:spcBef>
              <a:spcAft>
                <a:spcPct val="0"/>
              </a:spcAft>
              <a:buClr>
                <a:schemeClr val="hlink"/>
              </a:buClr>
              <a:buSzPct val="120000"/>
              <a:buChar char="•"/>
            </a:pPr>
            <a:r>
              <a:rPr lang="en-US"/>
              <a:t>Third level</a:t>
            </a:r>
          </a:p>
          <a:p>
            <a:pPr marL="342900" lvl="3" indent="-342900" algn="l" rtl="0" eaLnBrk="1" fontAlgn="base" hangingPunct="1">
              <a:spcBef>
                <a:spcPct val="20000"/>
              </a:spcBef>
              <a:spcAft>
                <a:spcPct val="0"/>
              </a:spcAft>
              <a:buClr>
                <a:schemeClr val="hlink"/>
              </a:buClr>
              <a:buSzPct val="120000"/>
              <a:buChar char="•"/>
            </a:pPr>
            <a:r>
              <a:rPr lang="en-US"/>
              <a:t>Fourth level</a:t>
            </a:r>
          </a:p>
          <a:p>
            <a:pPr marL="342900" lvl="4" indent="-342900" algn="l" rtl="0" eaLnBrk="1" fontAlgn="base" hangingPunct="1">
              <a:spcBef>
                <a:spcPct val="20000"/>
              </a:spcBef>
              <a:spcAft>
                <a:spcPct val="0"/>
              </a:spcAft>
              <a:buClr>
                <a:schemeClr val="hlink"/>
              </a:buClr>
              <a:buSzPct val="120000"/>
              <a:buChar char="•"/>
            </a:pPr>
            <a:r>
              <a:rPr lang="en-US"/>
              <a:t>Fifth level</a:t>
            </a:r>
            <a:endParaRPr lang="en-GB" dirty="0"/>
          </a:p>
        </p:txBody>
      </p:sp>
      <p:sp>
        <p:nvSpPr>
          <p:cNvPr id="5" name="Text Placeholder 4"/>
          <p:cNvSpPr>
            <a:spLocks noGrp="1"/>
          </p:cNvSpPr>
          <p:nvPr>
            <p:ph type="body" sz="quarter" idx="3"/>
          </p:nvPr>
        </p:nvSpPr>
        <p:spPr>
          <a:xfrm>
            <a:off x="4645025" y="1143000"/>
            <a:ext cx="4041775" cy="639762"/>
          </a:xfrm>
          <a:prstGeom prst="rect">
            <a:avLst/>
          </a:prstGeom>
          <a:ln>
            <a:solidFill>
              <a:srgbClr val="FFD54F"/>
            </a:solidFill>
          </a:ln>
        </p:spPr>
        <p:txBody>
          <a:bodyPr anchor="b"/>
          <a:lstStyle>
            <a:lvl1pPr marL="0" indent="0">
              <a:buNone/>
              <a:defRPr sz="2400" b="0">
                <a:solidFill>
                  <a:srgbClr val="FFC000"/>
                </a:solidFill>
                <a:latin typeface="+mn-lt"/>
                <a:cs typeface="Lucida Sans" panose="020B0602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28800"/>
            <a:ext cx="4041775" cy="4114799"/>
          </a:xfrm>
          <a:prstGeom prst="rect">
            <a:avLst/>
          </a:prstGeom>
          <a:gradFill flip="none" rotWithShape="1">
            <a:gsLst>
              <a:gs pos="0">
                <a:srgbClr val="FFDC6D">
                  <a:tint val="66000"/>
                  <a:satMod val="160000"/>
                </a:srgbClr>
              </a:gs>
              <a:gs pos="50000">
                <a:srgbClr val="FFDC6D">
                  <a:tint val="44500"/>
                  <a:satMod val="160000"/>
                </a:srgbClr>
              </a:gs>
              <a:gs pos="100000">
                <a:srgbClr val="FFDC6D">
                  <a:tint val="23500"/>
                  <a:satMod val="160000"/>
                </a:srgbClr>
              </a:gs>
            </a:gsLst>
            <a:lin ang="8100000" scaled="1"/>
            <a:tileRect/>
          </a:gradFill>
        </p:spPr>
        <p:txBody>
          <a:bodyPr/>
          <a:lstStyle>
            <a:lvl1pPr marL="342900" indent="-342900">
              <a:defRPr lang="en-US" sz="2400" dirty="0" smtClean="0">
                <a:solidFill>
                  <a:srgbClr val="000000"/>
                </a:solidFill>
                <a:latin typeface="+mn-lt"/>
                <a:ea typeface="+mn-ea"/>
                <a:cs typeface="Lucida Sans" panose="020B0602030504020204" pitchFamily="34" charset="0"/>
              </a:defRPr>
            </a:lvl1pPr>
            <a:lvl2pPr>
              <a:defRPr sz="2200">
                <a:solidFill>
                  <a:srgbClr val="000000"/>
                </a:solidFill>
              </a:defRPr>
            </a:lvl2pPr>
            <a:lvl3pPr>
              <a:defRPr sz="2000">
                <a:solidFill>
                  <a:srgbClr val="000000"/>
                </a:solidFill>
              </a:defRPr>
            </a:lvl3pPr>
            <a:lvl4pPr>
              <a:defRPr sz="1800">
                <a:solidFill>
                  <a:srgbClr val="000000"/>
                </a:solidFill>
              </a:defRPr>
            </a:lvl4pPr>
            <a:lvl5pPr>
              <a:defRPr sz="1800">
                <a:solidFill>
                  <a:srgbClr val="000000"/>
                </a:solidFill>
              </a:defRPr>
            </a:lvl5pPr>
            <a:lvl6pPr>
              <a:defRPr sz="1600"/>
            </a:lvl6pPr>
            <a:lvl7pPr>
              <a:defRPr sz="1600"/>
            </a:lvl7pPr>
            <a:lvl8pPr>
              <a:defRPr sz="1600"/>
            </a:lvl8pPr>
            <a:lvl9pPr>
              <a:defRPr sz="1600"/>
            </a:lvl9pPr>
          </a:lstStyle>
          <a:p>
            <a:pPr marL="342900" lvl="0" indent="-342900" algn="l" rtl="0" eaLnBrk="1" fontAlgn="base" hangingPunct="1">
              <a:spcBef>
                <a:spcPct val="20000"/>
              </a:spcBef>
              <a:spcAft>
                <a:spcPct val="0"/>
              </a:spcAft>
              <a:buClr>
                <a:schemeClr val="hlink"/>
              </a:buClr>
              <a:buSzPct val="120000"/>
              <a:buChar char="•"/>
            </a:pPr>
            <a:r>
              <a:rPr lang="en-US"/>
              <a:t>Click to edit Master text styles</a:t>
            </a:r>
          </a:p>
          <a:p>
            <a:pPr marL="342900" lvl="1" indent="-342900" algn="l" rtl="0" eaLnBrk="1" fontAlgn="base" hangingPunct="1">
              <a:spcBef>
                <a:spcPct val="20000"/>
              </a:spcBef>
              <a:spcAft>
                <a:spcPct val="0"/>
              </a:spcAft>
              <a:buClr>
                <a:schemeClr val="hlink"/>
              </a:buClr>
              <a:buSzPct val="120000"/>
              <a:buChar char="•"/>
            </a:pPr>
            <a:r>
              <a:rPr lang="en-US"/>
              <a:t>Second level</a:t>
            </a:r>
          </a:p>
          <a:p>
            <a:pPr marL="342900" lvl="2" indent="-342900" algn="l" rtl="0" eaLnBrk="1" fontAlgn="base" hangingPunct="1">
              <a:spcBef>
                <a:spcPct val="20000"/>
              </a:spcBef>
              <a:spcAft>
                <a:spcPct val="0"/>
              </a:spcAft>
              <a:buClr>
                <a:schemeClr val="hlink"/>
              </a:buClr>
              <a:buSzPct val="120000"/>
              <a:buChar char="•"/>
            </a:pPr>
            <a:r>
              <a:rPr lang="en-US"/>
              <a:t>Third level</a:t>
            </a:r>
          </a:p>
          <a:p>
            <a:pPr marL="342900" lvl="3" indent="-342900" algn="l" rtl="0" eaLnBrk="1" fontAlgn="base" hangingPunct="1">
              <a:spcBef>
                <a:spcPct val="20000"/>
              </a:spcBef>
              <a:spcAft>
                <a:spcPct val="0"/>
              </a:spcAft>
              <a:buClr>
                <a:schemeClr val="hlink"/>
              </a:buClr>
              <a:buSzPct val="120000"/>
              <a:buChar char="•"/>
            </a:pPr>
            <a:r>
              <a:rPr lang="en-US"/>
              <a:t>Fourth level</a:t>
            </a:r>
          </a:p>
          <a:p>
            <a:pPr marL="342900" lvl="4" indent="-342900" algn="l" rtl="0" eaLnBrk="1" fontAlgn="base" hangingPunct="1">
              <a:spcBef>
                <a:spcPct val="20000"/>
              </a:spcBef>
              <a:spcAft>
                <a:spcPct val="0"/>
              </a:spcAft>
              <a:buClr>
                <a:schemeClr val="hlink"/>
              </a:buClr>
              <a:buSzPct val="120000"/>
              <a:buChar char="•"/>
            </a:pPr>
            <a:r>
              <a:rPr lang="en-US"/>
              <a:t>Fifth level</a:t>
            </a:r>
            <a:endParaRPr lang="en-GB" dirty="0"/>
          </a:p>
        </p:txBody>
      </p:sp>
      <p:sp>
        <p:nvSpPr>
          <p:cNvPr id="7" name="Rectangle 5"/>
          <p:cNvSpPr>
            <a:spLocks noGrp="1" noChangeArrowheads="1"/>
          </p:cNvSpPr>
          <p:nvPr>
            <p:ph type="ftr" sz="quarter" idx="10"/>
          </p:nvPr>
        </p:nvSpPr>
        <p:spPr/>
        <p:txBody>
          <a:bodyPr/>
          <a:lstStyle>
            <a:lvl1pPr>
              <a:defRPr/>
            </a:lvl1pPr>
          </a:lstStyle>
          <a:p>
            <a:endParaRPr lang="en-US"/>
          </a:p>
        </p:txBody>
      </p:sp>
      <p:sp>
        <p:nvSpPr>
          <p:cNvPr id="8" name="Rectangle 6"/>
          <p:cNvSpPr>
            <a:spLocks noGrp="1" noChangeArrowheads="1"/>
          </p:cNvSpPr>
          <p:nvPr>
            <p:ph type="sldNum" sz="quarter" idx="11"/>
          </p:nvPr>
        </p:nvSpPr>
        <p:spPr/>
        <p:txBody>
          <a:bodyPr/>
          <a:lstStyle>
            <a:lvl1pPr>
              <a:defRPr/>
            </a:lvl1pPr>
          </a:lstStyle>
          <a:p>
            <a:fld id="{FBC7BE01-DBE2-4863-957F-5FA5503FD2B2}"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31" y="292099"/>
            <a:ext cx="8238669" cy="622300"/>
          </a:xfrm>
        </p:spPr>
        <p:txBody>
          <a:bodyPr/>
          <a:lstStyle/>
          <a:p>
            <a:r>
              <a:rPr lang="en-US"/>
              <a:t>Click to edit Master title style</a:t>
            </a:r>
            <a:endParaRPr lang="en-GB" dirty="0"/>
          </a:p>
        </p:txBody>
      </p:sp>
      <p:sp>
        <p:nvSpPr>
          <p:cNvPr id="3" name="Rectangle 5"/>
          <p:cNvSpPr>
            <a:spLocks noGrp="1" noChangeArrowheads="1"/>
          </p:cNvSpPr>
          <p:nvPr>
            <p:ph type="ftr" sz="quarter" idx="10"/>
          </p:nvPr>
        </p:nvSpPr>
        <p:spPr/>
        <p:txBody>
          <a:bodyPr/>
          <a:lstStyle>
            <a:lvl1pPr>
              <a:defRPr/>
            </a:lvl1pPr>
          </a:lstStyle>
          <a:p>
            <a:endParaRPr lang="en-US"/>
          </a:p>
        </p:txBody>
      </p:sp>
      <p:sp>
        <p:nvSpPr>
          <p:cNvPr id="4" name="Rectangle 6"/>
          <p:cNvSpPr>
            <a:spLocks noGrp="1" noChangeArrowheads="1"/>
          </p:cNvSpPr>
          <p:nvPr>
            <p:ph type="sldNum" sz="quarter" idx="11"/>
          </p:nvPr>
        </p:nvSpPr>
        <p:spPr/>
        <p:txBody>
          <a:bodyPr/>
          <a:lstStyle>
            <a:lvl1pPr>
              <a:defRPr/>
            </a:lvl1pPr>
          </a:lstStyle>
          <a:p>
            <a:fld id="{8CF45A68-0BE5-451F-BD35-2338FFF20935}" type="slidenum">
              <a:rPr lang="en-US" smtClean="0"/>
              <a:t>‹#›</a:t>
            </a:fld>
            <a:endParaRPr lang="en-US"/>
          </a:p>
        </p:txBody>
      </p:sp>
      <p:sp>
        <p:nvSpPr>
          <p:cNvPr id="9" name="Content Placeholder 3"/>
          <p:cNvSpPr>
            <a:spLocks noGrp="1"/>
          </p:cNvSpPr>
          <p:nvPr>
            <p:ph sz="half" idx="2"/>
          </p:nvPr>
        </p:nvSpPr>
        <p:spPr>
          <a:xfrm>
            <a:off x="4646521" y="1143000"/>
            <a:ext cx="4038600" cy="4800599"/>
          </a:xfrm>
          <a:prstGeom prst="rect">
            <a:avLst/>
          </a:prstGeom>
        </p:spPr>
        <p:txBody>
          <a:bodyPr/>
          <a:lstStyle>
            <a:lvl1pPr marL="342900" indent="-342900">
              <a:defRPr lang="en-US" sz="2800" dirty="0" smtClean="0">
                <a:solidFill>
                  <a:srgbClr val="000000"/>
                </a:solidFill>
                <a:latin typeface="+mn-lt"/>
                <a:ea typeface="+mn-ea"/>
                <a:cs typeface="Lucida Sans" panose="020B0602030504020204" pitchFamily="34" charset="0"/>
              </a:defRPr>
            </a:lvl1pPr>
            <a:lvl2pPr>
              <a:defRPr sz="2400">
                <a:solidFill>
                  <a:srgbClr val="000000"/>
                </a:solidFill>
                <a:latin typeface="Myriad Pro" pitchFamily="34" charset="0"/>
              </a:defRPr>
            </a:lvl2pPr>
            <a:lvl3pPr>
              <a:defRPr sz="2200">
                <a:solidFill>
                  <a:srgbClr val="000000"/>
                </a:solidFill>
                <a:latin typeface="Myriad Pro" pitchFamily="34" charset="0"/>
              </a:defRPr>
            </a:lvl3pPr>
            <a:lvl4pPr>
              <a:defRPr sz="2000">
                <a:solidFill>
                  <a:srgbClr val="000000"/>
                </a:solidFill>
                <a:latin typeface="Myriad Pro" pitchFamily="34" charset="0"/>
              </a:defRPr>
            </a:lvl4pPr>
            <a:lvl5pPr>
              <a:defRPr sz="1800">
                <a:solidFill>
                  <a:srgbClr val="000000"/>
                </a:solidFill>
                <a:latin typeface="Myriad Pro" pitchFamily="34" charset="0"/>
              </a:defRPr>
            </a:lvl5pPr>
            <a:lvl6pPr>
              <a:defRPr sz="1800"/>
            </a:lvl6pPr>
            <a:lvl7pPr>
              <a:defRPr sz="1800"/>
            </a:lvl7pPr>
            <a:lvl8pPr>
              <a:defRPr sz="1800"/>
            </a:lvl8pPr>
            <a:lvl9pPr>
              <a:defRPr sz="1800"/>
            </a:lvl9pPr>
          </a:lstStyle>
          <a:p>
            <a:pPr marL="342900" lvl="0" indent="-342900" algn="l" rtl="0" eaLnBrk="1" fontAlgn="base" hangingPunct="1">
              <a:spcBef>
                <a:spcPct val="20000"/>
              </a:spcBef>
              <a:spcAft>
                <a:spcPct val="0"/>
              </a:spcAft>
              <a:buClr>
                <a:schemeClr val="hlink"/>
              </a:buClr>
              <a:buSzPct val="120000"/>
              <a:buChar char="•"/>
            </a:pPr>
            <a:r>
              <a:rPr lang="en-US"/>
              <a:t>Click to edit Master text styles</a:t>
            </a:r>
          </a:p>
          <a:p>
            <a:pPr marL="342900" lvl="1" indent="-342900" algn="l" rtl="0" eaLnBrk="1" fontAlgn="base" hangingPunct="1">
              <a:spcBef>
                <a:spcPct val="20000"/>
              </a:spcBef>
              <a:spcAft>
                <a:spcPct val="0"/>
              </a:spcAft>
              <a:buClr>
                <a:schemeClr val="hlink"/>
              </a:buClr>
              <a:buSzPct val="120000"/>
              <a:buChar char="•"/>
            </a:pPr>
            <a:r>
              <a:rPr lang="en-US"/>
              <a:t>Second level</a:t>
            </a:r>
          </a:p>
          <a:p>
            <a:pPr marL="342900" lvl="2" indent="-342900" algn="l" rtl="0" eaLnBrk="1" fontAlgn="base" hangingPunct="1">
              <a:spcBef>
                <a:spcPct val="20000"/>
              </a:spcBef>
              <a:spcAft>
                <a:spcPct val="0"/>
              </a:spcAft>
              <a:buClr>
                <a:schemeClr val="hlink"/>
              </a:buClr>
              <a:buSzPct val="120000"/>
              <a:buChar char="•"/>
            </a:pPr>
            <a:r>
              <a:rPr lang="en-US"/>
              <a:t>Third level</a:t>
            </a:r>
          </a:p>
          <a:p>
            <a:pPr marL="342900" lvl="3" indent="-342900" algn="l" rtl="0" eaLnBrk="1" fontAlgn="base" hangingPunct="1">
              <a:spcBef>
                <a:spcPct val="20000"/>
              </a:spcBef>
              <a:spcAft>
                <a:spcPct val="0"/>
              </a:spcAft>
              <a:buClr>
                <a:schemeClr val="hlink"/>
              </a:buClr>
              <a:buSzPct val="120000"/>
              <a:buChar char="•"/>
            </a:pPr>
            <a:r>
              <a:rPr lang="en-US"/>
              <a:t>Fourth level</a:t>
            </a:r>
          </a:p>
          <a:p>
            <a:pPr marL="342900" lvl="4" indent="-342900" algn="l" rtl="0" eaLnBrk="1" fontAlgn="base" hangingPunct="1">
              <a:spcBef>
                <a:spcPct val="20000"/>
              </a:spcBef>
              <a:spcAft>
                <a:spcPct val="0"/>
              </a:spcAft>
              <a:buClr>
                <a:schemeClr val="hlink"/>
              </a:buClr>
              <a:buSzPct val="120000"/>
              <a:buChar char="•"/>
            </a:pPr>
            <a:r>
              <a:rPr lang="en-US"/>
              <a:t>Fifth level</a:t>
            </a:r>
            <a:endParaRPr lang="en-GB"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400" b="1"/>
            </a:lvl1pPr>
          </a:lstStyle>
          <a:p>
            <a:r>
              <a:rPr lang="en-US"/>
              <a:t>Click to edit Master title style</a:t>
            </a:r>
            <a:endParaRPr lang="en-GB" dirty="0"/>
          </a:p>
        </p:txBody>
      </p:sp>
      <p:sp>
        <p:nvSpPr>
          <p:cNvPr id="3" name="Content Placeholder 2"/>
          <p:cNvSpPr>
            <a:spLocks noGrp="1"/>
          </p:cNvSpPr>
          <p:nvPr>
            <p:ph idx="1"/>
          </p:nvPr>
        </p:nvSpPr>
        <p:spPr>
          <a:xfrm>
            <a:off x="3575050" y="1447801"/>
            <a:ext cx="5111750" cy="4495799"/>
          </a:xfrm>
          <a:prstGeom prst="rect">
            <a:avLst/>
          </a:prstGeom>
        </p:spPr>
        <p:txBody>
          <a:bodyPr/>
          <a:lstStyle>
            <a:lvl1pPr>
              <a:defRPr sz="2800">
                <a:solidFill>
                  <a:srgbClr val="000000"/>
                </a:solidFill>
                <a:latin typeface="+mn-lt"/>
                <a:cs typeface="Lucida Sans" panose="020B0602030504020204" pitchFamily="34" charset="0"/>
              </a:defRPr>
            </a:lvl1pPr>
            <a:lvl2pPr>
              <a:defRPr sz="2600">
                <a:solidFill>
                  <a:srgbClr val="000000"/>
                </a:solidFill>
              </a:defRPr>
            </a:lvl2pPr>
            <a:lvl3pPr>
              <a:defRPr sz="2400">
                <a:solidFill>
                  <a:srgbClr val="000000"/>
                </a:solidFill>
              </a:defRPr>
            </a:lvl3pPr>
            <a:lvl4pPr>
              <a:defRPr sz="2200">
                <a:solidFill>
                  <a:srgbClr val="000000"/>
                </a:solidFill>
              </a:defRPr>
            </a:lvl4pPr>
            <a:lvl5pPr>
              <a:defRPr sz="2000">
                <a:solidFill>
                  <a:srgbClr val="00000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57200" y="1435101"/>
            <a:ext cx="3008313" cy="45082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endParaRPr lang="en-US"/>
          </a:p>
        </p:txBody>
      </p:sp>
      <p:sp>
        <p:nvSpPr>
          <p:cNvPr id="6" name="Rectangle 6"/>
          <p:cNvSpPr>
            <a:spLocks noGrp="1" noChangeArrowheads="1"/>
          </p:cNvSpPr>
          <p:nvPr>
            <p:ph type="sldNum" sz="quarter" idx="11"/>
          </p:nvPr>
        </p:nvSpPr>
        <p:spPr/>
        <p:txBody>
          <a:bodyPr/>
          <a:lstStyle>
            <a:lvl1pPr>
              <a:defRPr/>
            </a:lvl1pPr>
          </a:lstStyle>
          <a:p>
            <a:fld id="{83405499-54B0-4818-8668-C5B7BE78E8F4}"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7244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1143000"/>
            <a:ext cx="5486400" cy="350837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dirty="0"/>
          </a:p>
        </p:txBody>
      </p:sp>
      <p:sp>
        <p:nvSpPr>
          <p:cNvPr id="4" name="Text Placeholder 3"/>
          <p:cNvSpPr>
            <a:spLocks noGrp="1"/>
          </p:cNvSpPr>
          <p:nvPr>
            <p:ph type="body" sz="half" idx="2"/>
          </p:nvPr>
        </p:nvSpPr>
        <p:spPr>
          <a:xfrm>
            <a:off x="1792288" y="5291138"/>
            <a:ext cx="5486400" cy="6524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endParaRPr lang="en-US"/>
          </a:p>
        </p:txBody>
      </p:sp>
      <p:sp>
        <p:nvSpPr>
          <p:cNvPr id="6" name="Rectangle 6"/>
          <p:cNvSpPr>
            <a:spLocks noGrp="1" noChangeArrowheads="1"/>
          </p:cNvSpPr>
          <p:nvPr>
            <p:ph type="sldNum" sz="quarter" idx="11"/>
          </p:nvPr>
        </p:nvSpPr>
        <p:spPr/>
        <p:txBody>
          <a:bodyPr/>
          <a:lstStyle>
            <a:lvl1pPr>
              <a:defRPr/>
            </a:lvl1pPr>
          </a:lstStyle>
          <a:p>
            <a:fld id="{E22204EC-9DCE-4412-816D-DF884522E2F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143000"/>
            <a:ext cx="8229600" cy="4800600"/>
          </a:xfrm>
          <a:prstGeom prst="rect">
            <a:avLst/>
          </a:prstGeom>
          <a:solidFill>
            <a:srgbClr val="FFDC6D">
              <a:alpha val="23000"/>
            </a:srgbClr>
          </a:solidFill>
        </p:spPr>
        <p:txBody>
          <a:bodyPr vert="eaVert"/>
          <a:lstStyle>
            <a:lvl1pPr>
              <a:defRPr>
                <a:solidFill>
                  <a:srgbClr val="000000"/>
                </a:solidFill>
                <a:latin typeface="+mn-lt"/>
                <a:cs typeface="Lucida Sans" panose="020B0602030504020204" pitchFamily="34" charset="0"/>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5"/>
          <p:cNvSpPr>
            <a:spLocks noGrp="1" noChangeArrowheads="1"/>
          </p:cNvSpPr>
          <p:nvPr>
            <p:ph type="ftr" sz="quarter" idx="10"/>
          </p:nvPr>
        </p:nvSpPr>
        <p:spPr/>
        <p:txBody>
          <a:bodyPr/>
          <a:lstStyle>
            <a:lvl1pPr>
              <a:defRPr/>
            </a:lvl1pPr>
          </a:lstStyle>
          <a:p>
            <a:endParaRPr lang="en-US"/>
          </a:p>
        </p:txBody>
      </p:sp>
      <p:sp>
        <p:nvSpPr>
          <p:cNvPr id="5" name="Rectangle 6"/>
          <p:cNvSpPr>
            <a:spLocks noGrp="1" noChangeArrowheads="1"/>
          </p:cNvSpPr>
          <p:nvPr>
            <p:ph type="sldNum" sz="quarter" idx="11"/>
          </p:nvPr>
        </p:nvSpPr>
        <p:spPr/>
        <p:txBody>
          <a:bodyPr/>
          <a:lstStyle>
            <a:lvl1pPr>
              <a:defRPr/>
            </a:lvl1pPr>
          </a:lstStyle>
          <a:p>
            <a:fld id="{1B553FB3-C6CA-4982-A703-7700CA600A38}"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4"/>
          <p:cNvSpPr/>
          <p:nvPr/>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ln>
        </p:spPr>
        <p:txBody>
          <a:bodyPr/>
          <a:lstStyle/>
          <a:p>
            <a:pPr eaLnBrk="0" fontAlgn="auto" hangingPunct="0">
              <a:spcBef>
                <a:spcPts val="0"/>
              </a:spcBef>
              <a:spcAft>
                <a:spcPts val="0"/>
              </a:spcAft>
              <a:defRPr/>
            </a:pPr>
            <a:endParaRPr lang="en-US">
              <a:latin typeface="Tahoma" panose="020B0604030504040204" pitchFamily="34" charset="0"/>
              <a:cs typeface="+mn-cs"/>
            </a:endParaRPr>
          </a:p>
        </p:txBody>
      </p:sp>
      <p:sp>
        <p:nvSpPr>
          <p:cNvPr id="9" name="Rectangle 5"/>
          <p:cNvSpPr>
            <a:spLocks noGrp="1" noChangeArrowheads="1"/>
          </p:cNvSpPr>
          <p:nvPr>
            <p:ph type="ftr" sz="quarter" idx="3"/>
          </p:nvPr>
        </p:nvSpPr>
        <p:spPr bwMode="auto">
          <a:xfrm>
            <a:off x="2743200" y="6437777"/>
            <a:ext cx="2895600" cy="283697"/>
          </a:xfrm>
          <a:prstGeom prst="rect">
            <a:avLst/>
          </a:prstGeom>
          <a:noFill/>
          <a:ln>
            <a:miter lim="800000"/>
          </a:ln>
        </p:spPr>
        <p:txBody>
          <a:bodyPr vert="horz" wrap="square" lIns="91440" tIns="45720" rIns="91440" bIns="45720" numCol="1" anchor="b" anchorCtr="0" compatLnSpc="1"/>
          <a:lstStyle>
            <a:lvl1pPr algn="ctr" fontAlgn="auto">
              <a:spcBef>
                <a:spcPts val="0"/>
              </a:spcBef>
              <a:spcAft>
                <a:spcPts val="0"/>
              </a:spcAft>
              <a:defRPr sz="1200">
                <a:solidFill>
                  <a:srgbClr val="FFC000"/>
                </a:solidFill>
                <a:effectLst/>
                <a:latin typeface="+mn-lt"/>
                <a:cs typeface="Lucida Sans" panose="020B0602030504020204" pitchFamily="34" charset="0"/>
              </a:defRPr>
            </a:lvl1pPr>
          </a:lstStyle>
          <a:p>
            <a:endParaRPr lang="en-US" dirty="0"/>
          </a:p>
        </p:txBody>
      </p:sp>
      <p:sp>
        <p:nvSpPr>
          <p:cNvPr id="10" name="Rectangle 6"/>
          <p:cNvSpPr>
            <a:spLocks noGrp="1" noChangeArrowheads="1"/>
          </p:cNvSpPr>
          <p:nvPr>
            <p:ph type="sldNum" sz="quarter" idx="4"/>
          </p:nvPr>
        </p:nvSpPr>
        <p:spPr bwMode="auto">
          <a:xfrm>
            <a:off x="8153399" y="6362699"/>
            <a:ext cx="540567" cy="348936"/>
          </a:xfrm>
          <a:prstGeom prst="rect">
            <a:avLst/>
          </a:prstGeom>
          <a:noFill/>
          <a:ln>
            <a:miter lim="800000"/>
          </a:ln>
        </p:spPr>
        <p:txBody>
          <a:bodyPr vert="horz" wrap="square" lIns="91440" tIns="45720" rIns="91440" bIns="45720" numCol="1" anchor="b" anchorCtr="0" compatLnSpc="1"/>
          <a:lstStyle>
            <a:lvl1pPr algn="r" fontAlgn="auto">
              <a:spcBef>
                <a:spcPts val="0"/>
              </a:spcBef>
              <a:spcAft>
                <a:spcPts val="0"/>
              </a:spcAft>
              <a:defRPr sz="1400">
                <a:solidFill>
                  <a:srgbClr val="000000"/>
                </a:solidFill>
                <a:effectLst/>
                <a:latin typeface="+mn-lt"/>
                <a:cs typeface="Lucida Sans" panose="020B0602030504020204" pitchFamily="34" charset="0"/>
              </a:defRPr>
            </a:lvl1pPr>
          </a:lstStyle>
          <a:p>
            <a:fld id="{DF32D09A-BB65-4183-ADEB-AE72552FBB4C}" type="slidenum">
              <a:rPr lang="en-US" smtClean="0"/>
              <a:t>‹#›</a:t>
            </a:fld>
            <a:endParaRPr lang="en-US" dirty="0"/>
          </a:p>
        </p:txBody>
      </p:sp>
      <p:sp>
        <p:nvSpPr>
          <p:cNvPr id="29698" name="Rectangle 2"/>
          <p:cNvSpPr>
            <a:spLocks noGrp="1" noChangeArrowheads="1"/>
          </p:cNvSpPr>
          <p:nvPr>
            <p:ph type="title"/>
          </p:nvPr>
        </p:nvSpPr>
        <p:spPr bwMode="auto">
          <a:xfrm>
            <a:off x="448131" y="292099"/>
            <a:ext cx="8238669" cy="622300"/>
          </a:xfrm>
          <a:prstGeom prst="rect">
            <a:avLst/>
          </a:prstGeom>
          <a:noFill/>
          <a:ln w="9525" algn="ctr">
            <a:noFill/>
            <a:miter lim="800000"/>
          </a:ln>
          <a:effectLst/>
        </p:spPr>
        <p:txBody>
          <a:bodyPr vert="horz" wrap="square" lIns="91440" tIns="45720" rIns="91440" bIns="45720" numCol="1" anchor="t" anchorCtr="0" compatLnSpc="1"/>
          <a:lstStyle/>
          <a:p>
            <a:pPr lvl="0"/>
            <a:r>
              <a:rPr lang="en-US"/>
              <a:t>Click to edit Master title style</a:t>
            </a:r>
            <a:endParaRPr lang="en-US" dirty="0"/>
          </a:p>
        </p:txBody>
      </p:sp>
      <p:sp>
        <p:nvSpPr>
          <p:cNvPr id="65544" name="Rectangle 8"/>
          <p:cNvSpPr>
            <a:spLocks noChangeArrowheads="1"/>
          </p:cNvSpPr>
          <p:nvPr/>
        </p:nvSpPr>
        <p:spPr bwMode="black">
          <a:xfrm>
            <a:off x="615950" y="1349375"/>
            <a:ext cx="7970838" cy="4405313"/>
          </a:xfrm>
          <a:prstGeom prst="rect">
            <a:avLst/>
          </a:prstGeom>
          <a:noFill/>
          <a:ln w="9525" algn="ctr">
            <a:noFill/>
            <a:miter lim="800000"/>
          </a:ln>
          <a:effectLst/>
        </p:spPr>
        <p:txBody>
          <a:bodyPr lIns="0" tIns="0" rIns="0" bIns="0"/>
          <a:lstStyle/>
          <a:p>
            <a:pPr marL="342900" indent="-342900" fontAlgn="auto">
              <a:spcBef>
                <a:spcPct val="20000"/>
              </a:spcBef>
              <a:spcAft>
                <a:spcPts val="0"/>
              </a:spcAft>
              <a:buClr>
                <a:schemeClr val="hlink"/>
              </a:buClr>
              <a:buSzPct val="120000"/>
              <a:buFontTx/>
              <a:buChar char="•"/>
              <a:defRPr/>
            </a:pPr>
            <a:endParaRPr lang="en-GB" sz="2000">
              <a:solidFill>
                <a:schemeClr val="bg2"/>
              </a:solidFill>
              <a:latin typeface="Tahoma" panose="020B0604030504040204" pitchFamily="34" charset="0"/>
              <a:cs typeface="+mn-cs"/>
            </a:endParaRPr>
          </a:p>
        </p:txBody>
      </p:sp>
      <p:sp>
        <p:nvSpPr>
          <p:cNvPr id="3075" name="Rectangle 3"/>
          <p:cNvSpPr>
            <a:spLocks noChangeArrowheads="1"/>
          </p:cNvSpPr>
          <p:nvPr/>
        </p:nvSpPr>
        <p:spPr bwMode="auto">
          <a:xfrm>
            <a:off x="914400" y="1371600"/>
            <a:ext cx="7772400" cy="4648200"/>
          </a:xfrm>
          <a:prstGeom prst="rect">
            <a:avLst/>
          </a:prstGeom>
          <a:noFill/>
          <a:ln w="9525">
            <a:noFill/>
            <a:miter lim="800000"/>
          </a:ln>
        </p:spPr>
        <p:txBody>
          <a:bodyPr/>
          <a:lstStyle/>
          <a:p>
            <a:pPr marL="342900" indent="-342900" fontAlgn="auto">
              <a:spcBef>
                <a:spcPct val="20000"/>
              </a:spcBef>
              <a:spcAft>
                <a:spcPts val="0"/>
              </a:spcAft>
              <a:buClr>
                <a:schemeClr val="hlink"/>
              </a:buClr>
              <a:buSzPct val="120000"/>
              <a:buFontTx/>
              <a:buChar char="•"/>
              <a:defRPr/>
            </a:pPr>
            <a:endParaRPr lang="en-GB" sz="2000">
              <a:solidFill>
                <a:schemeClr val="bg2"/>
              </a:solidFill>
              <a:latin typeface="Tahoma" panose="020B0604030504040204" pitchFamily="34" charset="0"/>
              <a:cs typeface="+mn-cs"/>
            </a:endParaRPr>
          </a:p>
        </p:txBody>
      </p:sp>
      <p:sp>
        <p:nvSpPr>
          <p:cNvPr id="65546" name="BodyText"/>
          <p:cNvSpPr>
            <a:spLocks noChangeArrowheads="1"/>
          </p:cNvSpPr>
          <p:nvPr/>
        </p:nvSpPr>
        <p:spPr bwMode="black">
          <a:xfrm>
            <a:off x="411163" y="1243013"/>
            <a:ext cx="7970837" cy="4929187"/>
          </a:xfrm>
          <a:prstGeom prst="rect">
            <a:avLst/>
          </a:prstGeom>
          <a:noFill/>
          <a:ln w="9525" algn="ctr">
            <a:noFill/>
            <a:miter lim="800000"/>
          </a:ln>
          <a:effectLst/>
        </p:spPr>
        <p:txBody>
          <a:bodyPr lIns="0" tIns="0" rIns="0" bIns="0"/>
          <a:lstStyle/>
          <a:p>
            <a:pPr marL="342900" indent="-342900" fontAlgn="auto">
              <a:spcBef>
                <a:spcPct val="20000"/>
              </a:spcBef>
              <a:spcAft>
                <a:spcPts val="0"/>
              </a:spcAft>
              <a:buClr>
                <a:schemeClr val="hlink"/>
              </a:buClr>
              <a:buSzPct val="120000"/>
              <a:buFontTx/>
              <a:buChar char="•"/>
              <a:defRPr/>
            </a:pPr>
            <a:endParaRPr lang="en-GB" altLang="zh-CN" sz="2000">
              <a:solidFill>
                <a:schemeClr val="bg2"/>
              </a:solidFill>
              <a:latin typeface="Tahoma" panose="020B0604030504040204" pitchFamily="34" charset="0"/>
              <a:cs typeface="+mn-cs"/>
            </a:endParaRPr>
          </a:p>
        </p:txBody>
      </p:sp>
      <p:sp>
        <p:nvSpPr>
          <p:cNvPr id="3" name="Text Placeholder 2"/>
          <p:cNvSpPr>
            <a:spLocks noGrp="1"/>
          </p:cNvSpPr>
          <p:nvPr>
            <p:ph type="body" idx="1"/>
          </p:nvPr>
        </p:nvSpPr>
        <p:spPr>
          <a:xfrm>
            <a:off x="457200" y="1143000"/>
            <a:ext cx="82296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endParaRPr lang="en-US" dirty="0"/>
          </a:p>
        </p:txBody>
      </p:sp>
      <p:pic>
        <p:nvPicPr>
          <p:cNvPr id="14" name="Picture 13">
            <a:extLst>
              <a:ext uri="{FF2B5EF4-FFF2-40B4-BE49-F238E27FC236}">
                <a16:creationId xmlns:a16="http://schemas.microsoft.com/office/drawing/2014/main" id="{879BCDF1-0397-42DD-B626-7D982A61B85E}"/>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19381" t="24353" r="11150" b="18544"/>
          <a:stretch>
            <a:fillRect/>
          </a:stretch>
        </p:blipFill>
        <p:spPr>
          <a:xfrm>
            <a:off x="611560" y="5970102"/>
            <a:ext cx="2376264" cy="699258"/>
          </a:xfrm>
          <a:prstGeom prst="rect">
            <a:avLst/>
          </a:prstGeom>
        </p:spPr>
      </p:pic>
      <p:sp>
        <p:nvSpPr>
          <p:cNvPr id="15" name="Rectangle 14">
            <a:extLst>
              <a:ext uri="{FF2B5EF4-FFF2-40B4-BE49-F238E27FC236}">
                <a16:creationId xmlns:a16="http://schemas.microsoft.com/office/drawing/2014/main" id="{C29EF716-EBBD-44BF-A3C5-96DDDCECE9EF}"/>
              </a:ext>
            </a:extLst>
          </p:cNvPr>
          <p:cNvSpPr/>
          <p:nvPr userDrawn="1"/>
        </p:nvSpPr>
        <p:spPr>
          <a:xfrm>
            <a:off x="0" y="5733256"/>
            <a:ext cx="9144000" cy="45719"/>
          </a:xfrm>
          <a:prstGeom prst="rect">
            <a:avLst/>
          </a:prstGeom>
          <a:solidFill>
            <a:srgbClr val="EB5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F7273438-419B-4E72-BF5D-DC9BE9D38655}"/>
              </a:ext>
            </a:extLst>
          </p:cNvPr>
          <p:cNvCxnSpPr/>
          <p:nvPr userDrawn="1"/>
        </p:nvCxnSpPr>
        <p:spPr>
          <a:xfrm>
            <a:off x="4860032" y="6006721"/>
            <a:ext cx="0" cy="699258"/>
          </a:xfrm>
          <a:prstGeom prst="line">
            <a:avLst/>
          </a:prstGeom>
          <a:ln w="19050">
            <a:solidFill>
              <a:srgbClr val="EB5D2B"/>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77914E-920E-48C4-BE96-03A220C1008D}"/>
              </a:ext>
            </a:extLst>
          </p:cNvPr>
          <p:cNvSpPr txBox="1"/>
          <p:nvPr userDrawn="1"/>
        </p:nvSpPr>
        <p:spPr>
          <a:xfrm>
            <a:off x="5292080" y="6063962"/>
            <a:ext cx="3168352" cy="584775"/>
          </a:xfrm>
          <a:prstGeom prst="rect">
            <a:avLst/>
          </a:prstGeom>
          <a:noFill/>
        </p:spPr>
        <p:txBody>
          <a:bodyPr wrap="square" rtlCol="0">
            <a:spAutoFit/>
          </a:bodyPr>
          <a:lstStyle/>
          <a:p>
            <a:r>
              <a:rPr lang="en-US" sz="1600" dirty="0"/>
              <a:t>Changing Lives Through</a:t>
            </a:r>
          </a:p>
          <a:p>
            <a:r>
              <a:rPr lang="en-US" sz="1600" dirty="0"/>
              <a:t>Research and Innovation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hf hdr="0" ftr="0" dt="0"/>
  <p:txStyles>
    <p:titleStyle>
      <a:lvl1pPr algn="l" rtl="0" eaLnBrk="1" fontAlgn="base" hangingPunct="1">
        <a:spcBef>
          <a:spcPct val="0"/>
        </a:spcBef>
        <a:spcAft>
          <a:spcPct val="0"/>
        </a:spcAft>
        <a:defRPr sz="4000" b="1">
          <a:solidFill>
            <a:srgbClr val="C00000"/>
          </a:solidFill>
          <a:effectLst/>
          <a:latin typeface="GeosansLight" pitchFamily="2" charset="0"/>
          <a:ea typeface="+mj-ea"/>
          <a:cs typeface="+mj-cs"/>
        </a:defRPr>
      </a:lvl1pPr>
      <a:lvl2pPr algn="l" rtl="0" eaLnBrk="1" fontAlgn="base" hangingPunct="1">
        <a:spcBef>
          <a:spcPct val="0"/>
        </a:spcBef>
        <a:spcAft>
          <a:spcPct val="0"/>
        </a:spcAft>
        <a:defRPr sz="1600" b="1">
          <a:solidFill>
            <a:srgbClr val="C00000"/>
          </a:solidFill>
          <a:effectLst>
            <a:outerShdw blurRad="38100" dist="38100" dir="2700000" algn="tl">
              <a:srgbClr val="000000"/>
            </a:outerShdw>
          </a:effectLst>
          <a:latin typeface="Arial" panose="020B0604020202020204" pitchFamily="34" charset="0"/>
        </a:defRPr>
      </a:lvl2pPr>
      <a:lvl3pPr algn="l" rtl="0" eaLnBrk="1" fontAlgn="base" hangingPunct="1">
        <a:spcBef>
          <a:spcPct val="0"/>
        </a:spcBef>
        <a:spcAft>
          <a:spcPct val="0"/>
        </a:spcAft>
        <a:defRPr sz="1600" b="1">
          <a:solidFill>
            <a:srgbClr val="C00000"/>
          </a:solidFill>
          <a:effectLst>
            <a:outerShdw blurRad="38100" dist="38100" dir="2700000" algn="tl">
              <a:srgbClr val="000000"/>
            </a:outerShdw>
          </a:effectLst>
          <a:latin typeface="Arial" panose="020B0604020202020204" pitchFamily="34" charset="0"/>
        </a:defRPr>
      </a:lvl3pPr>
      <a:lvl4pPr algn="l" rtl="0" eaLnBrk="1" fontAlgn="base" hangingPunct="1">
        <a:spcBef>
          <a:spcPct val="0"/>
        </a:spcBef>
        <a:spcAft>
          <a:spcPct val="0"/>
        </a:spcAft>
        <a:defRPr sz="1600" b="1">
          <a:solidFill>
            <a:srgbClr val="C00000"/>
          </a:solidFill>
          <a:effectLst>
            <a:outerShdw blurRad="38100" dist="38100" dir="2700000" algn="tl">
              <a:srgbClr val="000000"/>
            </a:outerShdw>
          </a:effectLst>
          <a:latin typeface="Arial" panose="020B0604020202020204" pitchFamily="34" charset="0"/>
        </a:defRPr>
      </a:lvl4pPr>
      <a:lvl5pPr algn="l" rtl="0" eaLnBrk="1" fontAlgn="base" hangingPunct="1">
        <a:spcBef>
          <a:spcPct val="0"/>
        </a:spcBef>
        <a:spcAft>
          <a:spcPct val="0"/>
        </a:spcAft>
        <a:defRPr sz="1600" b="1">
          <a:solidFill>
            <a:srgbClr val="C00000"/>
          </a:solidFill>
          <a:effectLst>
            <a:outerShdw blurRad="38100" dist="38100" dir="2700000" algn="tl">
              <a:srgbClr val="000000"/>
            </a:outerShdw>
          </a:effectLst>
          <a:latin typeface="Arial" panose="020B0604020202020204" pitchFamily="34" charset="0"/>
        </a:defRPr>
      </a:lvl5pPr>
      <a:lvl6pPr marL="457200" algn="l" rtl="0" eaLnBrk="1" fontAlgn="base" hangingPunct="1">
        <a:spcBef>
          <a:spcPct val="0"/>
        </a:spcBef>
        <a:spcAft>
          <a:spcPct val="0"/>
        </a:spcAft>
        <a:defRPr sz="1600" b="1">
          <a:solidFill>
            <a:srgbClr val="C00000"/>
          </a:solidFill>
          <a:effectLst>
            <a:outerShdw blurRad="38100" dist="38100" dir="2700000" algn="tl">
              <a:srgbClr val="000000"/>
            </a:outerShdw>
          </a:effectLst>
          <a:latin typeface="Arial" panose="020B0604020202020204" pitchFamily="34" charset="0"/>
        </a:defRPr>
      </a:lvl6pPr>
      <a:lvl7pPr marL="914400" algn="l" rtl="0" eaLnBrk="1" fontAlgn="base" hangingPunct="1">
        <a:spcBef>
          <a:spcPct val="0"/>
        </a:spcBef>
        <a:spcAft>
          <a:spcPct val="0"/>
        </a:spcAft>
        <a:defRPr sz="1600" b="1">
          <a:solidFill>
            <a:srgbClr val="C00000"/>
          </a:solidFill>
          <a:effectLst>
            <a:outerShdw blurRad="38100" dist="38100" dir="2700000" algn="tl">
              <a:srgbClr val="000000"/>
            </a:outerShdw>
          </a:effectLst>
          <a:latin typeface="Arial" panose="020B0604020202020204" pitchFamily="34" charset="0"/>
        </a:defRPr>
      </a:lvl7pPr>
      <a:lvl8pPr marL="1371600" algn="l" rtl="0" eaLnBrk="1" fontAlgn="base" hangingPunct="1">
        <a:spcBef>
          <a:spcPct val="0"/>
        </a:spcBef>
        <a:spcAft>
          <a:spcPct val="0"/>
        </a:spcAft>
        <a:defRPr sz="1600" b="1">
          <a:solidFill>
            <a:srgbClr val="C00000"/>
          </a:solidFill>
          <a:effectLst>
            <a:outerShdw blurRad="38100" dist="38100" dir="2700000" algn="tl">
              <a:srgbClr val="000000"/>
            </a:outerShdw>
          </a:effectLst>
          <a:latin typeface="Arial" panose="020B0604020202020204" pitchFamily="34" charset="0"/>
        </a:defRPr>
      </a:lvl8pPr>
      <a:lvl9pPr marL="1828800" algn="l" rtl="0" eaLnBrk="1" fontAlgn="base" hangingPunct="1">
        <a:spcBef>
          <a:spcPct val="0"/>
        </a:spcBef>
        <a:spcAft>
          <a:spcPct val="0"/>
        </a:spcAft>
        <a:defRPr sz="1600" b="1">
          <a:solidFill>
            <a:srgbClr val="C00000"/>
          </a:solidFill>
          <a:effectLst>
            <a:outerShdw blurRad="38100" dist="38100" dir="2700000" algn="tl">
              <a:srgbClr val="000000"/>
            </a:outerShdw>
          </a:effectLst>
          <a:latin typeface="Arial" panose="020B0604020202020204" pitchFamily="34" charset="0"/>
        </a:defRPr>
      </a:lvl9pPr>
    </p:titleStyle>
    <p:bodyStyle>
      <a:lvl1pPr marL="342900" indent="-342900" algn="l" rtl="0" eaLnBrk="1" fontAlgn="base" hangingPunct="1">
        <a:spcBef>
          <a:spcPct val="20000"/>
        </a:spcBef>
        <a:spcAft>
          <a:spcPct val="0"/>
        </a:spcAft>
        <a:buClr>
          <a:schemeClr val="hlink"/>
        </a:buClr>
        <a:buSzPct val="120000"/>
        <a:buChar char="•"/>
        <a:defRPr sz="2800">
          <a:solidFill>
            <a:srgbClr val="000000"/>
          </a:solidFill>
          <a:latin typeface="+mn-lt"/>
          <a:ea typeface="+mn-ea"/>
          <a:cs typeface="+mn-cs"/>
        </a:defRPr>
      </a:lvl1pPr>
      <a:lvl2pPr marL="742950" indent="-285750" algn="l" rtl="0" eaLnBrk="1" fontAlgn="base" hangingPunct="1">
        <a:spcBef>
          <a:spcPct val="20000"/>
        </a:spcBef>
        <a:spcAft>
          <a:spcPct val="0"/>
        </a:spcAft>
        <a:buFont typeface="Tahoma" panose="020B0604030504040204" pitchFamily="34" charset="0"/>
        <a:buChar char="–"/>
        <a:defRPr sz="2800">
          <a:solidFill>
            <a:srgbClr val="000000"/>
          </a:solidFill>
          <a:latin typeface="+mn-lt"/>
        </a:defRPr>
      </a:lvl2pPr>
      <a:lvl3pPr marL="1143000" indent="-228600" algn="l" rtl="0" eaLnBrk="1" fontAlgn="base" hangingPunct="1">
        <a:spcBef>
          <a:spcPct val="20000"/>
        </a:spcBef>
        <a:spcAft>
          <a:spcPct val="0"/>
        </a:spcAft>
        <a:buClr>
          <a:schemeClr val="hlink"/>
        </a:buClr>
        <a:buSzPct val="120000"/>
        <a:buChar char="•"/>
        <a:defRPr sz="2400">
          <a:solidFill>
            <a:srgbClr val="000000"/>
          </a:solidFill>
          <a:latin typeface="+mn-lt"/>
        </a:defRPr>
      </a:lvl3pPr>
      <a:lvl4pPr marL="1600200" indent="-228600" algn="l" rtl="0" eaLnBrk="1" fontAlgn="base" hangingPunct="1">
        <a:spcBef>
          <a:spcPct val="20000"/>
        </a:spcBef>
        <a:spcAft>
          <a:spcPct val="0"/>
        </a:spcAft>
        <a:buFont typeface="Tahoma" panose="020B0604030504040204" pitchFamily="34" charset="0"/>
        <a:buChar char="–"/>
        <a:defRPr sz="2000">
          <a:solidFill>
            <a:srgbClr val="000000"/>
          </a:solidFill>
          <a:latin typeface="+mn-lt"/>
        </a:defRPr>
      </a:lvl4pPr>
      <a:lvl5pPr marL="2057400" indent="-228600" algn="l" rtl="0" eaLnBrk="1" fontAlgn="base" hangingPunct="1">
        <a:spcBef>
          <a:spcPct val="20000"/>
        </a:spcBef>
        <a:spcAft>
          <a:spcPct val="0"/>
        </a:spcAft>
        <a:buClr>
          <a:schemeClr val="hlink"/>
        </a:buClr>
        <a:buSzPct val="80000"/>
        <a:buFont typeface="Wingdings" panose="05000000000000000000" pitchFamily="2" charset="2"/>
        <a:buChar char="v"/>
        <a:defRPr sz="2000">
          <a:solidFill>
            <a:srgbClr val="000000"/>
          </a:solidFill>
          <a:latin typeface="+mn-lt"/>
        </a:defRPr>
      </a:lvl5pPr>
      <a:lvl6pPr marL="2514600" indent="-228600" algn="l" rtl="0" eaLnBrk="1" fontAlgn="base" hangingPunct="1">
        <a:spcBef>
          <a:spcPct val="20000"/>
        </a:spcBef>
        <a:spcAft>
          <a:spcPct val="0"/>
        </a:spcAft>
        <a:buClr>
          <a:schemeClr val="hlink"/>
        </a:buClr>
        <a:buSzPct val="80000"/>
        <a:buFont typeface="Wingdings" panose="05000000000000000000" pitchFamily="2" charset="2"/>
        <a:buChar char="v"/>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80000"/>
        <a:buFont typeface="Wingdings" panose="05000000000000000000" pitchFamily="2" charset="2"/>
        <a:buChar char="v"/>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80000"/>
        <a:buFont typeface="Wingdings" panose="05000000000000000000" pitchFamily="2" charset="2"/>
        <a:buChar char="v"/>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80000"/>
        <a:buFont typeface="Wingdings" panose="05000000000000000000" pitchFamily="2" charset="2"/>
        <a:buChar char="v"/>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D454D1D-0B30-62F8-02D2-1053B6AC04A8}"/>
              </a:ext>
            </a:extLst>
          </p:cNvPr>
          <p:cNvPicPr>
            <a:picLocks noChangeAspect="1"/>
          </p:cNvPicPr>
          <p:nvPr/>
        </p:nvPicPr>
        <p:blipFill rotWithShape="1">
          <a:blip r:embed="rId2"/>
          <a:srcRect l="10286" r="14714"/>
          <a:stretch/>
        </p:blipFill>
        <p:spPr>
          <a:xfrm>
            <a:off x="20" y="10"/>
            <a:ext cx="9143979" cy="6857990"/>
          </a:xfrm>
          <a:prstGeom prst="rect">
            <a:avLst/>
          </a:prstGeom>
        </p:spPr>
      </p:pic>
      <p:sp>
        <p:nvSpPr>
          <p:cNvPr id="26"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4512879"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 name="Slide Number Placeholder 3"/>
          <p:cNvSpPr>
            <a:spLocks noGrp="1"/>
          </p:cNvSpPr>
          <p:nvPr>
            <p:ph type="sldNum" sz="quarter" idx="11"/>
          </p:nvPr>
        </p:nvSpPr>
        <p:spPr>
          <a:xfrm>
            <a:off x="1926152" y="1232300"/>
            <a:ext cx="274320" cy="365125"/>
          </a:xfrm>
          <a:prstGeom prst="ellipse">
            <a:avLst/>
          </a:prstGeom>
          <a:solidFill>
            <a:schemeClr val="bg1">
              <a:alpha val="70000"/>
            </a:schemeClr>
          </a:solidFill>
          <a:ln>
            <a:solidFill>
              <a:schemeClr val="tx1">
                <a:lumMod val="75000"/>
                <a:lumOff val="25000"/>
              </a:schemeClr>
            </a:solidFill>
          </a:ln>
        </p:spPr>
        <p:txBody>
          <a:bodyPr vert="horz" lIns="91440" tIns="45720" rIns="91440" bIns="45720" rtlCol="0" anchor="ctr">
            <a:normAutofit/>
          </a:bodyPr>
          <a:lstStyle/>
          <a:p>
            <a:pPr algn="ctr">
              <a:spcAft>
                <a:spcPts val="600"/>
              </a:spcAft>
              <a:defRPr/>
            </a:pPr>
            <a:fld id="{453A07BA-B035-400D-BCEC-41D9943EC87C}" type="slidenum">
              <a:rPr lang="en-US" sz="1000">
                <a:solidFill>
                  <a:schemeClr val="tx1"/>
                </a:solidFill>
                <a:latin typeface="Calibri" panose="020F0502020204030204"/>
                <a:cs typeface="+mn-cs"/>
              </a:rPr>
              <a:pPr algn="ctr">
                <a:spcAft>
                  <a:spcPts val="600"/>
                </a:spcAft>
                <a:defRPr/>
              </a:pPr>
              <a:t>1</a:t>
            </a:fld>
            <a:endParaRPr lang="en-US" sz="1000">
              <a:solidFill>
                <a:schemeClr val="tx1"/>
              </a:solidFill>
              <a:latin typeface="Calibri" panose="020F0502020204030204"/>
              <a:cs typeface="+mn-cs"/>
            </a:endParaRPr>
          </a:p>
        </p:txBody>
      </p:sp>
      <p:cxnSp>
        <p:nvCxnSpPr>
          <p:cNvPr id="28" name="Straight Connector 27">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15288" y="3337139"/>
            <a:ext cx="701565"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94137" y="3417573"/>
            <a:ext cx="3444765" cy="2619839"/>
          </a:xfrm>
          <a:prstGeom prst="rect">
            <a:avLst/>
          </a:prstGeom>
        </p:spPr>
        <p:txBody>
          <a:bodyPr vert="horz" lIns="91440" tIns="45720" rIns="91440" bIns="45720" rtlCol="0" anchor="ctr">
            <a:normAutofit/>
          </a:bodyPr>
          <a:lstStyle/>
          <a:p>
            <a:pPr>
              <a:lnSpc>
                <a:spcPct val="90000"/>
              </a:lnSpc>
            </a:pPr>
            <a:r>
              <a:rPr lang="en-US" sz="1400" b="1" dirty="0">
                <a:latin typeface="+mn-lt"/>
              </a:rPr>
              <a:t>MSc. In Data Science and Analytics</a:t>
            </a:r>
          </a:p>
          <a:p>
            <a:pPr>
              <a:lnSpc>
                <a:spcPct val="90000"/>
              </a:lnSpc>
            </a:pPr>
            <a:endParaRPr lang="en-US" sz="1400" b="1" dirty="0">
              <a:latin typeface="+mn-lt"/>
            </a:endParaRPr>
          </a:p>
          <a:p>
            <a:pPr>
              <a:lnSpc>
                <a:spcPct val="90000"/>
              </a:lnSpc>
            </a:pPr>
            <a:r>
              <a:rPr lang="en-US" sz="1400" b="1" dirty="0">
                <a:latin typeface="+mn-lt"/>
              </a:rPr>
              <a:t>DSA 8401: Applied Machine Learning Assignment</a:t>
            </a:r>
          </a:p>
          <a:p>
            <a:pPr>
              <a:lnSpc>
                <a:spcPct val="90000"/>
              </a:lnSpc>
            </a:pPr>
            <a:br>
              <a:rPr lang="en-US" sz="1400" b="1" dirty="0">
                <a:latin typeface="+mn-lt"/>
              </a:rPr>
            </a:br>
            <a:endParaRPr lang="en-US" sz="1400" b="1" dirty="0">
              <a:latin typeface="+mn-lt"/>
            </a:endParaRPr>
          </a:p>
          <a:p>
            <a:pPr>
              <a:lnSpc>
                <a:spcPct val="90000"/>
              </a:lnSpc>
            </a:pPr>
            <a:r>
              <a:rPr lang="en-US" sz="1400" b="1" dirty="0">
                <a:latin typeface="+mn-lt"/>
              </a:rPr>
              <a:t>106218 - Gertrude Gichuhi </a:t>
            </a:r>
          </a:p>
          <a:p>
            <a:pPr>
              <a:lnSpc>
                <a:spcPct val="90000"/>
              </a:lnSpc>
              <a:spcAft>
                <a:spcPts val="800"/>
              </a:spcAft>
            </a:pPr>
            <a:endParaRPr lang="en-US" sz="1400" b="1" dirty="0">
              <a:latin typeface="+mn-lt"/>
            </a:endParaRPr>
          </a:p>
          <a:p>
            <a:pPr>
              <a:lnSpc>
                <a:spcPct val="90000"/>
              </a:lnSpc>
              <a:spcAft>
                <a:spcPts val="800"/>
              </a:spcAft>
            </a:pPr>
            <a:endParaRPr lang="en-US" sz="1400" b="1" dirty="0">
              <a:latin typeface="+mn-lt"/>
            </a:endParaRPr>
          </a:p>
          <a:p>
            <a:pPr>
              <a:lnSpc>
                <a:spcPct val="90000"/>
              </a:lnSpc>
              <a:spcAft>
                <a:spcPts val="800"/>
              </a:spcAft>
            </a:pPr>
            <a:r>
              <a:rPr lang="en-US" sz="1400" b="1" dirty="0">
                <a:latin typeface="+mn-lt"/>
              </a:rPr>
              <a:t>		Housing Project</a:t>
            </a:r>
          </a:p>
          <a:p>
            <a:pPr>
              <a:lnSpc>
                <a:spcPct val="90000"/>
              </a:lnSpc>
              <a:spcAft>
                <a:spcPts val="800"/>
              </a:spcAft>
            </a:pPr>
            <a:r>
              <a:rPr lang="en-US" sz="1400" b="1" dirty="0">
                <a:latin typeface="+mn-lt"/>
              </a:rPr>
              <a:t>		28</a:t>
            </a:r>
            <a:r>
              <a:rPr lang="en-US" sz="1400" b="1" baseline="30000" dirty="0">
                <a:latin typeface="+mn-lt"/>
              </a:rPr>
              <a:t>th</a:t>
            </a:r>
            <a:r>
              <a:rPr lang="en-US" sz="1400" b="1" dirty="0">
                <a:latin typeface="+mn-lt"/>
              </a:rPr>
              <a:t>/08/2022</a:t>
            </a:r>
          </a:p>
          <a:p>
            <a:pPr>
              <a:lnSpc>
                <a:spcPct val="90000"/>
              </a:lnSpc>
              <a:spcAft>
                <a:spcPts val="800"/>
              </a:spcAft>
            </a:pPr>
            <a:endParaRPr lang="en-US" sz="1400" b="1" dirty="0">
              <a:latin typeface="+mn-lt"/>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1" name="Rectangle 16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6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520273"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9" name="Freeform: Shape 16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628557"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448BB8B-9353-73FD-1F08-E9518A0E442E}"/>
              </a:ext>
            </a:extLst>
          </p:cNvPr>
          <p:cNvSpPr>
            <a:spLocks noGrp="1"/>
          </p:cNvSpPr>
          <p:nvPr>
            <p:ph type="title"/>
          </p:nvPr>
        </p:nvSpPr>
        <p:spPr>
          <a:xfrm>
            <a:off x="573788" y="662400"/>
            <a:ext cx="2538000" cy="1492132"/>
          </a:xfrm>
        </p:spPr>
        <p:txBody>
          <a:bodyPr anchor="t">
            <a:normAutofit/>
          </a:bodyPr>
          <a:lstStyle/>
          <a:p>
            <a:pPr>
              <a:lnSpc>
                <a:spcPct val="90000"/>
              </a:lnSpc>
            </a:pPr>
            <a:r>
              <a:rPr lang="en-US" sz="2800">
                <a:solidFill>
                  <a:schemeClr val="bg1"/>
                </a:solidFill>
              </a:rPr>
              <a:t>Understanding the Data &amp; Performing EDA</a:t>
            </a:r>
            <a:endParaRPr lang="en-GB" sz="2800">
              <a:solidFill>
                <a:schemeClr val="bg1"/>
              </a:solidFill>
            </a:endParaRPr>
          </a:p>
        </p:txBody>
      </p:sp>
      <p:sp>
        <p:nvSpPr>
          <p:cNvPr id="6" name="Content Placeholder 5">
            <a:extLst>
              <a:ext uri="{FF2B5EF4-FFF2-40B4-BE49-F238E27FC236}">
                <a16:creationId xmlns:a16="http://schemas.microsoft.com/office/drawing/2014/main" id="{6FE4E79A-9ABB-F073-AFA3-DC2333F258FE}"/>
              </a:ext>
            </a:extLst>
          </p:cNvPr>
          <p:cNvSpPr>
            <a:spLocks noGrp="1"/>
          </p:cNvSpPr>
          <p:nvPr>
            <p:ph idx="1"/>
          </p:nvPr>
        </p:nvSpPr>
        <p:spPr>
          <a:xfrm>
            <a:off x="573788" y="2286000"/>
            <a:ext cx="2538000" cy="3844800"/>
          </a:xfrm>
        </p:spPr>
        <p:txBody>
          <a:bodyPr>
            <a:normAutofit lnSpcReduction="10000"/>
          </a:bodyPr>
          <a:lstStyle/>
          <a:p>
            <a:pPr marL="0" indent="0">
              <a:lnSpc>
                <a:spcPct val="90000"/>
              </a:lnSpc>
              <a:buNone/>
            </a:pPr>
            <a:r>
              <a:rPr lang="en-US" sz="1400" b="1" i="0" u="sng" dirty="0">
                <a:solidFill>
                  <a:schemeClr val="bg1">
                    <a:alpha val="60000"/>
                  </a:schemeClr>
                </a:solidFill>
                <a:effectLst/>
                <a:latin typeface="Times New Roman" panose="02020603050405020304" pitchFamily="18" charset="0"/>
                <a:cs typeface="Times New Roman" panose="02020603050405020304" pitchFamily="18" charset="0"/>
              </a:rPr>
              <a:t>General information about the dataset</a:t>
            </a:r>
          </a:p>
          <a:p>
            <a:pPr>
              <a:lnSpc>
                <a:spcPct val="90000"/>
              </a:lnSpc>
            </a:pPr>
            <a:r>
              <a:rPr lang="en-US" sz="1400" b="1" i="0" dirty="0">
                <a:solidFill>
                  <a:schemeClr val="bg1">
                    <a:alpha val="60000"/>
                  </a:schemeClr>
                </a:solidFill>
                <a:effectLst/>
                <a:latin typeface="Times New Roman" panose="02020603050405020304" pitchFamily="18" charset="0"/>
                <a:cs typeface="Times New Roman" panose="02020603050405020304" pitchFamily="18" charset="0"/>
              </a:rPr>
              <a:t>Shape  -The  Dataset has 2930 rows and 82 columns</a:t>
            </a:r>
          </a:p>
          <a:p>
            <a:pPr>
              <a:lnSpc>
                <a:spcPct val="90000"/>
              </a:lnSpc>
            </a:pPr>
            <a:r>
              <a:rPr lang="en-US" sz="1400" b="1" dirty="0">
                <a:solidFill>
                  <a:schemeClr val="bg1">
                    <a:alpha val="60000"/>
                  </a:schemeClr>
                </a:solidFill>
                <a:latin typeface="Times New Roman" panose="02020603050405020304" pitchFamily="18" charset="0"/>
                <a:cs typeface="Times New Roman" panose="02020603050405020304" pitchFamily="18" charset="0"/>
              </a:rPr>
              <a:t>After examining columns Order and PID, I conclude that they can be used since they  act as the Metadata, meaning they are the input elements that describe things, answering questions such as when it was bought etc.</a:t>
            </a:r>
          </a:p>
          <a:p>
            <a:pPr>
              <a:lnSpc>
                <a:spcPct val="90000"/>
              </a:lnSpc>
            </a:pPr>
            <a:r>
              <a:rPr lang="en-US" sz="1400" b="1" dirty="0">
                <a:solidFill>
                  <a:schemeClr val="bg1">
                    <a:alpha val="60000"/>
                  </a:schemeClr>
                </a:solidFill>
                <a:latin typeface="Times New Roman" panose="02020603050405020304" pitchFamily="18" charset="0"/>
                <a:cs typeface="Times New Roman" panose="02020603050405020304" pitchFamily="18" charset="0"/>
              </a:rPr>
              <a:t>To impute, I implemented winsorization through Normalization  with limits of </a:t>
            </a:r>
            <a:r>
              <a:rPr lang="en-GB" sz="1400" b="1" dirty="0">
                <a:solidFill>
                  <a:schemeClr val="bg1">
                    <a:alpha val="60000"/>
                  </a:schemeClr>
                </a:solidFill>
                <a:latin typeface="Times New Roman" panose="02020603050405020304" pitchFamily="18" charset="0"/>
                <a:cs typeface="Times New Roman" panose="02020603050405020304" pitchFamily="18" charset="0"/>
              </a:rPr>
              <a:t>[.</a:t>
            </a:r>
            <a:r>
              <a:rPr lang="en-GB" sz="1400" b="1" dirty="0">
                <a:solidFill>
                  <a:srgbClr val="EB5D2B">
                    <a:alpha val="60000"/>
                  </a:srgbClr>
                </a:solidFill>
                <a:latin typeface="Times New Roman" panose="02020603050405020304" pitchFamily="18" charset="0"/>
                <a:cs typeface="Times New Roman" panose="02020603050405020304" pitchFamily="18" charset="0"/>
              </a:rPr>
              <a:t>01,.99</a:t>
            </a:r>
            <a:r>
              <a:rPr lang="en-GB" sz="1400" b="1" dirty="0">
                <a:solidFill>
                  <a:schemeClr val="bg1">
                    <a:alpha val="60000"/>
                  </a:schemeClr>
                </a:solidFill>
                <a:latin typeface="Times New Roman" panose="02020603050405020304" pitchFamily="18" charset="0"/>
                <a:cs typeface="Times New Roman" panose="02020603050405020304" pitchFamily="18" charset="0"/>
              </a:rPr>
              <a:t>], meaning that extreme values will lie within the limits set</a:t>
            </a:r>
          </a:p>
          <a:p>
            <a:pPr marL="0" indent="0">
              <a:lnSpc>
                <a:spcPct val="90000"/>
              </a:lnSpc>
              <a:buNone/>
            </a:pPr>
            <a:r>
              <a:rPr lang="en-US" sz="1400" b="1" dirty="0">
                <a:solidFill>
                  <a:schemeClr val="bg1">
                    <a:alpha val="60000"/>
                  </a:schemeClr>
                </a:solidFill>
                <a:latin typeface="Times New Roman" panose="02020603050405020304" pitchFamily="18" charset="0"/>
                <a:cs typeface="Times New Roman" panose="02020603050405020304" pitchFamily="18" charset="0"/>
              </a:rPr>
              <a:t>  </a:t>
            </a:r>
          </a:p>
          <a:p>
            <a:pPr>
              <a:lnSpc>
                <a:spcPct val="90000"/>
              </a:lnSpc>
            </a:pPr>
            <a:endParaRPr lang="en-GB" sz="1400" b="1" dirty="0">
              <a:solidFill>
                <a:schemeClr val="bg1">
                  <a:alpha val="60000"/>
                </a:schemeClr>
              </a:solidFill>
              <a:latin typeface="Times New Roman" panose="02020603050405020304" pitchFamily="18" charset="0"/>
              <a:cs typeface="Times New Roman" panose="02020603050405020304" pitchFamily="18" charset="0"/>
            </a:endParaRPr>
          </a:p>
        </p:txBody>
      </p:sp>
      <p:pic>
        <p:nvPicPr>
          <p:cNvPr id="8" name="Picture 7" descr="Chart&#10;&#10;Description automatically generated">
            <a:extLst>
              <a:ext uri="{FF2B5EF4-FFF2-40B4-BE49-F238E27FC236}">
                <a16:creationId xmlns:a16="http://schemas.microsoft.com/office/drawing/2014/main" id="{299C795F-D5C0-8469-8EAA-7CF87388E8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5577" y="258253"/>
            <a:ext cx="5333440" cy="2942147"/>
          </a:xfrm>
          <a:prstGeom prst="rect">
            <a:avLst/>
          </a:prstGeom>
        </p:spPr>
      </p:pic>
      <p:sp>
        <p:nvSpPr>
          <p:cNvPr id="4" name="Slide Number Placeholder 3"/>
          <p:cNvSpPr>
            <a:spLocks noGrp="1"/>
          </p:cNvSpPr>
          <p:nvPr>
            <p:ph type="sldNum" sz="quarter" idx="11"/>
          </p:nvPr>
        </p:nvSpPr>
        <p:spPr>
          <a:xfrm>
            <a:off x="7774105" y="6375679"/>
            <a:ext cx="794822" cy="345796"/>
          </a:xfrm>
          <a:prstGeom prst="ellipse">
            <a:avLst/>
          </a:prstGeom>
        </p:spPr>
        <p:txBody>
          <a:bodyPr vert="horz" lIns="91440" tIns="45720" rIns="91440" bIns="45720" rtlCol="0">
            <a:normAutofit/>
          </a:bodyPr>
          <a:lstStyle/>
          <a:p>
            <a:pPr>
              <a:lnSpc>
                <a:spcPct val="90000"/>
              </a:lnSpc>
              <a:spcAft>
                <a:spcPts val="600"/>
              </a:spcAft>
              <a:defRPr/>
            </a:pPr>
            <a:fld id="{453A07BA-B035-400D-BCEC-41D9943EC87C}" type="slidenum">
              <a:rPr lang="en-US" sz="1100" smtClean="0">
                <a:solidFill>
                  <a:schemeClr val="tx1">
                    <a:alpha val="60000"/>
                  </a:schemeClr>
                </a:solidFill>
                <a:latin typeface="Calibri" panose="020F0502020204030204"/>
                <a:cs typeface="+mn-cs"/>
              </a:rPr>
              <a:pPr>
                <a:lnSpc>
                  <a:spcPct val="90000"/>
                </a:lnSpc>
                <a:spcAft>
                  <a:spcPts val="600"/>
                </a:spcAft>
                <a:defRPr/>
              </a:pPr>
              <a:t>2</a:t>
            </a:fld>
            <a:endParaRPr lang="en-US" sz="1100">
              <a:solidFill>
                <a:schemeClr val="tx1">
                  <a:alpha val="60000"/>
                </a:schemeClr>
              </a:solidFill>
              <a:latin typeface="Calibri" panose="020F0502020204030204"/>
              <a:cs typeface="+mn-cs"/>
            </a:endParaRPr>
          </a:p>
        </p:txBody>
      </p:sp>
      <p:pic>
        <p:nvPicPr>
          <p:cNvPr id="5" name="Picture 4" descr="Graphical user interface, chart&#10;&#10;Description automatically generated">
            <a:extLst>
              <a:ext uri="{FF2B5EF4-FFF2-40B4-BE49-F238E27FC236}">
                <a16:creationId xmlns:a16="http://schemas.microsoft.com/office/drawing/2014/main" id="{6A59D700-FF06-BCC6-31DF-1A41F8575D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1497" y="3717093"/>
            <a:ext cx="5181600" cy="2669196"/>
          </a:xfrm>
          <a:prstGeom prst="rect">
            <a:avLst/>
          </a:prstGeom>
        </p:spPr>
      </p:pic>
    </p:spTree>
    <p:extLst>
      <p:ext uri="{BB962C8B-B14F-4D97-AF65-F5344CB8AC3E}">
        <p14:creationId xmlns:p14="http://schemas.microsoft.com/office/powerpoint/2010/main" val="38671701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1" name="Rectangle 371">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2" name="Freeform: Shape 373">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3" name="Freeform: Shape 375">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4027"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48BB8B-9353-73FD-1F08-E9518A0E442E}"/>
              </a:ext>
            </a:extLst>
          </p:cNvPr>
          <p:cNvSpPr>
            <a:spLocks noGrp="1"/>
          </p:cNvSpPr>
          <p:nvPr>
            <p:ph type="title"/>
          </p:nvPr>
        </p:nvSpPr>
        <p:spPr>
          <a:xfrm>
            <a:off x="329184" y="859536"/>
            <a:ext cx="3627882" cy="1243584"/>
          </a:xfrm>
        </p:spPr>
        <p:txBody>
          <a:bodyPr>
            <a:normAutofit/>
          </a:bodyPr>
          <a:lstStyle/>
          <a:p>
            <a:pPr>
              <a:lnSpc>
                <a:spcPct val="90000"/>
              </a:lnSpc>
            </a:pPr>
            <a:r>
              <a:rPr lang="en-US" sz="2800"/>
              <a:t>Exploratory Data Analysis </a:t>
            </a:r>
            <a:br>
              <a:rPr lang="en-GB" sz="2800" b="0">
                <a:effectLst/>
                <a:latin typeface="Consolas" panose="020B0609020204030204" pitchFamily="49" charset="0"/>
              </a:rPr>
            </a:br>
            <a:endParaRPr lang="en-GB" sz="2800" dirty="0"/>
          </a:p>
        </p:txBody>
      </p:sp>
      <p:sp>
        <p:nvSpPr>
          <p:cNvPr id="384" name="Rectangle 377">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0" name="Rectangle 379">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185062"/>
            <a:ext cx="373761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2" name="Content Placeholder 5">
            <a:extLst>
              <a:ext uri="{FF2B5EF4-FFF2-40B4-BE49-F238E27FC236}">
                <a16:creationId xmlns:a16="http://schemas.microsoft.com/office/drawing/2014/main" id="{6FE4E79A-9ABB-F073-AFA3-DC2333F258FE}"/>
              </a:ext>
            </a:extLst>
          </p:cNvPr>
          <p:cNvSpPr>
            <a:spLocks noGrp="1"/>
          </p:cNvSpPr>
          <p:nvPr>
            <p:ph idx="1"/>
          </p:nvPr>
        </p:nvSpPr>
        <p:spPr>
          <a:xfrm>
            <a:off x="329184" y="2285292"/>
            <a:ext cx="3627882" cy="3896052"/>
          </a:xfrm>
        </p:spPr>
        <p:txBody>
          <a:bodyPr>
            <a:normAutofit/>
          </a:bodyPr>
          <a:lstStyle/>
          <a:p>
            <a:pPr marL="0" indent="0">
              <a:buNone/>
            </a:pPr>
            <a:r>
              <a:rPr lang="en-US" sz="1600" b="1" i="0" u="sng" dirty="0">
                <a:effectLst/>
                <a:latin typeface="Times New Roman" panose="02020603050405020304" pitchFamily="18" charset="0"/>
                <a:cs typeface="Times New Roman" panose="02020603050405020304" pitchFamily="18" charset="0"/>
              </a:rPr>
              <a:t>Missing Values in both Numerical and Categorical</a:t>
            </a:r>
          </a:p>
          <a:p>
            <a:r>
              <a:rPr lang="en-US" sz="1600" dirty="0">
                <a:latin typeface="Times New Roman" panose="02020603050405020304" pitchFamily="18" charset="0"/>
                <a:cs typeface="Times New Roman" panose="02020603050405020304" pitchFamily="18" charset="0"/>
              </a:rPr>
              <a:t>The top three features with the highest number of missing values are the Alley, Fireplace Qu, and the Pool QC. </a:t>
            </a:r>
          </a:p>
          <a:p>
            <a:r>
              <a:rPr lang="en-US" sz="1600" i="0" dirty="0">
                <a:effectLst/>
                <a:latin typeface="Times New Roman" panose="02020603050405020304" pitchFamily="18" charset="0"/>
                <a:cs typeface="Times New Roman" panose="02020603050405020304" pitchFamily="18" charset="0"/>
              </a:rPr>
              <a:t>To handle them, I have dropped the columns with the missing values.</a:t>
            </a:r>
          </a:p>
          <a:p>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heatmap in purple shows the missing values, the multicolored heatmap shows columns after the missing values are handled. The diagram in the middle shows the summary of the missing values </a:t>
            </a:r>
          </a:p>
          <a:p>
            <a:endParaRPr lang="en-GB" sz="1600" b="1" dirty="0">
              <a:latin typeface="Times New Roman" panose="02020603050405020304" pitchFamily="18" charset="0"/>
              <a:cs typeface="Times New Roman" panose="02020603050405020304" pitchFamily="18" charset="0"/>
            </a:endParaRPr>
          </a:p>
        </p:txBody>
      </p:sp>
      <p:pic>
        <p:nvPicPr>
          <p:cNvPr id="16" name="Picture 15" descr="A screenshot of a computer&#10;&#10;Description automatically generated with low confidence">
            <a:extLst>
              <a:ext uri="{FF2B5EF4-FFF2-40B4-BE49-F238E27FC236}">
                <a16:creationId xmlns:a16="http://schemas.microsoft.com/office/drawing/2014/main" id="{6168C9AB-59F1-4960-7C00-ECF5DFDB2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2103120"/>
            <a:ext cx="3003519" cy="2049901"/>
          </a:xfrm>
          <a:prstGeom prst="rect">
            <a:avLst/>
          </a:prstGeom>
        </p:spPr>
      </p:pic>
      <p:pic>
        <p:nvPicPr>
          <p:cNvPr id="12" name="Picture 11" descr="A picture containing chart&#10;&#10;Description automatically generated">
            <a:extLst>
              <a:ext uri="{FF2B5EF4-FFF2-40B4-BE49-F238E27FC236}">
                <a16:creationId xmlns:a16="http://schemas.microsoft.com/office/drawing/2014/main" id="{1EBA05BF-502B-A22F-06F9-7A63AB55F5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7136" y="57574"/>
            <a:ext cx="3712464" cy="2162508"/>
          </a:xfrm>
          <a:prstGeom prst="rect">
            <a:avLst/>
          </a:prstGeom>
        </p:spPr>
      </p:pic>
      <p:pic>
        <p:nvPicPr>
          <p:cNvPr id="14" name="Picture 13" descr="Graphical user interface&#10;&#10;Description automatically generated with medium confidence">
            <a:extLst>
              <a:ext uri="{FF2B5EF4-FFF2-40B4-BE49-F238E27FC236}">
                <a16:creationId xmlns:a16="http://schemas.microsoft.com/office/drawing/2014/main" id="{818F5846-57CD-C39A-D1FA-9C749CE624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7136" y="4286251"/>
            <a:ext cx="4572000" cy="2571749"/>
          </a:xfrm>
          <a:prstGeom prst="rect">
            <a:avLst/>
          </a:prstGeom>
        </p:spPr>
      </p:pic>
      <p:sp>
        <p:nvSpPr>
          <p:cNvPr id="4" name="Slide Number Placeholder 3"/>
          <p:cNvSpPr>
            <a:spLocks noGrp="1"/>
          </p:cNvSpPr>
          <p:nvPr>
            <p:ph type="sldNum" sz="quarter" idx="11"/>
          </p:nvPr>
        </p:nvSpPr>
        <p:spPr>
          <a:xfrm>
            <a:off x="7748370" y="6356350"/>
            <a:ext cx="1097280" cy="365125"/>
          </a:xfrm>
          <a:prstGeom prst="ellipse">
            <a:avLst/>
          </a:prstGeom>
        </p:spPr>
        <p:txBody>
          <a:bodyPr vert="horz" lIns="91440" tIns="45720" rIns="91440" bIns="45720" rtlCol="0">
            <a:normAutofit/>
          </a:bodyPr>
          <a:lstStyle/>
          <a:p>
            <a:pPr>
              <a:lnSpc>
                <a:spcPct val="90000"/>
              </a:lnSpc>
              <a:spcAft>
                <a:spcPts val="600"/>
              </a:spcAft>
              <a:defRPr/>
            </a:pPr>
            <a:fld id="{453A07BA-B035-400D-BCEC-41D9943EC87C}" type="slidenum">
              <a:rPr lang="en-US" sz="1200">
                <a:solidFill>
                  <a:schemeClr val="tx1">
                    <a:lumMod val="50000"/>
                    <a:lumOff val="50000"/>
                  </a:schemeClr>
                </a:solidFill>
                <a:latin typeface="Calibri" panose="020F0502020204030204"/>
                <a:cs typeface="+mn-cs"/>
              </a:rPr>
              <a:pPr>
                <a:lnSpc>
                  <a:spcPct val="90000"/>
                </a:lnSpc>
                <a:spcAft>
                  <a:spcPts val="600"/>
                </a:spcAft>
                <a:defRPr/>
              </a:pPr>
              <a:t>3</a:t>
            </a:fld>
            <a:endParaRPr lang="en-US" sz="1200">
              <a:solidFill>
                <a:schemeClr val="tx1">
                  <a:lumMod val="50000"/>
                  <a:lumOff val="50000"/>
                </a:schemeClr>
              </a:solidFill>
              <a:latin typeface="Calibri" panose="020F0502020204030204"/>
              <a:cs typeface="+mn-cs"/>
            </a:endParaRPr>
          </a:p>
        </p:txBody>
      </p:sp>
    </p:spTree>
    <p:extLst>
      <p:ext uri="{BB962C8B-B14F-4D97-AF65-F5344CB8AC3E}">
        <p14:creationId xmlns:p14="http://schemas.microsoft.com/office/powerpoint/2010/main" val="4405437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 name="Rectangle 27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0038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Freeform: Shape 279">
            <a:extLst>
              <a:ext uri="{FF2B5EF4-FFF2-40B4-BE49-F238E27FC236}">
                <a16:creationId xmlns:a16="http://schemas.microsoft.com/office/drawing/2014/main" id="{148D8D02-D95F-4915-97A5-3854A2A62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42653" cy="6858000"/>
          </a:xfrm>
          <a:custGeom>
            <a:avLst/>
            <a:gdLst>
              <a:gd name="connsiteX0" fmla="*/ 0 w 5790203"/>
              <a:gd name="connsiteY0" fmla="*/ 0 h 6858000"/>
              <a:gd name="connsiteX1" fmla="*/ 2614049 w 5790203"/>
              <a:gd name="connsiteY1" fmla="*/ 0 h 6858000"/>
              <a:gd name="connsiteX2" fmla="*/ 5790203 w 5790203"/>
              <a:gd name="connsiteY2" fmla="*/ 6858000 h 6858000"/>
              <a:gd name="connsiteX3" fmla="*/ 0 w 579020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90203" h="6858000">
                <a:moveTo>
                  <a:pt x="0" y="0"/>
                </a:moveTo>
                <a:lnTo>
                  <a:pt x="2614049" y="0"/>
                </a:lnTo>
                <a:lnTo>
                  <a:pt x="5790203"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48BB8B-9353-73FD-1F08-E9518A0E442E}"/>
              </a:ext>
            </a:extLst>
          </p:cNvPr>
          <p:cNvSpPr>
            <a:spLocks noGrp="1"/>
          </p:cNvSpPr>
          <p:nvPr>
            <p:ph type="title"/>
          </p:nvPr>
        </p:nvSpPr>
        <p:spPr>
          <a:xfrm>
            <a:off x="15044" y="76201"/>
            <a:ext cx="4687960" cy="685800"/>
          </a:xfrm>
        </p:spPr>
        <p:txBody>
          <a:bodyPr vert="horz" lIns="91440" tIns="45720" rIns="91440" bIns="45720" rtlCol="0">
            <a:normAutofit/>
          </a:bodyPr>
          <a:lstStyle/>
          <a:p>
            <a:r>
              <a:rPr lang="en-US" sz="3500" kern="1200" dirty="0">
                <a:latin typeface="+mj-lt"/>
                <a:ea typeface="+mj-ea"/>
                <a:cs typeface="+mj-cs"/>
              </a:rPr>
              <a:t>Feature Analysis</a:t>
            </a:r>
          </a:p>
        </p:txBody>
      </p:sp>
      <p:sp>
        <p:nvSpPr>
          <p:cNvPr id="11" name="Content Placeholder 10">
            <a:extLst>
              <a:ext uri="{FF2B5EF4-FFF2-40B4-BE49-F238E27FC236}">
                <a16:creationId xmlns:a16="http://schemas.microsoft.com/office/drawing/2014/main" id="{EE22A7C7-44F3-B18E-F71C-37EBE47B380E}"/>
              </a:ext>
            </a:extLst>
          </p:cNvPr>
          <p:cNvSpPr>
            <a:spLocks noGrp="1"/>
          </p:cNvSpPr>
          <p:nvPr>
            <p:ph idx="1"/>
          </p:nvPr>
        </p:nvSpPr>
        <p:spPr>
          <a:xfrm>
            <a:off x="2273" y="762001"/>
            <a:ext cx="5712727" cy="3810000"/>
          </a:xfrm>
        </p:spPr>
        <p:txBody>
          <a:bodyPr vert="horz" lIns="91440" tIns="45720" rIns="91440" bIns="45720" rtlCol="0">
            <a:normAutofit/>
          </a:bodyPr>
          <a:lstStyle/>
          <a:p>
            <a:pPr marL="114300" indent="0">
              <a:buNone/>
            </a:pPr>
            <a:r>
              <a:rPr lang="en-US" sz="1700" kern="1200" dirty="0">
                <a:solidFill>
                  <a:schemeClr val="tx1"/>
                </a:solidFill>
                <a:cs typeface="+mn-cs"/>
              </a:rPr>
              <a:t>The two highly skewed numerical features are </a:t>
            </a:r>
          </a:p>
          <a:p>
            <a:pPr marL="400050" indent="-285750"/>
            <a:r>
              <a:rPr lang="en-US" sz="1700" kern="1200" dirty="0">
                <a:solidFill>
                  <a:schemeClr val="tx1"/>
                </a:solidFill>
                <a:cs typeface="+mn-cs"/>
              </a:rPr>
              <a:t>Garage area </a:t>
            </a:r>
          </a:p>
          <a:p>
            <a:pPr marL="400050" indent="-285750"/>
            <a:r>
              <a:rPr lang="en-US" sz="1700" kern="1200" dirty="0">
                <a:solidFill>
                  <a:schemeClr val="tx1"/>
                </a:solidFill>
                <a:cs typeface="+mn-cs"/>
              </a:rPr>
              <a:t>Sales Price</a:t>
            </a:r>
          </a:p>
          <a:p>
            <a:pPr marL="114300" indent="0">
              <a:buNone/>
            </a:pPr>
            <a:r>
              <a:rPr lang="en-US" sz="1700" kern="1200" dirty="0">
                <a:solidFill>
                  <a:schemeClr val="tx1"/>
                </a:solidFill>
                <a:cs typeface="+mn-cs"/>
              </a:rPr>
              <a:t>The best transformations that I finally picked was the log transformation to remove the skewness in both features.  However, there are still outliers. </a:t>
            </a:r>
          </a:p>
          <a:p>
            <a:pPr marL="114300" indent="0">
              <a:buNone/>
            </a:pPr>
            <a:r>
              <a:rPr lang="en-US" sz="1700" b="1" u="sng" kern="1200" dirty="0">
                <a:solidFill>
                  <a:schemeClr val="tx1"/>
                </a:solidFill>
                <a:cs typeface="+mn-cs"/>
              </a:rPr>
              <a:t>Cardinality</a:t>
            </a:r>
          </a:p>
          <a:p>
            <a:pPr marL="114300" indent="0">
              <a:buNone/>
            </a:pPr>
            <a:r>
              <a:rPr lang="en-US" sz="1700" kern="1200" dirty="0">
                <a:solidFill>
                  <a:schemeClr val="tx1"/>
                </a:solidFill>
                <a:cs typeface="+mn-cs"/>
              </a:rPr>
              <a:t>The three features with the most top cardinalities are: </a:t>
            </a:r>
          </a:p>
          <a:p>
            <a:r>
              <a:rPr lang="en-US" sz="1200" b="0" dirty="0">
                <a:solidFill>
                  <a:srgbClr val="839496"/>
                </a:solidFill>
                <a:effectLst/>
                <a:latin typeface="Consolas" panose="020B0609020204030204" pitchFamily="49" charset="0"/>
              </a:rPr>
              <a:t>Neighborhood -28</a:t>
            </a:r>
          </a:p>
          <a:p>
            <a:r>
              <a:rPr lang="en-US" sz="1200" b="0" dirty="0">
                <a:solidFill>
                  <a:srgbClr val="839496"/>
                </a:solidFill>
                <a:effectLst/>
                <a:latin typeface="Consolas" panose="020B0609020204030204" pitchFamily="49" charset="0"/>
              </a:rPr>
              <a:t>Exterior 2nd- 16</a:t>
            </a:r>
          </a:p>
          <a:p>
            <a:r>
              <a:rPr lang="en-US" sz="1200" b="0" dirty="0">
                <a:solidFill>
                  <a:srgbClr val="839496"/>
                </a:solidFill>
                <a:effectLst/>
                <a:latin typeface="Consolas" panose="020B0609020204030204" pitchFamily="49" charset="0"/>
              </a:rPr>
              <a:t>MS </a:t>
            </a:r>
            <a:r>
              <a:rPr lang="en-US" sz="1200" b="0" dirty="0" err="1">
                <a:solidFill>
                  <a:srgbClr val="839496"/>
                </a:solidFill>
                <a:effectLst/>
                <a:latin typeface="Consolas" panose="020B0609020204030204" pitchFamily="49" charset="0"/>
              </a:rPr>
              <a:t>SubClass</a:t>
            </a:r>
            <a:r>
              <a:rPr lang="en-US" sz="1200" b="0" dirty="0">
                <a:solidFill>
                  <a:srgbClr val="839496"/>
                </a:solidFill>
                <a:effectLst/>
                <a:latin typeface="Consolas" panose="020B0609020204030204" pitchFamily="49" charset="0"/>
              </a:rPr>
              <a:t> -16</a:t>
            </a:r>
          </a:p>
          <a:p>
            <a:pPr marL="0" indent="0">
              <a:buNone/>
            </a:pPr>
            <a:r>
              <a:rPr lang="en-US" sz="1700" kern="1200" dirty="0">
                <a:solidFill>
                  <a:schemeClr val="tx1"/>
                </a:solidFill>
                <a:cs typeface="+mn-cs"/>
              </a:rPr>
              <a:t>To convert the categorical data to  numerical we will use </a:t>
            </a:r>
            <a:r>
              <a:rPr lang="en-US" sz="1700" kern="1200" dirty="0" err="1">
                <a:solidFill>
                  <a:schemeClr val="tx1"/>
                </a:solidFill>
                <a:cs typeface="+mn-cs"/>
              </a:rPr>
              <a:t>LabelEncoder</a:t>
            </a:r>
            <a:r>
              <a:rPr lang="en-US" sz="1700" kern="1200" dirty="0">
                <a:solidFill>
                  <a:schemeClr val="tx1"/>
                </a:solidFill>
                <a:cs typeface="+mn-cs"/>
              </a:rPr>
              <a:t> from </a:t>
            </a:r>
            <a:r>
              <a:rPr lang="en-US" sz="1700" kern="1200" dirty="0" err="1">
                <a:solidFill>
                  <a:schemeClr val="tx1"/>
                </a:solidFill>
                <a:cs typeface="+mn-cs"/>
              </a:rPr>
              <a:t>sklearn</a:t>
            </a:r>
            <a:r>
              <a:rPr lang="en-US" sz="1700" kern="1200" dirty="0">
                <a:solidFill>
                  <a:schemeClr val="tx1"/>
                </a:solidFill>
                <a:cs typeface="+mn-cs"/>
              </a:rPr>
              <a:t> library, with </a:t>
            </a:r>
            <a:r>
              <a:rPr lang="en-US" sz="1700" kern="1200" dirty="0" err="1">
                <a:solidFill>
                  <a:schemeClr val="tx1"/>
                </a:solidFill>
                <a:cs typeface="+mn-cs"/>
              </a:rPr>
              <a:t>fit_transform</a:t>
            </a:r>
            <a:r>
              <a:rPr lang="en-US" sz="1700" kern="1200" dirty="0">
                <a:solidFill>
                  <a:schemeClr val="tx1"/>
                </a:solidFill>
                <a:cs typeface="+mn-cs"/>
              </a:rPr>
              <a:t>()</a:t>
            </a:r>
          </a:p>
          <a:p>
            <a:pPr marL="0" indent="0">
              <a:buNone/>
            </a:pPr>
            <a:endParaRPr lang="en-US" sz="1700" kern="1200" dirty="0">
              <a:solidFill>
                <a:schemeClr val="tx1"/>
              </a:solidFill>
              <a:cs typeface="+mn-cs"/>
            </a:endParaRPr>
          </a:p>
          <a:p>
            <a:pPr marL="0" indent="0">
              <a:buNone/>
            </a:pPr>
            <a:endParaRPr lang="en-US" sz="1700" kern="1200" dirty="0">
              <a:solidFill>
                <a:schemeClr val="tx1"/>
              </a:solidFill>
              <a:cs typeface="+mn-cs"/>
            </a:endParaRPr>
          </a:p>
        </p:txBody>
      </p:sp>
      <p:pic>
        <p:nvPicPr>
          <p:cNvPr id="15" name="Picture 14" descr="Chart, histogram&#10;&#10;Description automatically generated">
            <a:extLst>
              <a:ext uri="{FF2B5EF4-FFF2-40B4-BE49-F238E27FC236}">
                <a16:creationId xmlns:a16="http://schemas.microsoft.com/office/drawing/2014/main" id="{AD279491-1A5D-5B80-8F88-A20B487E2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211" y="387319"/>
            <a:ext cx="2437678" cy="1677122"/>
          </a:xfrm>
          <a:prstGeom prst="rect">
            <a:avLst/>
          </a:prstGeom>
        </p:spPr>
      </p:pic>
      <p:pic>
        <p:nvPicPr>
          <p:cNvPr id="13" name="Picture 12" descr="Chart, histogram&#10;&#10;Description automatically generated">
            <a:extLst>
              <a:ext uri="{FF2B5EF4-FFF2-40B4-BE49-F238E27FC236}">
                <a16:creationId xmlns:a16="http://schemas.microsoft.com/office/drawing/2014/main" id="{9D2A8E5D-980B-E33D-660B-0D1FAE1CD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211" y="2445364"/>
            <a:ext cx="2437677" cy="1704391"/>
          </a:xfrm>
          <a:prstGeom prst="rect">
            <a:avLst/>
          </a:prstGeom>
        </p:spPr>
      </p:pic>
      <p:pic>
        <p:nvPicPr>
          <p:cNvPr id="7" name="Picture 6" descr="Chart, histogram&#10;&#10;Description automatically generated">
            <a:extLst>
              <a:ext uri="{FF2B5EF4-FFF2-40B4-BE49-F238E27FC236}">
                <a16:creationId xmlns:a16="http://schemas.microsoft.com/office/drawing/2014/main" id="{1BD32B0B-549C-AD2F-4A5B-90455472F3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4208" y="4450266"/>
            <a:ext cx="2394720" cy="1837948"/>
          </a:xfrm>
          <a:prstGeom prst="rect">
            <a:avLst/>
          </a:prstGeom>
        </p:spPr>
      </p:pic>
      <p:sp>
        <p:nvSpPr>
          <p:cNvPr id="4" name="Slide Number Placeholder 3"/>
          <p:cNvSpPr>
            <a:spLocks noGrp="1"/>
          </p:cNvSpPr>
          <p:nvPr>
            <p:ph type="sldNum" sz="quarter" idx="11"/>
          </p:nvPr>
        </p:nvSpPr>
        <p:spPr>
          <a:xfrm>
            <a:off x="7995582" y="6356350"/>
            <a:ext cx="522053" cy="365125"/>
          </a:xfrm>
          <a:prstGeom prst="ellipse">
            <a:avLst/>
          </a:prstGeom>
        </p:spPr>
        <p:txBody>
          <a:bodyPr vert="horz" lIns="91440" tIns="45720" rIns="91440" bIns="45720" rtlCol="0">
            <a:normAutofit/>
          </a:bodyPr>
          <a:lstStyle/>
          <a:p>
            <a:pPr>
              <a:lnSpc>
                <a:spcPct val="90000"/>
              </a:lnSpc>
              <a:spcAft>
                <a:spcPts val="600"/>
              </a:spcAft>
              <a:defRPr/>
            </a:pPr>
            <a:fld id="{453A07BA-B035-400D-BCEC-41D9943EC87C}" type="slidenum">
              <a:rPr lang="en-US" sz="1200">
                <a:solidFill>
                  <a:schemeClr val="bg1">
                    <a:alpha val="80000"/>
                  </a:schemeClr>
                </a:solidFill>
                <a:cs typeface="+mn-cs"/>
              </a:rPr>
              <a:pPr>
                <a:lnSpc>
                  <a:spcPct val="90000"/>
                </a:lnSpc>
                <a:spcAft>
                  <a:spcPts val="600"/>
                </a:spcAft>
                <a:defRPr/>
              </a:pPr>
              <a:t>4</a:t>
            </a:fld>
            <a:endParaRPr lang="en-US" sz="1200">
              <a:solidFill>
                <a:schemeClr val="bg1">
                  <a:alpha val="80000"/>
                </a:schemeClr>
              </a:solidFill>
              <a:cs typeface="+mn-cs"/>
            </a:endParaRPr>
          </a:p>
        </p:txBody>
      </p:sp>
      <p:pic>
        <p:nvPicPr>
          <p:cNvPr id="17" name="Picture 16" descr="Graphical user interface&#10;&#10;Description automatically generated">
            <a:extLst>
              <a:ext uri="{FF2B5EF4-FFF2-40B4-BE49-F238E27FC236}">
                <a16:creationId xmlns:a16="http://schemas.microsoft.com/office/drawing/2014/main" id="{F01DFD64-843C-70FD-615D-F4F956AA40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69" y="4343400"/>
            <a:ext cx="2910069" cy="2466160"/>
          </a:xfrm>
          <a:prstGeom prst="rect">
            <a:avLst/>
          </a:prstGeom>
        </p:spPr>
      </p:pic>
      <p:sp>
        <p:nvSpPr>
          <p:cNvPr id="18" name="TextBox 17">
            <a:extLst>
              <a:ext uri="{FF2B5EF4-FFF2-40B4-BE49-F238E27FC236}">
                <a16:creationId xmlns:a16="http://schemas.microsoft.com/office/drawing/2014/main" id="{71AA73A7-BE73-A81E-A0C0-CDB8056E2D8C}"/>
              </a:ext>
            </a:extLst>
          </p:cNvPr>
          <p:cNvSpPr txBox="1"/>
          <p:nvPr/>
        </p:nvSpPr>
        <p:spPr>
          <a:xfrm>
            <a:off x="3124200" y="5105400"/>
            <a:ext cx="2790654" cy="1138773"/>
          </a:xfrm>
          <a:prstGeom prst="rect">
            <a:avLst/>
          </a:prstGeom>
          <a:noFill/>
        </p:spPr>
        <p:txBody>
          <a:bodyPr wrap="square" rtlCol="0">
            <a:spAutoFit/>
          </a:bodyPr>
          <a:lstStyle/>
          <a:p>
            <a:r>
              <a:rPr lang="en-US" sz="1700" dirty="0">
                <a:latin typeface="+mn-lt"/>
              </a:rPr>
              <a:t>I performed the one-</a:t>
            </a:r>
            <a:r>
              <a:rPr lang="en-US" sz="1700" dirty="0" err="1">
                <a:latin typeface="+mn-lt"/>
              </a:rPr>
              <a:t>hotencode</a:t>
            </a:r>
            <a:r>
              <a:rPr lang="en-US" sz="1700" dirty="0">
                <a:latin typeface="+mn-lt"/>
              </a:rPr>
              <a:t>  and got the min as 0, Max as 596, and mean as 232.912 </a:t>
            </a:r>
            <a:endParaRPr lang="en-GB" sz="1700" dirty="0">
              <a:latin typeface="+mn-lt"/>
            </a:endParaRPr>
          </a:p>
        </p:txBody>
      </p:sp>
    </p:spTree>
    <p:extLst>
      <p:ext uri="{BB962C8B-B14F-4D97-AF65-F5344CB8AC3E}">
        <p14:creationId xmlns:p14="http://schemas.microsoft.com/office/powerpoint/2010/main" val="387186585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8" name="Rectangle 297">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0" name="Group 299">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1" cy="1576446"/>
            <a:chOff x="0" y="0"/>
            <a:chExt cx="12192002" cy="1576446"/>
          </a:xfrm>
        </p:grpSpPr>
        <p:sp>
          <p:nvSpPr>
            <p:cNvPr id="301" name="Rectangle 300">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Rectangle 302">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448BB8B-9353-73FD-1F08-E9518A0E442E}"/>
              </a:ext>
            </a:extLst>
          </p:cNvPr>
          <p:cNvSpPr>
            <a:spLocks noGrp="1"/>
          </p:cNvSpPr>
          <p:nvPr>
            <p:ph type="title"/>
          </p:nvPr>
        </p:nvSpPr>
        <p:spPr>
          <a:xfrm>
            <a:off x="1028700" y="407695"/>
            <a:ext cx="7293022" cy="834251"/>
          </a:xfrm>
        </p:spPr>
        <p:txBody>
          <a:bodyPr vert="horz" lIns="91440" tIns="45720" rIns="91440" bIns="45720" rtlCol="0" anchor="ctr">
            <a:normAutofit/>
          </a:bodyPr>
          <a:lstStyle/>
          <a:p>
            <a:pPr>
              <a:lnSpc>
                <a:spcPct val="90000"/>
              </a:lnSpc>
            </a:pPr>
            <a:r>
              <a:rPr lang="en-US" sz="1100" kern="1200">
                <a:solidFill>
                  <a:srgbClr val="FFFFFF"/>
                </a:solidFill>
                <a:latin typeface="+mj-lt"/>
                <a:ea typeface="+mj-ea"/>
                <a:cs typeface="+mj-cs"/>
              </a:rPr>
              <a:t>Bivariate Analysis</a:t>
            </a:r>
            <a:br>
              <a:rPr lang="en-US" sz="1100" kern="1200">
                <a:solidFill>
                  <a:srgbClr val="FFFFFF"/>
                </a:solidFill>
                <a:latin typeface="+mj-lt"/>
                <a:ea typeface="+mj-ea"/>
                <a:cs typeface="+mj-cs"/>
              </a:rPr>
            </a:br>
            <a:r>
              <a:rPr lang="en-US" sz="1100">
                <a:solidFill>
                  <a:srgbClr val="FFFFFF"/>
                </a:solidFill>
                <a:effectLst/>
                <a:latin typeface="Helvetica" panose="020B0604020202020204" pitchFamily="34" charset="0"/>
                <a:ea typeface="Times New Roman" panose="02020603050405020304" pitchFamily="18" charset="0"/>
                <a:cs typeface="Times New Roman" panose="02020603050405020304" pitchFamily="18" charset="0"/>
              </a:rPr>
              <a:t>Perform a bivariate analysis (box plots)</a:t>
            </a:r>
            <a:r>
              <a:rPr lang="en-US" sz="1100" b="0">
                <a:solidFill>
                  <a:srgbClr val="FFFFFF"/>
                </a:solidFill>
                <a:latin typeface="Helvetica" panose="020B0604020202020204" pitchFamily="34" charset="0"/>
                <a:ea typeface="Times New Roman" panose="02020603050405020304" pitchFamily="18" charset="0"/>
                <a:cs typeface="Times New Roman" panose="02020603050405020304" pitchFamily="18" charset="0"/>
              </a:rPr>
              <a:t> </a:t>
            </a:r>
            <a:r>
              <a:rPr lang="en-US" sz="1100">
                <a:solidFill>
                  <a:srgbClr val="FFFFFF"/>
                </a:solidFill>
                <a:effectLst/>
                <a:latin typeface="Helvetica" panose="020B0604020202020204" pitchFamily="34" charset="0"/>
                <a:ea typeface="Times New Roman" panose="02020603050405020304" pitchFamily="18" charset="0"/>
                <a:cs typeface="Times New Roman" panose="02020603050405020304" pitchFamily="18" charset="0"/>
              </a:rPr>
              <a:t>of these features ('MS Zoning', 'Foundation','Garage Type') versus the 'SalePrice’.</a:t>
            </a:r>
            <a:br>
              <a:rPr lang="en-US" sz="1100">
                <a:solidFill>
                  <a:srgbClr val="FFFFFF"/>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US" sz="1100" kern="1200">
              <a:solidFill>
                <a:srgbClr val="FFFFFF"/>
              </a:solidFill>
              <a:latin typeface="+mj-lt"/>
              <a:ea typeface="+mj-ea"/>
              <a:cs typeface="+mj-cs"/>
            </a:endParaRPr>
          </a:p>
        </p:txBody>
      </p:sp>
      <p:pic>
        <p:nvPicPr>
          <p:cNvPr id="5" name="Picture 4" descr="Chart, box and whisker chart&#10;&#10;Description automatically generated">
            <a:extLst>
              <a:ext uri="{FF2B5EF4-FFF2-40B4-BE49-F238E27FC236}">
                <a16:creationId xmlns:a16="http://schemas.microsoft.com/office/drawing/2014/main" id="{38BE321B-B176-6978-772B-D76227F08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5" y="1261644"/>
            <a:ext cx="4694682" cy="3023893"/>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997558F7-181E-3558-CB16-D362F04A0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 y="4269060"/>
            <a:ext cx="4847082" cy="255173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2B9E79DE-21F8-3F52-A01B-5033DE65B9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9776" y="1241946"/>
            <a:ext cx="4687369" cy="3019182"/>
          </a:xfrm>
          <a:prstGeom prst="rect">
            <a:avLst/>
          </a:prstGeom>
        </p:spPr>
      </p:pic>
      <p:sp>
        <p:nvSpPr>
          <p:cNvPr id="11" name="Content Placeholder 10">
            <a:extLst>
              <a:ext uri="{FF2B5EF4-FFF2-40B4-BE49-F238E27FC236}">
                <a16:creationId xmlns:a16="http://schemas.microsoft.com/office/drawing/2014/main" id="{EE22A7C7-44F3-B18E-F71C-37EBE47B380E}"/>
              </a:ext>
            </a:extLst>
          </p:cNvPr>
          <p:cNvSpPr>
            <a:spLocks noGrp="1"/>
          </p:cNvSpPr>
          <p:nvPr>
            <p:ph idx="1"/>
          </p:nvPr>
        </p:nvSpPr>
        <p:spPr>
          <a:xfrm>
            <a:off x="5105399" y="4796775"/>
            <a:ext cx="2997153" cy="1442631"/>
          </a:xfrm>
        </p:spPr>
        <p:txBody>
          <a:bodyPr vert="horz" lIns="91440" tIns="45720" rIns="91440" bIns="45720" rtlCol="0">
            <a:normAutofit fontScale="85000" lnSpcReduction="20000"/>
          </a:bodyPr>
          <a:lstStyle/>
          <a:p>
            <a:pPr marL="0" indent="0">
              <a:buNone/>
            </a:pPr>
            <a:endParaRPr lang="en-US" sz="1700" kern="1200" dirty="0">
              <a:cs typeface="+mn-cs"/>
            </a:endParaRPr>
          </a:p>
          <a:p>
            <a:pPr marL="0" indent="0">
              <a:buNone/>
            </a:pPr>
            <a:r>
              <a:rPr lang="en-US" sz="1700" kern="1200" dirty="0">
                <a:cs typeface="+mn-cs"/>
              </a:rPr>
              <a:t>Though there are a number of outliers, the feature that I believe to be more important in predicting the sale price is the Garage Type, since there is a threshold of at least above 200000, or below. </a:t>
            </a:r>
          </a:p>
        </p:txBody>
      </p:sp>
      <p:sp>
        <p:nvSpPr>
          <p:cNvPr id="4" name="Slide Number Placeholder 3"/>
          <p:cNvSpPr>
            <a:spLocks noGrp="1"/>
          </p:cNvSpPr>
          <p:nvPr>
            <p:ph type="sldNum" sz="quarter" idx="11"/>
          </p:nvPr>
        </p:nvSpPr>
        <p:spPr>
          <a:xfrm>
            <a:off x="8778240" y="6455664"/>
            <a:ext cx="336042" cy="365125"/>
          </a:xfrm>
          <a:prstGeom prst="ellipse">
            <a:avLst/>
          </a:prstGeom>
        </p:spPr>
        <p:txBody>
          <a:bodyPr vert="horz" lIns="91440" tIns="45720" rIns="91440" bIns="45720" rtlCol="0">
            <a:normAutofit/>
          </a:bodyPr>
          <a:lstStyle/>
          <a:p>
            <a:pPr>
              <a:spcAft>
                <a:spcPts val="600"/>
              </a:spcAft>
              <a:defRPr/>
            </a:pPr>
            <a:fld id="{453A07BA-B035-400D-BCEC-41D9943EC87C}" type="slidenum">
              <a:rPr lang="en-US" sz="1000">
                <a:solidFill>
                  <a:schemeClr val="tx1">
                    <a:lumMod val="50000"/>
                    <a:lumOff val="50000"/>
                  </a:schemeClr>
                </a:solidFill>
                <a:cs typeface="+mn-cs"/>
              </a:rPr>
              <a:pPr>
                <a:spcAft>
                  <a:spcPts val="600"/>
                </a:spcAft>
                <a:defRPr/>
              </a:pPr>
              <a:t>5</a:t>
            </a:fld>
            <a:endParaRPr lang="en-US" sz="1000">
              <a:solidFill>
                <a:schemeClr val="tx1">
                  <a:lumMod val="50000"/>
                  <a:lumOff val="50000"/>
                </a:schemeClr>
              </a:solidFill>
              <a:cs typeface="+mn-cs"/>
            </a:endParaRPr>
          </a:p>
        </p:txBody>
      </p:sp>
    </p:spTree>
    <p:extLst>
      <p:ext uri="{BB962C8B-B14F-4D97-AF65-F5344CB8AC3E}">
        <p14:creationId xmlns:p14="http://schemas.microsoft.com/office/powerpoint/2010/main" val="10359141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7" name="Rectangle 386">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8BB8B-9353-73FD-1F08-E9518A0E442E}"/>
              </a:ext>
            </a:extLst>
          </p:cNvPr>
          <p:cNvSpPr>
            <a:spLocks noGrp="1"/>
          </p:cNvSpPr>
          <p:nvPr>
            <p:ph type="title"/>
          </p:nvPr>
        </p:nvSpPr>
        <p:spPr>
          <a:xfrm>
            <a:off x="459487" y="0"/>
            <a:ext cx="4645913" cy="2141609"/>
          </a:xfrm>
        </p:spPr>
        <p:txBody>
          <a:bodyPr vert="horz" lIns="91440" tIns="45720" rIns="91440" bIns="45720" rtlCol="0" anchor="b">
            <a:normAutofit/>
          </a:bodyPr>
          <a:lstStyle/>
          <a:p>
            <a:pPr>
              <a:lnSpc>
                <a:spcPct val="90000"/>
              </a:lnSpc>
            </a:pPr>
            <a:r>
              <a:rPr lang="en-US" sz="3600" kern="1200" dirty="0">
                <a:solidFill>
                  <a:schemeClr val="tx1"/>
                </a:solidFill>
                <a:latin typeface="+mj-lt"/>
              </a:rPr>
              <a:t>Principal Component Analysis (PCA) </a:t>
            </a:r>
            <a:br>
              <a:rPr lang="en-US" sz="3600" kern="1200" dirty="0">
                <a:solidFill>
                  <a:schemeClr val="tx1"/>
                </a:solidFill>
                <a:effectLst/>
                <a:latin typeface="+mj-lt"/>
              </a:rPr>
            </a:br>
            <a:endParaRPr lang="en-US" sz="3600" kern="1200" dirty="0">
              <a:solidFill>
                <a:schemeClr val="tx1"/>
              </a:solidFill>
              <a:latin typeface="+mj-lt"/>
            </a:endParaRPr>
          </a:p>
        </p:txBody>
      </p:sp>
      <p:pic>
        <p:nvPicPr>
          <p:cNvPr id="14" name="Picture 13" descr="Chart, scatter chart&#10;&#10;Description automatically generated">
            <a:extLst>
              <a:ext uri="{FF2B5EF4-FFF2-40B4-BE49-F238E27FC236}">
                <a16:creationId xmlns:a16="http://schemas.microsoft.com/office/drawing/2014/main" id="{AFDD6FC8-91C9-CE33-92A9-54D9036C9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17" y="4649589"/>
            <a:ext cx="3751983" cy="2169811"/>
          </a:xfrm>
          <a:prstGeom prst="rect">
            <a:avLst/>
          </a:prstGeom>
        </p:spPr>
      </p:pic>
      <p:sp>
        <p:nvSpPr>
          <p:cNvPr id="389"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2315691"/>
            <a:ext cx="3257550" cy="18288"/>
          </a:xfrm>
          <a:custGeom>
            <a:avLst/>
            <a:gdLst>
              <a:gd name="connsiteX0" fmla="*/ 0 w 3257550"/>
              <a:gd name="connsiteY0" fmla="*/ 0 h 18288"/>
              <a:gd name="connsiteX1" fmla="*/ 618935 w 3257550"/>
              <a:gd name="connsiteY1" fmla="*/ 0 h 18288"/>
              <a:gd name="connsiteX2" fmla="*/ 1270445 w 3257550"/>
              <a:gd name="connsiteY2" fmla="*/ 0 h 18288"/>
              <a:gd name="connsiteX3" fmla="*/ 1954530 w 3257550"/>
              <a:gd name="connsiteY3" fmla="*/ 0 h 18288"/>
              <a:gd name="connsiteX4" fmla="*/ 2638616 w 3257550"/>
              <a:gd name="connsiteY4" fmla="*/ 0 h 18288"/>
              <a:gd name="connsiteX5" fmla="*/ 3257550 w 3257550"/>
              <a:gd name="connsiteY5" fmla="*/ 0 h 18288"/>
              <a:gd name="connsiteX6" fmla="*/ 3257550 w 3257550"/>
              <a:gd name="connsiteY6" fmla="*/ 18288 h 18288"/>
              <a:gd name="connsiteX7" fmla="*/ 2540889 w 3257550"/>
              <a:gd name="connsiteY7" fmla="*/ 18288 h 18288"/>
              <a:gd name="connsiteX8" fmla="*/ 1824228 w 3257550"/>
              <a:gd name="connsiteY8" fmla="*/ 18288 h 18288"/>
              <a:gd name="connsiteX9" fmla="*/ 1172718 w 3257550"/>
              <a:gd name="connsiteY9" fmla="*/ 18288 h 18288"/>
              <a:gd name="connsiteX10" fmla="*/ 0 w 3257550"/>
              <a:gd name="connsiteY10" fmla="*/ 18288 h 18288"/>
              <a:gd name="connsiteX11" fmla="*/ 0 w 3257550"/>
              <a:gd name="connsiteY11" fmla="*/ 0 h 18288"/>
              <a:gd name="connsiteX0" fmla="*/ 0 w 3257550"/>
              <a:gd name="connsiteY0" fmla="*/ 0 h 18288"/>
              <a:gd name="connsiteX1" fmla="*/ 618935 w 3257550"/>
              <a:gd name="connsiteY1" fmla="*/ 0 h 18288"/>
              <a:gd name="connsiteX2" fmla="*/ 1172718 w 3257550"/>
              <a:gd name="connsiteY2" fmla="*/ 0 h 18288"/>
              <a:gd name="connsiteX3" fmla="*/ 1889379 w 3257550"/>
              <a:gd name="connsiteY3" fmla="*/ 0 h 18288"/>
              <a:gd name="connsiteX4" fmla="*/ 2508314 w 3257550"/>
              <a:gd name="connsiteY4" fmla="*/ 0 h 18288"/>
              <a:gd name="connsiteX5" fmla="*/ 3257550 w 3257550"/>
              <a:gd name="connsiteY5" fmla="*/ 0 h 18288"/>
              <a:gd name="connsiteX6" fmla="*/ 3257550 w 3257550"/>
              <a:gd name="connsiteY6" fmla="*/ 18288 h 18288"/>
              <a:gd name="connsiteX7" fmla="*/ 2606040 w 3257550"/>
              <a:gd name="connsiteY7" fmla="*/ 18288 h 18288"/>
              <a:gd name="connsiteX8" fmla="*/ 1889379 w 3257550"/>
              <a:gd name="connsiteY8" fmla="*/ 18288 h 18288"/>
              <a:gd name="connsiteX9" fmla="*/ 1335595 w 3257550"/>
              <a:gd name="connsiteY9" fmla="*/ 18288 h 18288"/>
              <a:gd name="connsiteX10" fmla="*/ 684085 w 3257550"/>
              <a:gd name="connsiteY10" fmla="*/ 18288 h 18288"/>
              <a:gd name="connsiteX11" fmla="*/ 0 w 3257550"/>
              <a:gd name="connsiteY11" fmla="*/ 18288 h 18288"/>
              <a:gd name="connsiteX12" fmla="*/ 0 w 325755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57550" h="18288" fill="none" extrusionOk="0">
                <a:moveTo>
                  <a:pt x="0" y="0"/>
                </a:moveTo>
                <a:cubicBezTo>
                  <a:pt x="238055" y="-23803"/>
                  <a:pt x="355510" y="-36061"/>
                  <a:pt x="618935" y="0"/>
                </a:cubicBezTo>
                <a:cubicBezTo>
                  <a:pt x="824013" y="-24241"/>
                  <a:pt x="1052378" y="-12230"/>
                  <a:pt x="1270445" y="0"/>
                </a:cubicBezTo>
                <a:cubicBezTo>
                  <a:pt x="1438732" y="12040"/>
                  <a:pt x="1770315" y="33841"/>
                  <a:pt x="1954530" y="0"/>
                </a:cubicBezTo>
                <a:cubicBezTo>
                  <a:pt x="2217655" y="9999"/>
                  <a:pt x="2448868" y="34235"/>
                  <a:pt x="2638616" y="0"/>
                </a:cubicBezTo>
                <a:cubicBezTo>
                  <a:pt x="2852657" y="-7225"/>
                  <a:pt x="3041821" y="26281"/>
                  <a:pt x="3257550" y="0"/>
                </a:cubicBezTo>
                <a:cubicBezTo>
                  <a:pt x="3257297" y="7886"/>
                  <a:pt x="3256790" y="12675"/>
                  <a:pt x="3257550" y="18288"/>
                </a:cubicBezTo>
                <a:cubicBezTo>
                  <a:pt x="2931967" y="31173"/>
                  <a:pt x="2704369" y="55830"/>
                  <a:pt x="2540889" y="18288"/>
                </a:cubicBezTo>
                <a:cubicBezTo>
                  <a:pt x="2357101" y="9323"/>
                  <a:pt x="2120732" y="-29185"/>
                  <a:pt x="1824228" y="18288"/>
                </a:cubicBezTo>
                <a:cubicBezTo>
                  <a:pt x="1528480" y="30037"/>
                  <a:pt x="1473939" y="33928"/>
                  <a:pt x="1172718" y="18288"/>
                </a:cubicBezTo>
                <a:cubicBezTo>
                  <a:pt x="874496" y="38178"/>
                  <a:pt x="461132" y="103798"/>
                  <a:pt x="0" y="18288"/>
                </a:cubicBezTo>
                <a:cubicBezTo>
                  <a:pt x="-935" y="11303"/>
                  <a:pt x="1149" y="6915"/>
                  <a:pt x="0" y="0"/>
                </a:cubicBezTo>
                <a:close/>
              </a:path>
              <a:path w="3257550" h="18288" stroke="0" extrusionOk="0">
                <a:moveTo>
                  <a:pt x="0" y="0"/>
                </a:moveTo>
                <a:cubicBezTo>
                  <a:pt x="277703" y="1668"/>
                  <a:pt x="451855" y="-17860"/>
                  <a:pt x="618935" y="0"/>
                </a:cubicBezTo>
                <a:cubicBezTo>
                  <a:pt x="791286" y="25748"/>
                  <a:pt x="979821" y="22209"/>
                  <a:pt x="1172718" y="0"/>
                </a:cubicBezTo>
                <a:cubicBezTo>
                  <a:pt x="1355430" y="-21075"/>
                  <a:pt x="1706226" y="-126"/>
                  <a:pt x="1889379" y="0"/>
                </a:cubicBezTo>
                <a:cubicBezTo>
                  <a:pt x="2118559" y="-40586"/>
                  <a:pt x="2357830" y="5386"/>
                  <a:pt x="2508314" y="0"/>
                </a:cubicBezTo>
                <a:cubicBezTo>
                  <a:pt x="2671404" y="-45581"/>
                  <a:pt x="2885384" y="-11314"/>
                  <a:pt x="3257550" y="0"/>
                </a:cubicBezTo>
                <a:cubicBezTo>
                  <a:pt x="3257580" y="5290"/>
                  <a:pt x="3259067" y="9247"/>
                  <a:pt x="3257550" y="18288"/>
                </a:cubicBezTo>
                <a:cubicBezTo>
                  <a:pt x="2997361" y="34545"/>
                  <a:pt x="2795683" y="25174"/>
                  <a:pt x="2606040" y="18288"/>
                </a:cubicBezTo>
                <a:cubicBezTo>
                  <a:pt x="2407763" y="-34167"/>
                  <a:pt x="2223219" y="18997"/>
                  <a:pt x="1889379" y="18288"/>
                </a:cubicBezTo>
                <a:cubicBezTo>
                  <a:pt x="1628024" y="31014"/>
                  <a:pt x="1465696" y="36931"/>
                  <a:pt x="1335595" y="18288"/>
                </a:cubicBezTo>
                <a:cubicBezTo>
                  <a:pt x="1230392" y="47482"/>
                  <a:pt x="908325" y="57942"/>
                  <a:pt x="684085" y="18288"/>
                </a:cubicBezTo>
                <a:cubicBezTo>
                  <a:pt x="472226" y="-15941"/>
                  <a:pt x="192171" y="24166"/>
                  <a:pt x="0" y="18288"/>
                </a:cubicBezTo>
                <a:cubicBezTo>
                  <a:pt x="1342" y="9689"/>
                  <a:pt x="453" y="6812"/>
                  <a:pt x="0" y="0"/>
                </a:cubicBezTo>
                <a:close/>
              </a:path>
              <a:path w="3257550" h="18288" fill="none" stroke="0" extrusionOk="0">
                <a:moveTo>
                  <a:pt x="0" y="0"/>
                </a:moveTo>
                <a:cubicBezTo>
                  <a:pt x="217632" y="-7628"/>
                  <a:pt x="374307" y="-12308"/>
                  <a:pt x="618935" y="0"/>
                </a:cubicBezTo>
                <a:cubicBezTo>
                  <a:pt x="891975" y="30966"/>
                  <a:pt x="1043951" y="167"/>
                  <a:pt x="1270445" y="0"/>
                </a:cubicBezTo>
                <a:cubicBezTo>
                  <a:pt x="1543425" y="17587"/>
                  <a:pt x="1660915" y="28016"/>
                  <a:pt x="1954530" y="0"/>
                </a:cubicBezTo>
                <a:cubicBezTo>
                  <a:pt x="2235868" y="27323"/>
                  <a:pt x="2443402" y="-1099"/>
                  <a:pt x="2638616" y="0"/>
                </a:cubicBezTo>
                <a:cubicBezTo>
                  <a:pt x="2834174" y="-62503"/>
                  <a:pt x="3032409" y="-30138"/>
                  <a:pt x="3257550" y="0"/>
                </a:cubicBezTo>
                <a:cubicBezTo>
                  <a:pt x="3256950" y="7980"/>
                  <a:pt x="3256574" y="12620"/>
                  <a:pt x="3257550" y="18288"/>
                </a:cubicBezTo>
                <a:cubicBezTo>
                  <a:pt x="2973462" y="33119"/>
                  <a:pt x="2681333" y="68039"/>
                  <a:pt x="2540889" y="18288"/>
                </a:cubicBezTo>
                <a:cubicBezTo>
                  <a:pt x="2362098" y="-31168"/>
                  <a:pt x="2123314" y="66958"/>
                  <a:pt x="1824228" y="18288"/>
                </a:cubicBezTo>
                <a:cubicBezTo>
                  <a:pt x="1517972" y="29433"/>
                  <a:pt x="1466904" y="11824"/>
                  <a:pt x="1172718" y="18288"/>
                </a:cubicBezTo>
                <a:cubicBezTo>
                  <a:pt x="886213" y="22563"/>
                  <a:pt x="526598" y="-1162"/>
                  <a:pt x="0" y="18288"/>
                </a:cubicBezTo>
                <a:cubicBezTo>
                  <a:pt x="493" y="12135"/>
                  <a:pt x="-1491" y="616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257550"/>
                      <a:gd name="connsiteY0" fmla="*/ 0 h 18288"/>
                      <a:gd name="connsiteX1" fmla="*/ 618935 w 3257550"/>
                      <a:gd name="connsiteY1" fmla="*/ 0 h 18288"/>
                      <a:gd name="connsiteX2" fmla="*/ 1270445 w 3257550"/>
                      <a:gd name="connsiteY2" fmla="*/ 0 h 18288"/>
                      <a:gd name="connsiteX3" fmla="*/ 1954530 w 3257550"/>
                      <a:gd name="connsiteY3" fmla="*/ 0 h 18288"/>
                      <a:gd name="connsiteX4" fmla="*/ 2638616 w 3257550"/>
                      <a:gd name="connsiteY4" fmla="*/ 0 h 18288"/>
                      <a:gd name="connsiteX5" fmla="*/ 3257550 w 3257550"/>
                      <a:gd name="connsiteY5" fmla="*/ 0 h 18288"/>
                      <a:gd name="connsiteX6" fmla="*/ 3257550 w 3257550"/>
                      <a:gd name="connsiteY6" fmla="*/ 18288 h 18288"/>
                      <a:gd name="connsiteX7" fmla="*/ 2540889 w 3257550"/>
                      <a:gd name="connsiteY7" fmla="*/ 18288 h 18288"/>
                      <a:gd name="connsiteX8" fmla="*/ 1824228 w 3257550"/>
                      <a:gd name="connsiteY8" fmla="*/ 18288 h 18288"/>
                      <a:gd name="connsiteX9" fmla="*/ 1172718 w 3257550"/>
                      <a:gd name="connsiteY9" fmla="*/ 18288 h 18288"/>
                      <a:gd name="connsiteX10" fmla="*/ 0 w 3257550"/>
                      <a:gd name="connsiteY10" fmla="*/ 18288 h 18288"/>
                      <a:gd name="connsiteX11" fmla="*/ 0 w 325755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7550" h="18288" fill="none" extrusionOk="0">
                        <a:moveTo>
                          <a:pt x="0" y="0"/>
                        </a:moveTo>
                        <a:cubicBezTo>
                          <a:pt x="222571" y="-4581"/>
                          <a:pt x="395946" y="-20429"/>
                          <a:pt x="618935" y="0"/>
                        </a:cubicBezTo>
                        <a:cubicBezTo>
                          <a:pt x="841925" y="20429"/>
                          <a:pt x="1064831" y="-497"/>
                          <a:pt x="1270445" y="0"/>
                        </a:cubicBezTo>
                        <a:cubicBezTo>
                          <a:pt x="1476059" y="497"/>
                          <a:pt x="1673547" y="428"/>
                          <a:pt x="1954530" y="0"/>
                        </a:cubicBezTo>
                        <a:cubicBezTo>
                          <a:pt x="2235513" y="-428"/>
                          <a:pt x="2452407" y="27906"/>
                          <a:pt x="2638616" y="0"/>
                        </a:cubicBezTo>
                        <a:cubicBezTo>
                          <a:pt x="2824825" y="-27906"/>
                          <a:pt x="3043878" y="-22618"/>
                          <a:pt x="3257550" y="0"/>
                        </a:cubicBezTo>
                        <a:cubicBezTo>
                          <a:pt x="3256841" y="8157"/>
                          <a:pt x="3257137" y="12125"/>
                          <a:pt x="3257550" y="18288"/>
                        </a:cubicBezTo>
                        <a:cubicBezTo>
                          <a:pt x="2955505" y="29918"/>
                          <a:pt x="2697243" y="41720"/>
                          <a:pt x="2540889" y="18288"/>
                        </a:cubicBezTo>
                        <a:cubicBezTo>
                          <a:pt x="2384535" y="-5144"/>
                          <a:pt x="2114539" y="6231"/>
                          <a:pt x="1824228" y="18288"/>
                        </a:cubicBezTo>
                        <a:cubicBezTo>
                          <a:pt x="1533917" y="30345"/>
                          <a:pt x="1462450" y="24037"/>
                          <a:pt x="1172718" y="18288"/>
                        </a:cubicBezTo>
                        <a:cubicBezTo>
                          <a:pt x="882986" y="12540"/>
                          <a:pt x="500637" y="24492"/>
                          <a:pt x="0" y="18288"/>
                        </a:cubicBezTo>
                        <a:cubicBezTo>
                          <a:pt x="-46" y="12483"/>
                          <a:pt x="-203" y="6491"/>
                          <a:pt x="0" y="0"/>
                        </a:cubicBezTo>
                        <a:close/>
                      </a:path>
                      <a:path w="3257550" h="18288" stroke="0" extrusionOk="0">
                        <a:moveTo>
                          <a:pt x="0" y="0"/>
                        </a:moveTo>
                        <a:cubicBezTo>
                          <a:pt x="278434" y="16845"/>
                          <a:pt x="441207" y="-24568"/>
                          <a:pt x="618935" y="0"/>
                        </a:cubicBezTo>
                        <a:cubicBezTo>
                          <a:pt x="796663" y="24568"/>
                          <a:pt x="985120" y="5689"/>
                          <a:pt x="1172718" y="0"/>
                        </a:cubicBezTo>
                        <a:cubicBezTo>
                          <a:pt x="1360316" y="-5689"/>
                          <a:pt x="1666432" y="29765"/>
                          <a:pt x="1889379" y="0"/>
                        </a:cubicBezTo>
                        <a:cubicBezTo>
                          <a:pt x="2112326" y="-29765"/>
                          <a:pt x="2378171" y="13184"/>
                          <a:pt x="2508314" y="0"/>
                        </a:cubicBezTo>
                        <a:cubicBezTo>
                          <a:pt x="2638457" y="-13184"/>
                          <a:pt x="2897393" y="-18048"/>
                          <a:pt x="3257550" y="0"/>
                        </a:cubicBezTo>
                        <a:cubicBezTo>
                          <a:pt x="3257286" y="4493"/>
                          <a:pt x="3257934" y="9472"/>
                          <a:pt x="3257550" y="18288"/>
                        </a:cubicBezTo>
                        <a:cubicBezTo>
                          <a:pt x="3005417" y="4399"/>
                          <a:pt x="2789824" y="23493"/>
                          <a:pt x="2606040" y="18288"/>
                        </a:cubicBezTo>
                        <a:cubicBezTo>
                          <a:pt x="2422256" y="13084"/>
                          <a:pt x="2161816" y="17045"/>
                          <a:pt x="1889379" y="18288"/>
                        </a:cubicBezTo>
                        <a:cubicBezTo>
                          <a:pt x="1616942" y="19531"/>
                          <a:pt x="1456938" y="28545"/>
                          <a:pt x="1335595" y="18288"/>
                        </a:cubicBezTo>
                        <a:cubicBezTo>
                          <a:pt x="1214252" y="8031"/>
                          <a:pt x="876335" y="26295"/>
                          <a:pt x="684085" y="18288"/>
                        </a:cubicBezTo>
                        <a:cubicBezTo>
                          <a:pt x="491835" y="10282"/>
                          <a:pt x="213058" y="3432"/>
                          <a:pt x="0" y="18288"/>
                        </a:cubicBezTo>
                        <a:cubicBezTo>
                          <a:pt x="843" y="9577"/>
                          <a:pt x="371" y="69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70A133-56A8-645C-576B-BF9E6EC672B4}"/>
              </a:ext>
            </a:extLst>
          </p:cNvPr>
          <p:cNvSpPr txBox="1"/>
          <p:nvPr/>
        </p:nvSpPr>
        <p:spPr>
          <a:xfrm>
            <a:off x="459486" y="2504819"/>
            <a:ext cx="5239512" cy="3672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a:latin typeface="+mn-lt"/>
              </a:rPr>
              <a:t>This is a 2dimensionality principal component.</a:t>
            </a:r>
          </a:p>
          <a:p>
            <a:pPr indent="-228600">
              <a:lnSpc>
                <a:spcPct val="90000"/>
              </a:lnSpc>
              <a:spcAft>
                <a:spcPts val="600"/>
              </a:spcAft>
              <a:buFont typeface="Arial" panose="020B0604020202020204" pitchFamily="34" charset="0"/>
              <a:buChar char="•"/>
            </a:pPr>
            <a:endParaRPr lang="en-US" sz="1900">
              <a:latin typeface="+mn-lt"/>
            </a:endParaRPr>
          </a:p>
          <a:p>
            <a:pPr indent="-228600">
              <a:lnSpc>
                <a:spcPct val="90000"/>
              </a:lnSpc>
              <a:spcAft>
                <a:spcPts val="600"/>
              </a:spcAft>
              <a:buFont typeface="Arial" panose="020B0604020202020204" pitchFamily="34" charset="0"/>
              <a:buChar char="•"/>
            </a:pPr>
            <a:endParaRPr lang="en-US" sz="1900">
              <a:latin typeface="+mn-lt"/>
            </a:endParaRPr>
          </a:p>
        </p:txBody>
      </p:sp>
      <p:pic>
        <p:nvPicPr>
          <p:cNvPr id="6" name="Content Placeholder 5" descr="Chart, scatter chart&#10;&#10;Description automatically generated">
            <a:extLst>
              <a:ext uri="{FF2B5EF4-FFF2-40B4-BE49-F238E27FC236}">
                <a16:creationId xmlns:a16="http://schemas.microsoft.com/office/drawing/2014/main" id="{B21D33A1-933A-DA75-A52B-B4E7900C79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958" y="2784046"/>
            <a:ext cx="3541390" cy="1901411"/>
          </a:xfrm>
          <a:prstGeom prst="rect">
            <a:avLst/>
          </a:prstGeom>
        </p:spPr>
      </p:pic>
      <p:pic>
        <p:nvPicPr>
          <p:cNvPr id="12" name="Picture 11" descr="Chart, scatter chart&#10;&#10;Description automatically generated">
            <a:extLst>
              <a:ext uri="{FF2B5EF4-FFF2-40B4-BE49-F238E27FC236}">
                <a16:creationId xmlns:a16="http://schemas.microsoft.com/office/drawing/2014/main" id="{D8219562-5204-067C-0A95-A08F96A00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3307" y="136525"/>
            <a:ext cx="4501300" cy="2442940"/>
          </a:xfrm>
          <a:prstGeom prst="rect">
            <a:avLst/>
          </a:prstGeom>
        </p:spPr>
      </p:pic>
      <p:sp>
        <p:nvSpPr>
          <p:cNvPr id="4" name="Slide Number Placeholder 3"/>
          <p:cNvSpPr>
            <a:spLocks noGrp="1"/>
          </p:cNvSpPr>
          <p:nvPr>
            <p:ph type="sldNum" sz="quarter" idx="11"/>
          </p:nvPr>
        </p:nvSpPr>
        <p:spPr>
          <a:xfrm>
            <a:off x="6457950" y="6356350"/>
            <a:ext cx="2057400" cy="365125"/>
          </a:xfrm>
          <a:prstGeom prst="ellipse">
            <a:avLst/>
          </a:prstGeom>
        </p:spPr>
        <p:txBody>
          <a:bodyPr vert="horz" lIns="91440" tIns="45720" rIns="91440" bIns="45720" rtlCol="0" anchor="ctr">
            <a:normAutofit/>
          </a:bodyPr>
          <a:lstStyle/>
          <a:p>
            <a:pPr>
              <a:lnSpc>
                <a:spcPct val="90000"/>
              </a:lnSpc>
              <a:spcAft>
                <a:spcPts val="600"/>
              </a:spcAft>
              <a:defRPr/>
            </a:pPr>
            <a:fld id="{453A07BA-B035-400D-BCEC-41D9943EC87C}" type="slidenum">
              <a:rPr lang="en-US" sz="1200">
                <a:solidFill>
                  <a:schemeClr val="tx1">
                    <a:tint val="75000"/>
                  </a:schemeClr>
                </a:solidFill>
                <a:cs typeface="+mn-cs"/>
              </a:rPr>
              <a:pPr>
                <a:lnSpc>
                  <a:spcPct val="90000"/>
                </a:lnSpc>
                <a:spcAft>
                  <a:spcPts val="600"/>
                </a:spcAft>
                <a:defRPr/>
              </a:pPr>
              <a:t>6</a:t>
            </a:fld>
            <a:endParaRPr lang="en-US" sz="1200">
              <a:solidFill>
                <a:schemeClr val="tx1">
                  <a:tint val="75000"/>
                </a:schemeClr>
              </a:solidFill>
              <a:cs typeface="+mn-cs"/>
            </a:endParaRPr>
          </a:p>
        </p:txBody>
      </p:sp>
      <p:sp>
        <p:nvSpPr>
          <p:cNvPr id="15" name="TextBox 14">
            <a:extLst>
              <a:ext uri="{FF2B5EF4-FFF2-40B4-BE49-F238E27FC236}">
                <a16:creationId xmlns:a16="http://schemas.microsoft.com/office/drawing/2014/main" id="{20C47A88-7C4B-DF93-1107-B1F9422E4AFB}"/>
              </a:ext>
            </a:extLst>
          </p:cNvPr>
          <p:cNvSpPr txBox="1"/>
          <p:nvPr/>
        </p:nvSpPr>
        <p:spPr>
          <a:xfrm>
            <a:off x="4332594" y="3038668"/>
            <a:ext cx="4362726" cy="1569660"/>
          </a:xfrm>
          <a:prstGeom prst="rect">
            <a:avLst/>
          </a:prstGeom>
          <a:noFill/>
        </p:spPr>
        <p:txBody>
          <a:bodyPr wrap="square" rtlCol="0">
            <a:spAutoFit/>
          </a:bodyPr>
          <a:lstStyle/>
          <a:p>
            <a:r>
              <a:rPr lang="en-US" dirty="0"/>
              <a:t>The other two represent component 1 &amp; 2 against </a:t>
            </a:r>
            <a:r>
              <a:rPr lang="en-US" dirty="0" err="1"/>
              <a:t>SalePrice</a:t>
            </a:r>
            <a:r>
              <a:rPr lang="en-US" dirty="0"/>
              <a:t>. Component 1 has a higher correlation to </a:t>
            </a:r>
            <a:r>
              <a:rPr lang="en-US" dirty="0" err="1"/>
              <a:t>SalePrice</a:t>
            </a:r>
            <a:r>
              <a:rPr lang="en-US" dirty="0"/>
              <a:t>.</a:t>
            </a:r>
            <a:endParaRPr lang="en-GB" dirty="0"/>
          </a:p>
        </p:txBody>
      </p:sp>
    </p:spTree>
    <p:extLst>
      <p:ext uri="{BB962C8B-B14F-4D97-AF65-F5344CB8AC3E}">
        <p14:creationId xmlns:p14="http://schemas.microsoft.com/office/powerpoint/2010/main" val="2207768346"/>
      </p:ext>
    </p:extLst>
  </p:cSld>
  <p:clrMapOvr>
    <a:masterClrMapping/>
  </p:clrMapOvr>
  <p:transition spd="slow">
    <p:push dir="u"/>
  </p:transition>
</p:sld>
</file>

<file path=ppt/theme/theme1.xml><?xml version="1.0" encoding="utf-8"?>
<a:theme xmlns:a="http://schemas.openxmlformats.org/drawingml/2006/main" name="iLabAfrica Template v2">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1_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1_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1_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1_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1_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1_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iLabAfrica Template v2</Template>
  <TotalTime>0</TotalTime>
  <Words>406</Words>
  <Application>Microsoft Office PowerPoint</Application>
  <PresentationFormat>On-screen Show (4:3)</PresentationFormat>
  <Paragraphs>45</Paragraphs>
  <Slides>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Arial</vt:lpstr>
      <vt:lpstr>Arial Narrow</vt:lpstr>
      <vt:lpstr>Bookman Old Style</vt:lpstr>
      <vt:lpstr>Calibri</vt:lpstr>
      <vt:lpstr>Consolas</vt:lpstr>
      <vt:lpstr>GeosansLight</vt:lpstr>
      <vt:lpstr>Gill Sans MT</vt:lpstr>
      <vt:lpstr>Helvetica</vt:lpstr>
      <vt:lpstr>Myriad Pro</vt:lpstr>
      <vt:lpstr>Tahoma</vt:lpstr>
      <vt:lpstr>Times New Roman</vt:lpstr>
      <vt:lpstr>Wingdings</vt:lpstr>
      <vt:lpstr>iLabAfrica Template v2</vt:lpstr>
      <vt:lpstr>PowerPoint Presentation</vt:lpstr>
      <vt:lpstr>Understanding the Data &amp; Performing EDA</vt:lpstr>
      <vt:lpstr>Exploratory Data Analysis  </vt:lpstr>
      <vt:lpstr>Feature Analysis</vt:lpstr>
      <vt:lpstr>Bivariate Analysis Perform a bivariate analysis (box plots) of these features ('MS Zoning', 'Foundation','Garage Type') versus the 'SalePrice’. </vt:lpstr>
      <vt:lpstr>Principal Component Analysis (PCA)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2013-09-12T10:06:00Z</dcterms:created>
  <dcterms:modified xsi:type="dcterms:W3CDTF">2022-08-28T15:32:09Z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2057-11.2.0.9684</vt:lpwstr>
  </property>
</Properties>
</file>