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1" r:id="rId2"/>
    <p:sldId id="441" r:id="rId3"/>
    <p:sldId id="443" r:id="rId4"/>
    <p:sldId id="44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D2B"/>
    <a:srgbClr val="FF9900"/>
    <a:srgbClr val="5B4037"/>
    <a:srgbClr val="000000"/>
    <a:srgbClr val="CC6600"/>
    <a:srgbClr val="FF9933"/>
    <a:srgbClr val="FFD54F"/>
    <a:srgbClr val="FFDC6D"/>
    <a:srgbClr val="E2E0C8"/>
    <a:srgbClr val="DCB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30" autoAdjust="0"/>
    <p:restoredTop sz="90929" autoAdjust="0"/>
  </p:normalViewPr>
  <p:slideViewPr>
    <p:cSldViewPr>
      <p:cViewPr varScale="1">
        <p:scale>
          <a:sx n="40" d="100"/>
          <a:sy n="40" d="100"/>
        </p:scale>
        <p:origin x="24" y="634"/>
      </p:cViewPr>
      <p:guideLst>
        <p:guide orient="horz" pos="2160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64"/>
    </p:cViewPr>
  </p:sorterViewPr>
  <p:notesViewPr>
    <p:cSldViewPr>
      <p:cViewPr varScale="1">
        <p:scale>
          <a:sx n="72" d="100"/>
          <a:sy n="72" d="100"/>
        </p:scale>
        <p:origin x="293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26BB2-D5B7-4A5A-B91B-16FBCC9B69BA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EA797-1F27-4827-8233-81AEAA525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32DEB-4267-452C-B038-BBC990EFCF4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A8554-D472-4915-9D78-19965E14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9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</p:spPr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886200"/>
            <a:ext cx="5029200" cy="609600"/>
          </a:xfrm>
          <a:prstGeom prst="rect">
            <a:avLst/>
          </a:prstGeom>
          <a:solidFill>
            <a:srgbClr val="FFDC6D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  <a:cs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effectLst/>
                <a:latin typeface="Myriad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B229BDC8-C7E1-4D03-B7F8-1E51B13A17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1"/>
            <a:ext cx="6019800" cy="5727700"/>
          </a:xfrm>
          <a:prstGeom prst="rect">
            <a:avLst/>
          </a:prstGeom>
          <a:solidFill>
            <a:srgbClr val="FFDC6D">
              <a:alpha val="23000"/>
            </a:srgbClr>
          </a:solidFill>
        </p:spPr>
        <p:txBody>
          <a:bodyPr vert="eaVert"/>
          <a:lstStyle>
            <a:lvl1pPr>
              <a:defRPr>
                <a:solidFill>
                  <a:srgbClr val="000000"/>
                </a:solidFill>
                <a:latin typeface="+mn-lt"/>
                <a:cs typeface="Lucida Sans" panose="020B0602030504020204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A7789-00F8-4E36-824F-AB3CF65F3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066799"/>
            <a:ext cx="8229600" cy="495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cs typeface="Lucida Sans" panose="020B0602030504020204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32D09A-BB65-4183-ADEB-AE72552FBB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idx="12"/>
          </p:nvPr>
        </p:nvSpPr>
        <p:spPr>
          <a:xfrm>
            <a:off x="457200" y="292100"/>
            <a:ext cx="822960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2296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cs typeface="Lucida Sans" panose="020B0602030504020204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581400"/>
            <a:ext cx="8229600" cy="2438401"/>
          </a:xfrm>
          <a:prstGeom prst="rect">
            <a:avLst/>
          </a:prstGeom>
        </p:spPr>
        <p:txBody>
          <a:bodyPr/>
          <a:lstStyle>
            <a:lvl1pPr marL="342900" indent="-342900">
              <a:defRPr lang="en-US" sz="2800" dirty="0" smtClean="0">
                <a:solidFill>
                  <a:srgbClr val="000000"/>
                </a:solidFill>
                <a:latin typeface="+mn-lt"/>
                <a:ea typeface="+mn-ea"/>
                <a:cs typeface="Lucida Sans" panose="020B0602030504020204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Second level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Third level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Fourth level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32D09A-BB65-4183-ADEB-AE72552F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40386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038600" cy="2438400"/>
          </a:xfrm>
          <a:prstGeom prst="rect">
            <a:avLst/>
          </a:prstGeom>
        </p:spPr>
        <p:txBody>
          <a:bodyPr/>
          <a:lstStyle>
            <a:lvl1pPr>
              <a:defRPr lang="en-US" sz="28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581400"/>
            <a:ext cx="8229600" cy="2438401"/>
          </a:xfrm>
          <a:prstGeom prst="rect">
            <a:avLst/>
          </a:prstGeom>
        </p:spPr>
        <p:txBody>
          <a:bodyPr/>
          <a:lstStyle>
            <a:lvl1pPr marL="342900" indent="-342900">
              <a:defRPr lang="en-US" sz="28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Second level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Third level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Fourth level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32D09A-BB65-4183-ADEB-AE72552F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2296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cs typeface="Lucida Sans" panose="020B0602030504020204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581400"/>
            <a:ext cx="8229600" cy="2462212"/>
          </a:xfrm>
          <a:prstGeom prst="rect">
            <a:avLst/>
          </a:prstGeom>
        </p:spPr>
        <p:txBody>
          <a:bodyPr/>
          <a:lstStyle>
            <a:lvl1pPr marL="342900" indent="-342900">
              <a:defRPr lang="en-US" sz="2800" dirty="0" smtClean="0">
                <a:solidFill>
                  <a:srgbClr val="000000"/>
                </a:solidFill>
                <a:latin typeface="+mn-lt"/>
                <a:ea typeface="+mn-ea"/>
                <a:cs typeface="Lucida Sans" panose="020B0602030504020204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Second level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Third level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Fourth level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32D09A-BB65-4183-ADEB-AE72552F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87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cs typeface="Lucida Sans" panose="020B0602030504020204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66800"/>
            <a:ext cx="4038600" cy="4876800"/>
          </a:xfrm>
          <a:prstGeom prst="rect">
            <a:avLst/>
          </a:prstGeom>
        </p:spPr>
        <p:txBody>
          <a:bodyPr/>
          <a:lstStyle>
            <a:lvl1pPr>
              <a:defRPr lang="en-US" sz="2800" dirty="0" smtClean="0">
                <a:solidFill>
                  <a:srgbClr val="000000"/>
                </a:solidFill>
                <a:latin typeface="+mn-lt"/>
                <a:ea typeface="+mn-ea"/>
                <a:cs typeface="Lucida Sans" panose="020B0602030504020204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32D09A-BB65-4183-ADEB-AE72552F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92100"/>
            <a:ext cx="822960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4038600" cy="23622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+mn-lt"/>
                <a:cs typeface="Lucida Sans" panose="020B0602030504020204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038600" cy="2362200"/>
          </a:xfrm>
          <a:prstGeom prst="rect">
            <a:avLst/>
          </a:prstGeom>
        </p:spPr>
        <p:txBody>
          <a:bodyPr/>
          <a:lstStyle>
            <a:lvl1pPr>
              <a:defRPr lang="en-US" sz="2000" dirty="0" smtClean="0">
                <a:solidFill>
                  <a:srgbClr val="000000"/>
                </a:solidFill>
                <a:latin typeface="+mn-lt"/>
                <a:ea typeface="+mn-ea"/>
                <a:cs typeface="Lucida Sans" panose="020B0602030504020204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505200"/>
            <a:ext cx="4038600" cy="2462212"/>
          </a:xfrm>
          <a:prstGeom prst="rect">
            <a:avLst/>
          </a:prstGeom>
        </p:spPr>
        <p:txBody>
          <a:bodyPr/>
          <a:lstStyle>
            <a:lvl1pPr>
              <a:defRPr lang="en-US" sz="2000" dirty="0" smtClean="0">
                <a:solidFill>
                  <a:srgbClr val="000000"/>
                </a:solidFill>
                <a:latin typeface="+mn-lt"/>
                <a:ea typeface="+mn-ea"/>
                <a:cs typeface="Lucida Sans" panose="020B0602030504020204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505200"/>
            <a:ext cx="4038600" cy="2462212"/>
          </a:xfrm>
          <a:prstGeom prst="rect">
            <a:avLst/>
          </a:prstGeom>
        </p:spPr>
        <p:txBody>
          <a:bodyPr/>
          <a:lstStyle>
            <a:lvl1pPr>
              <a:defRPr lang="en-US" sz="2000" dirty="0" smtClean="0">
                <a:solidFill>
                  <a:srgbClr val="000000"/>
                </a:solidFill>
                <a:latin typeface="+mn-lt"/>
                <a:ea typeface="+mn-ea"/>
                <a:cs typeface="Lucida Sans" panose="020B0602030504020204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32D09A-BB65-4183-ADEB-AE72552F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066800"/>
            <a:ext cx="82296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32D09A-BB65-4183-ADEB-AE72552FBB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622300"/>
          </a:xfrm>
        </p:spPr>
        <p:txBody>
          <a:bodyPr/>
          <a:lstStyle>
            <a:lvl1pPr>
              <a:defRPr sz="4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+mn-lt"/>
                <a:cs typeface="Lucida Sans" panose="020B0602030504020204" pitchFamily="34" charset="0"/>
              </a:defRPr>
            </a:lvl1pPr>
            <a:lvl2pPr>
              <a:defRPr sz="2800">
                <a:solidFill>
                  <a:srgbClr val="000000"/>
                </a:solidFill>
                <a:latin typeface="Myriad Pro" pitchFamily="34" charset="0"/>
              </a:defRPr>
            </a:lvl2pPr>
            <a:lvl3pPr>
              <a:defRPr sz="2400">
                <a:solidFill>
                  <a:srgbClr val="000000"/>
                </a:solidFill>
                <a:latin typeface="Myriad Pro" pitchFamily="34" charset="0"/>
              </a:defRPr>
            </a:lvl3pPr>
            <a:lvl4pPr>
              <a:defRPr>
                <a:solidFill>
                  <a:srgbClr val="000000"/>
                </a:solidFill>
                <a:latin typeface="Myriad Pro" pitchFamily="34" charset="0"/>
              </a:defRPr>
            </a:lvl4pPr>
            <a:lvl5pPr>
              <a:defRPr>
                <a:solidFill>
                  <a:srgbClr val="000000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3A07BA-B035-400D-BCEC-41D9943EC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781802"/>
            <a:ext cx="7467599" cy="790198"/>
          </a:xfrm>
          <a:solidFill>
            <a:srgbClr val="FFDC6D"/>
          </a:solidFill>
          <a:ln>
            <a:noFill/>
          </a:ln>
        </p:spPr>
        <p:txBody>
          <a:bodyPr/>
          <a:lstStyle>
            <a:lvl1pPr algn="ctr">
              <a:defRPr sz="4000" b="1" cap="all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16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5162D9-75E6-4A27-863A-F09A658B06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22300"/>
          </a:xfrm>
        </p:spPr>
        <p:txBody>
          <a:bodyPr/>
          <a:lstStyle>
            <a:lvl1pPr>
              <a:defRPr sz="4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87679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+mn-lt"/>
                <a:cs typeface="Lucida Sans" panose="020B0602030504020204" pitchFamily="34" charset="0"/>
              </a:defRPr>
            </a:lvl1pPr>
            <a:lvl2pPr>
              <a:defRPr sz="2400">
                <a:solidFill>
                  <a:srgbClr val="000000"/>
                </a:solidFill>
                <a:latin typeface="Myriad Pro" pitchFamily="34" charset="0"/>
                <a:cs typeface="Lucida Sans" panose="020B0602030504020204" pitchFamily="34" charset="0"/>
              </a:defRPr>
            </a:lvl2pPr>
            <a:lvl3pPr>
              <a:defRPr sz="2200">
                <a:solidFill>
                  <a:srgbClr val="000000"/>
                </a:solidFill>
                <a:latin typeface="Myriad Pro" pitchFamily="34" charset="0"/>
                <a:cs typeface="Lucida Sans" panose="020B0602030504020204" pitchFamily="34" charset="0"/>
              </a:defRPr>
            </a:lvl3pPr>
            <a:lvl4pPr>
              <a:defRPr sz="2000">
                <a:solidFill>
                  <a:srgbClr val="000000"/>
                </a:solidFill>
                <a:latin typeface="Myriad Pro" pitchFamily="34" charset="0"/>
                <a:cs typeface="Lucida Sans" panose="020B0602030504020204" pitchFamily="34" charset="0"/>
              </a:defRPr>
            </a:lvl4pPr>
            <a:lvl5pPr>
              <a:defRPr sz="1800">
                <a:solidFill>
                  <a:srgbClr val="000000"/>
                </a:solidFill>
                <a:latin typeface="Myriad Pro" pitchFamily="34" charset="0"/>
                <a:cs typeface="Lucida Sans" panose="020B0602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876799"/>
          </a:xfrm>
          <a:prstGeom prst="rect">
            <a:avLst/>
          </a:prstGeom>
        </p:spPr>
        <p:txBody>
          <a:bodyPr/>
          <a:lstStyle>
            <a:lvl1pPr marL="342900" indent="-342900">
              <a:defRPr lang="en-US" sz="2800" dirty="0" smtClean="0">
                <a:solidFill>
                  <a:srgbClr val="000000"/>
                </a:solidFill>
                <a:latin typeface="+mn-lt"/>
                <a:ea typeface="+mn-ea"/>
                <a:cs typeface="Lucida Sans" panose="020B0602030504020204" pitchFamily="34" charset="0"/>
              </a:defRPr>
            </a:lvl1pPr>
            <a:lvl2pPr>
              <a:defRPr sz="2400">
                <a:solidFill>
                  <a:srgbClr val="000000"/>
                </a:solidFill>
                <a:latin typeface="Myriad Pro" pitchFamily="34" charset="0"/>
              </a:defRPr>
            </a:lvl2pPr>
            <a:lvl3pPr>
              <a:defRPr sz="2200">
                <a:solidFill>
                  <a:srgbClr val="000000"/>
                </a:solidFill>
                <a:latin typeface="Myriad Pro" pitchFamily="34" charset="0"/>
              </a:defRPr>
            </a:lvl3pPr>
            <a:lvl4pPr>
              <a:defRPr sz="2000">
                <a:solidFill>
                  <a:srgbClr val="000000"/>
                </a:solidFill>
                <a:latin typeface="Myriad Pro" pitchFamily="34" charset="0"/>
              </a:defRPr>
            </a:lvl4pPr>
            <a:lvl5pPr>
              <a:defRPr sz="1800">
                <a:solidFill>
                  <a:srgbClr val="000000"/>
                </a:solidFill>
                <a:latin typeface="Myriad Pro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Second level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Third level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Fourth level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85ABB0-0705-4CAC-A268-CA05EFAF96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ln>
            <a:solidFill>
              <a:srgbClr val="FFD54F"/>
            </a:solidFill>
          </a:ln>
        </p:spPr>
        <p:txBody>
          <a:bodyPr anchor="b"/>
          <a:lstStyle>
            <a:lvl1pPr marL="0" indent="0">
              <a:buNone/>
              <a:defRPr sz="2400" b="0">
                <a:solidFill>
                  <a:srgbClr val="FFC000"/>
                </a:solidFill>
                <a:latin typeface="+mn-lt"/>
                <a:cs typeface="Lucida Sans" panose="020B0602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114799"/>
          </a:xfrm>
          <a:prstGeom prst="rect">
            <a:avLst/>
          </a:prstGeom>
          <a:gradFill flip="none" rotWithShape="1">
            <a:gsLst>
              <a:gs pos="0">
                <a:srgbClr val="FFDC6D">
                  <a:tint val="66000"/>
                  <a:satMod val="160000"/>
                </a:srgbClr>
              </a:gs>
              <a:gs pos="50000">
                <a:srgbClr val="FFDC6D">
                  <a:tint val="44500"/>
                  <a:satMod val="160000"/>
                </a:srgbClr>
              </a:gs>
              <a:gs pos="100000">
                <a:srgbClr val="FFDC6D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/>
          <a:lstStyle>
            <a:lvl1pPr marL="342900" indent="-342900">
              <a:defRPr lang="en-US" sz="2400" dirty="0" smtClean="0">
                <a:solidFill>
                  <a:srgbClr val="000000"/>
                </a:solidFill>
                <a:latin typeface="+mn-lt"/>
                <a:ea typeface="+mn-ea"/>
                <a:cs typeface="Lucida Sans" panose="020B0602030504020204" pitchFamily="34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Second level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Third level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Fourth level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ln>
            <a:solidFill>
              <a:srgbClr val="FFD54F"/>
            </a:solidFill>
          </a:ln>
        </p:spPr>
        <p:txBody>
          <a:bodyPr anchor="b"/>
          <a:lstStyle>
            <a:lvl1pPr marL="0" indent="0">
              <a:buNone/>
              <a:defRPr sz="2400" b="0">
                <a:solidFill>
                  <a:srgbClr val="FFC000"/>
                </a:solidFill>
                <a:latin typeface="+mn-lt"/>
                <a:cs typeface="Lucida Sans" panose="020B0602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114799"/>
          </a:xfrm>
          <a:prstGeom prst="rect">
            <a:avLst/>
          </a:prstGeom>
          <a:gradFill flip="none" rotWithShape="1">
            <a:gsLst>
              <a:gs pos="0">
                <a:srgbClr val="FFDC6D">
                  <a:tint val="66000"/>
                  <a:satMod val="160000"/>
                </a:srgbClr>
              </a:gs>
              <a:gs pos="50000">
                <a:srgbClr val="FFDC6D">
                  <a:tint val="44500"/>
                  <a:satMod val="160000"/>
                </a:srgbClr>
              </a:gs>
              <a:gs pos="100000">
                <a:srgbClr val="FFDC6D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/>
          <a:lstStyle>
            <a:lvl1pPr marL="342900" indent="-342900">
              <a:defRPr lang="en-US" sz="2400" dirty="0" smtClean="0">
                <a:solidFill>
                  <a:srgbClr val="000000"/>
                </a:solidFill>
                <a:latin typeface="+mn-lt"/>
                <a:ea typeface="+mn-ea"/>
                <a:cs typeface="Lucida Sans" panose="020B0602030504020204" pitchFamily="34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Second level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Third level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Fourth level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C7BE01-DBE2-4863-957F-5FA5503F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31" y="292099"/>
            <a:ext cx="8238669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F45A68-0BE5-451F-BD35-2338FFF209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6521" y="1143000"/>
            <a:ext cx="4038600" cy="4800599"/>
          </a:xfrm>
          <a:prstGeom prst="rect">
            <a:avLst/>
          </a:prstGeom>
        </p:spPr>
        <p:txBody>
          <a:bodyPr/>
          <a:lstStyle>
            <a:lvl1pPr marL="342900" indent="-342900">
              <a:defRPr lang="en-US" sz="2800" dirty="0" smtClean="0">
                <a:solidFill>
                  <a:srgbClr val="000000"/>
                </a:solidFill>
                <a:latin typeface="+mn-lt"/>
                <a:ea typeface="+mn-ea"/>
                <a:cs typeface="Lucida Sans" panose="020B0602030504020204" pitchFamily="34" charset="0"/>
              </a:defRPr>
            </a:lvl1pPr>
            <a:lvl2pPr>
              <a:defRPr sz="2400">
                <a:solidFill>
                  <a:srgbClr val="000000"/>
                </a:solidFill>
                <a:latin typeface="Myriad Pro" pitchFamily="34" charset="0"/>
              </a:defRPr>
            </a:lvl2pPr>
            <a:lvl3pPr>
              <a:defRPr sz="2200">
                <a:solidFill>
                  <a:srgbClr val="000000"/>
                </a:solidFill>
                <a:latin typeface="Myriad Pro" pitchFamily="34" charset="0"/>
              </a:defRPr>
            </a:lvl3pPr>
            <a:lvl4pPr>
              <a:defRPr sz="2000">
                <a:solidFill>
                  <a:srgbClr val="000000"/>
                </a:solidFill>
                <a:latin typeface="Myriad Pro" pitchFamily="34" charset="0"/>
              </a:defRPr>
            </a:lvl4pPr>
            <a:lvl5pPr>
              <a:defRPr sz="1800">
                <a:solidFill>
                  <a:srgbClr val="000000"/>
                </a:solidFill>
                <a:latin typeface="Myriad Pro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Second level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Third level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Fourth level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</a:pPr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1"/>
            <a:ext cx="5111750" cy="449579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+mn-lt"/>
                <a:cs typeface="Lucida Sans" panose="020B0602030504020204" pitchFamily="34" charset="0"/>
              </a:defRPr>
            </a:lvl1pPr>
            <a:lvl2pPr>
              <a:defRPr sz="26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405499-54B0-4818-8668-C5B7BE78E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724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508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91138"/>
            <a:ext cx="5486400" cy="652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2204EC-9DCE-4412-816D-DF884522E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800600"/>
          </a:xfrm>
          <a:prstGeom prst="rect">
            <a:avLst/>
          </a:prstGeom>
          <a:solidFill>
            <a:srgbClr val="FFDC6D">
              <a:alpha val="23000"/>
            </a:srgbClr>
          </a:solidFill>
        </p:spPr>
        <p:txBody>
          <a:bodyPr vert="eaVert"/>
          <a:lstStyle>
            <a:lvl1pPr>
              <a:defRPr>
                <a:solidFill>
                  <a:srgbClr val="000000"/>
                </a:solidFill>
                <a:latin typeface="+mn-lt"/>
                <a:cs typeface="Lucida Sans" panose="020B0602030504020204" pitchFamily="34" charset="0"/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553FB3-C6CA-4982-A703-7700CA600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4"/>
          <p:cNvSpPr/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</a:ln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ahoma" panose="020B0604030504040204" pitchFamily="34" charset="0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437777"/>
            <a:ext cx="2895600" cy="283697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C000"/>
                </a:solidFill>
                <a:effectLst/>
                <a:latin typeface="+mn-lt"/>
                <a:cs typeface="Lucida Sans" panose="020B0602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399" y="6362699"/>
            <a:ext cx="540567" cy="348936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effectLst/>
                <a:latin typeface="+mn-lt"/>
                <a:cs typeface="Lucida Sans" panose="020B0602030504020204" pitchFamily="34" charset="0"/>
              </a:defRPr>
            </a:lvl1pPr>
          </a:lstStyle>
          <a:p>
            <a:fld id="{DF32D09A-BB65-4183-ADEB-AE72552FBB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8131" y="292099"/>
            <a:ext cx="8238669" cy="6223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black">
          <a:xfrm>
            <a:off x="615950" y="1349375"/>
            <a:ext cx="7970838" cy="44053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bIns="0"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GB" sz="2000">
              <a:solidFill>
                <a:schemeClr val="bg2"/>
              </a:solidFill>
              <a:latin typeface="Tahoma" panose="020B0604030504040204" pitchFamily="34" charset="0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14400" y="1371600"/>
            <a:ext cx="7772400" cy="464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GB" sz="2000">
              <a:solidFill>
                <a:schemeClr val="bg2"/>
              </a:solidFill>
              <a:latin typeface="Tahoma" panose="020B0604030504040204" pitchFamily="34" charset="0"/>
              <a:cs typeface="+mn-cs"/>
            </a:endParaRPr>
          </a:p>
        </p:txBody>
      </p:sp>
      <p:sp>
        <p:nvSpPr>
          <p:cNvPr id="65546" name="BodyText"/>
          <p:cNvSpPr>
            <a:spLocks noChangeArrowheads="1"/>
          </p:cNvSpPr>
          <p:nvPr/>
        </p:nvSpPr>
        <p:spPr bwMode="black">
          <a:xfrm>
            <a:off x="411163" y="1243013"/>
            <a:ext cx="7970837" cy="49291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0" tIns="0" rIns="0" bIns="0"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GB" altLang="zh-CN" sz="2000">
              <a:solidFill>
                <a:schemeClr val="bg2"/>
              </a:solidFill>
              <a:latin typeface="Tahoma" panose="020B0604030504040204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9BCDF1-0397-42DD-B626-7D982A61B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1" t="24353" r="11150" b="18544"/>
          <a:stretch>
            <a:fillRect/>
          </a:stretch>
        </p:blipFill>
        <p:spPr>
          <a:xfrm>
            <a:off x="611560" y="5970102"/>
            <a:ext cx="2376264" cy="6992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29EF716-EBBD-44BF-A3C5-96DDDCECE9EF}"/>
              </a:ext>
            </a:extLst>
          </p:cNvPr>
          <p:cNvSpPr/>
          <p:nvPr userDrawn="1"/>
        </p:nvSpPr>
        <p:spPr>
          <a:xfrm>
            <a:off x="0" y="5733256"/>
            <a:ext cx="9144000" cy="45719"/>
          </a:xfrm>
          <a:prstGeom prst="rect">
            <a:avLst/>
          </a:prstGeom>
          <a:solidFill>
            <a:srgbClr val="EB5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273438-419B-4E72-BF5D-DC9BE9D38655}"/>
              </a:ext>
            </a:extLst>
          </p:cNvPr>
          <p:cNvCxnSpPr/>
          <p:nvPr userDrawn="1"/>
        </p:nvCxnSpPr>
        <p:spPr>
          <a:xfrm>
            <a:off x="4860032" y="6006721"/>
            <a:ext cx="0" cy="699258"/>
          </a:xfrm>
          <a:prstGeom prst="line">
            <a:avLst/>
          </a:prstGeom>
          <a:ln w="19050">
            <a:solidFill>
              <a:srgbClr val="EB5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77914E-920E-48C4-BE96-03A220C1008D}"/>
              </a:ext>
            </a:extLst>
          </p:cNvPr>
          <p:cNvSpPr txBox="1"/>
          <p:nvPr userDrawn="1"/>
        </p:nvSpPr>
        <p:spPr>
          <a:xfrm>
            <a:off x="5292080" y="606396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Changing Lives Through</a:t>
            </a:r>
          </a:p>
          <a:p>
            <a:r>
              <a:rPr lang="en-US" sz="1600" dirty="0"/>
              <a:t>Research and Innovation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00000"/>
          </a:solidFill>
          <a:effectLst/>
          <a:latin typeface="GeosansLight" pitchFamily="2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C000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C000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C000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C000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C000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C000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C000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C000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D454D1D-0B30-62F8-02D2-1053B6AC0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6" r="14714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4512879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926152" y="1232300"/>
            <a:ext cx="27432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453A07BA-B035-400D-BCEC-41D9943EC87C}" type="slidenum">
              <a:rPr lang="en-US" sz="1000">
                <a:solidFill>
                  <a:schemeClr val="tx1"/>
                </a:solidFill>
                <a:latin typeface="Calibri" panose="020F0502020204030204"/>
                <a:cs typeface="+mn-cs"/>
              </a:rPr>
              <a:pPr algn="ctr">
                <a:spcAft>
                  <a:spcPts val="600"/>
                </a:spcAft>
                <a:defRPr/>
              </a:pPr>
              <a:t>1</a:t>
            </a:fld>
            <a:endParaRPr lang="en-US" sz="1000">
              <a:solidFill>
                <a:schemeClr val="tx1"/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15288" y="3337139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4137" y="3417573"/>
            <a:ext cx="3444765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+mn-lt"/>
              </a:rPr>
              <a:t>MSc. In Data Science and Analytics</a:t>
            </a:r>
          </a:p>
          <a:p>
            <a:pPr>
              <a:lnSpc>
                <a:spcPct val="90000"/>
              </a:lnSpc>
            </a:pPr>
            <a:endParaRPr lang="en-US" sz="1400" b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+mn-lt"/>
              </a:rPr>
              <a:t>DSA 8401: Applied Machine Learning Assignment</a:t>
            </a:r>
          </a:p>
          <a:p>
            <a:pPr>
              <a:lnSpc>
                <a:spcPct val="90000"/>
              </a:lnSpc>
            </a:pPr>
            <a:br>
              <a:rPr lang="en-US" sz="1400" b="1" dirty="0">
                <a:latin typeface="+mn-lt"/>
              </a:rPr>
            </a:br>
            <a:endParaRPr lang="en-US" sz="1400" b="1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+mn-lt"/>
              </a:rPr>
              <a:t>106218 - Gertrude Gichuhi 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1400" b="1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1400" b="1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b="1" dirty="0">
                <a:latin typeface="+mn-lt"/>
              </a:rPr>
              <a:t>		Housing Project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b="1" dirty="0">
                <a:latin typeface="+mn-lt"/>
              </a:rPr>
              <a:t>		28</a:t>
            </a:r>
            <a:r>
              <a:rPr lang="en-US" sz="1400" b="1" baseline="30000" dirty="0">
                <a:latin typeface="+mn-lt"/>
              </a:rPr>
              <a:t>th</a:t>
            </a:r>
            <a:r>
              <a:rPr lang="en-US" sz="1400" b="1" dirty="0">
                <a:latin typeface="+mn-lt"/>
              </a:rPr>
              <a:t>/08/2022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1400" b="1" dirty="0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64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66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520273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628557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8BB8B-9353-73FD-1F08-E9518A0E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88" y="662400"/>
            <a:ext cx="2538000" cy="14921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Understanding the Data &amp; Performing EDA</a:t>
            </a: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4E79A-9ABB-F073-AFA3-DC2333F2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88" y="2286000"/>
            <a:ext cx="2538000" cy="3844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i="0" u="sng">
                <a:solidFill>
                  <a:schemeClr val="bg1">
                    <a:alpha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information about the dataset</a:t>
            </a:r>
          </a:p>
          <a:p>
            <a:pPr>
              <a:lnSpc>
                <a:spcPct val="90000"/>
              </a:lnSpc>
            </a:pPr>
            <a:r>
              <a:rPr lang="en-US" sz="1400" b="1" i="0">
                <a:solidFill>
                  <a:schemeClr val="bg1">
                    <a:alpha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  -The  Dataset has 2930 rows and 82 columns</a:t>
            </a:r>
          </a:p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examining columns Order and PID, I conclude that they can be used since they  act as the Metadata, meaning they are the input elements that describe things, answering questions such as when it was bought etc.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1400" b="1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99C795F-D5C0-8469-8EAA-7CF87388E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77" y="258253"/>
            <a:ext cx="5333440" cy="27200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774105" y="6375679"/>
            <a:ext cx="794822" cy="34579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53A07BA-B035-400D-BCEC-41D9943EC87C}" type="slidenum">
              <a:rPr lang="en-US" sz="1100" smtClean="0">
                <a:solidFill>
                  <a:schemeClr val="tx1">
                    <a:alpha val="60000"/>
                  </a:schemeClr>
                </a:solidFill>
                <a:latin typeface="Calibri" panose="020F0502020204030204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 sz="1100">
              <a:solidFill>
                <a:schemeClr val="tx1">
                  <a:alpha val="60000"/>
                </a:scheme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1701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212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8BB8B-9353-73FD-1F08-E9518A0E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98" y="901283"/>
            <a:ext cx="3673601" cy="1346693"/>
          </a:xfrm>
        </p:spPr>
        <p:txBody>
          <a:bodyPr>
            <a:normAutofit/>
          </a:bodyPr>
          <a:lstStyle/>
          <a:p>
            <a:r>
              <a:rPr lang="en-US" sz="3500"/>
              <a:t>Feature Analysis</a:t>
            </a:r>
            <a:endParaRPr lang="en-GB" sz="350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67CFD9A-AD7C-42E8-898D-F51A83B1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978408"/>
            <a:ext cx="541782" cy="60350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53A07BA-B035-400D-BCEC-41D9943EC87C}" type="slidenum">
              <a:rPr lang="en-US" sz="2400">
                <a:solidFill>
                  <a:srgbClr val="FFFFFF"/>
                </a:solidFill>
                <a:latin typeface="Calibri" panose="020F0502020204030204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</a:t>
            </a:fld>
            <a:endParaRPr lang="en-US" sz="24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12" name="Content Placeholder 5">
            <a:extLst>
              <a:ext uri="{FF2B5EF4-FFF2-40B4-BE49-F238E27FC236}">
                <a16:creationId xmlns:a16="http://schemas.microsoft.com/office/drawing/2014/main" id="{6FE4E79A-9ABB-F073-AFA3-DC2333F2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98" y="2408844"/>
            <a:ext cx="3659233" cy="3635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i="0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both Numerical and Categorical</a:t>
            </a:r>
          </a:p>
          <a:p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  -The  Dataset has 2930 rows and 82 columns</a:t>
            </a:r>
          </a:p>
          <a:p>
            <a:pPr marL="0" indent="0">
              <a:buNone/>
            </a:pPr>
            <a:r>
              <a:rPr 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sz="1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BB367E6-B92F-ED42-70B8-48DA31A09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83" y="409613"/>
            <a:ext cx="3554189" cy="199923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5437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8BB8B-9353-73FD-1F08-E9518A0E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n-US" sz="4200"/>
              <a:t>Feature Analysis</a:t>
            </a:r>
            <a:endParaRPr lang="en-GB" sz="4200"/>
          </a:p>
        </p:txBody>
      </p:sp>
      <p:sp>
        <p:nvSpPr>
          <p:cNvPr id="19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  <a:gd name="connsiteX0" fmla="*/ 0 w 1554480"/>
              <a:gd name="connsiteY0" fmla="*/ 0 h 13716"/>
              <a:gd name="connsiteX1" fmla="*/ 502615 w 1554480"/>
              <a:gd name="connsiteY1" fmla="*/ 0 h 13716"/>
              <a:gd name="connsiteX2" fmla="*/ 974141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1816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69558" y="-27075"/>
                  <a:pt x="365297" y="14897"/>
                  <a:pt x="549250" y="0"/>
                </a:cubicBezTo>
                <a:cubicBezTo>
                  <a:pt x="762323" y="14872"/>
                  <a:pt x="864871" y="21041"/>
                  <a:pt x="1082954" y="0"/>
                </a:cubicBezTo>
                <a:cubicBezTo>
                  <a:pt x="1306037" y="9403"/>
                  <a:pt x="1371926" y="14821"/>
                  <a:pt x="1554480" y="0"/>
                </a:cubicBezTo>
                <a:cubicBezTo>
                  <a:pt x="1554010" y="4793"/>
                  <a:pt x="1554680" y="10394"/>
                  <a:pt x="1554480" y="13716"/>
                </a:cubicBezTo>
                <a:cubicBezTo>
                  <a:pt x="1328957" y="3179"/>
                  <a:pt x="1207025" y="27731"/>
                  <a:pt x="1067410" y="13716"/>
                </a:cubicBezTo>
                <a:cubicBezTo>
                  <a:pt x="897316" y="-7440"/>
                  <a:pt x="788951" y="-24962"/>
                  <a:pt x="549250" y="13716"/>
                </a:cubicBezTo>
                <a:cubicBezTo>
                  <a:pt x="300394" y="-2982"/>
                  <a:pt x="129576" y="35301"/>
                  <a:pt x="0" y="13716"/>
                </a:cubicBezTo>
                <a:cubicBezTo>
                  <a:pt x="354" y="8869"/>
                  <a:pt x="649" y="6738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513" y="10124"/>
                  <a:pt x="389298" y="10419"/>
                  <a:pt x="502615" y="0"/>
                </a:cubicBezTo>
                <a:cubicBezTo>
                  <a:pt x="616735" y="10147"/>
                  <a:pt x="791037" y="-19212"/>
                  <a:pt x="974141" y="0"/>
                </a:cubicBezTo>
                <a:cubicBezTo>
                  <a:pt x="1141919" y="34853"/>
                  <a:pt x="1248514" y="16971"/>
                  <a:pt x="1554480" y="0"/>
                </a:cubicBezTo>
                <a:cubicBezTo>
                  <a:pt x="1554288" y="3835"/>
                  <a:pt x="1554171" y="7531"/>
                  <a:pt x="1554480" y="13716"/>
                </a:cubicBezTo>
                <a:cubicBezTo>
                  <a:pt x="1337806" y="9080"/>
                  <a:pt x="1308467" y="19887"/>
                  <a:pt x="1067410" y="13716"/>
                </a:cubicBezTo>
                <a:cubicBezTo>
                  <a:pt x="824349" y="13143"/>
                  <a:pt x="783437" y="24151"/>
                  <a:pt x="518160" y="13716"/>
                </a:cubicBezTo>
                <a:cubicBezTo>
                  <a:pt x="271530" y="4598"/>
                  <a:pt x="132568" y="-7659"/>
                  <a:pt x="0" y="13716"/>
                </a:cubicBezTo>
                <a:cubicBezTo>
                  <a:pt x="768" y="9617"/>
                  <a:pt x="-274" y="4847"/>
                  <a:pt x="0" y="0"/>
                </a:cubicBezTo>
                <a:close/>
              </a:path>
              <a:path w="1554480" h="13716" fill="none" stroke="0" extrusionOk="0">
                <a:moveTo>
                  <a:pt x="0" y="0"/>
                </a:moveTo>
                <a:cubicBezTo>
                  <a:pt x="95687" y="-31247"/>
                  <a:pt x="331569" y="3404"/>
                  <a:pt x="549250" y="0"/>
                </a:cubicBezTo>
                <a:cubicBezTo>
                  <a:pt x="776590" y="6530"/>
                  <a:pt x="844530" y="-5109"/>
                  <a:pt x="1082954" y="0"/>
                </a:cubicBezTo>
                <a:cubicBezTo>
                  <a:pt x="1293569" y="15486"/>
                  <a:pt x="1361850" y="13824"/>
                  <a:pt x="1554480" y="0"/>
                </a:cubicBezTo>
                <a:cubicBezTo>
                  <a:pt x="1553504" y="4786"/>
                  <a:pt x="1554832" y="10912"/>
                  <a:pt x="1554480" y="13716"/>
                </a:cubicBezTo>
                <a:cubicBezTo>
                  <a:pt x="1366718" y="4861"/>
                  <a:pt x="1218290" y="26644"/>
                  <a:pt x="1067410" y="13716"/>
                </a:cubicBezTo>
                <a:cubicBezTo>
                  <a:pt x="900327" y="-8822"/>
                  <a:pt x="792178" y="6310"/>
                  <a:pt x="549250" y="13716"/>
                </a:cubicBezTo>
                <a:cubicBezTo>
                  <a:pt x="295300" y="2843"/>
                  <a:pt x="142619" y="40779"/>
                  <a:pt x="0" y="13716"/>
                </a:cubicBezTo>
                <a:cubicBezTo>
                  <a:pt x="813" y="8812"/>
                  <a:pt x="948" y="67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4480"/>
                      <a:gd name="connsiteY0" fmla="*/ 0 h 13716"/>
                      <a:gd name="connsiteX1" fmla="*/ 549250 w 1554480"/>
                      <a:gd name="connsiteY1" fmla="*/ 0 h 13716"/>
                      <a:gd name="connsiteX2" fmla="*/ 1082954 w 1554480"/>
                      <a:gd name="connsiteY2" fmla="*/ 0 h 13716"/>
                      <a:gd name="connsiteX3" fmla="*/ 1554480 w 1554480"/>
                      <a:gd name="connsiteY3" fmla="*/ 0 h 13716"/>
                      <a:gd name="connsiteX4" fmla="*/ 1554480 w 1554480"/>
                      <a:gd name="connsiteY4" fmla="*/ 13716 h 13716"/>
                      <a:gd name="connsiteX5" fmla="*/ 1067410 w 1554480"/>
                      <a:gd name="connsiteY5" fmla="*/ 13716 h 13716"/>
                      <a:gd name="connsiteX6" fmla="*/ 549250 w 1554480"/>
                      <a:gd name="connsiteY6" fmla="*/ 13716 h 13716"/>
                      <a:gd name="connsiteX7" fmla="*/ 0 w 1554480"/>
                      <a:gd name="connsiteY7" fmla="*/ 13716 h 13716"/>
                      <a:gd name="connsiteX8" fmla="*/ 0 w 1554480"/>
                      <a:gd name="connsiteY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54480" h="13716" fill="none" extrusionOk="0">
                        <a:moveTo>
                          <a:pt x="0" y="0"/>
                        </a:moveTo>
                        <a:cubicBezTo>
                          <a:pt x="114141" y="-19864"/>
                          <a:pt x="345055" y="-1657"/>
                          <a:pt x="549250" y="0"/>
                        </a:cubicBezTo>
                        <a:cubicBezTo>
                          <a:pt x="753445" y="1657"/>
                          <a:pt x="862292" y="-5674"/>
                          <a:pt x="1082954" y="0"/>
                        </a:cubicBezTo>
                        <a:cubicBezTo>
                          <a:pt x="1303616" y="5674"/>
                          <a:pt x="1363530" y="4537"/>
                          <a:pt x="1554480" y="0"/>
                        </a:cubicBezTo>
                        <a:cubicBezTo>
                          <a:pt x="1553820" y="4959"/>
                          <a:pt x="1554594" y="10798"/>
                          <a:pt x="1554480" y="13716"/>
                        </a:cubicBezTo>
                        <a:cubicBezTo>
                          <a:pt x="1338847" y="1555"/>
                          <a:pt x="1215066" y="33279"/>
                          <a:pt x="1067410" y="13716"/>
                        </a:cubicBezTo>
                        <a:cubicBezTo>
                          <a:pt x="919754" y="-5847"/>
                          <a:pt x="800465" y="-1492"/>
                          <a:pt x="549250" y="13716"/>
                        </a:cubicBezTo>
                        <a:cubicBezTo>
                          <a:pt x="298035" y="28924"/>
                          <a:pt x="158868" y="18197"/>
                          <a:pt x="0" y="13716"/>
                        </a:cubicBezTo>
                        <a:cubicBezTo>
                          <a:pt x="488" y="8630"/>
                          <a:pt x="480" y="6612"/>
                          <a:pt x="0" y="0"/>
                        </a:cubicBezTo>
                        <a:close/>
                      </a:path>
                      <a:path w="1554480" h="13716" stroke="0" extrusionOk="0">
                        <a:moveTo>
                          <a:pt x="0" y="0"/>
                        </a:moveTo>
                        <a:cubicBezTo>
                          <a:pt x="249941" y="-58"/>
                          <a:pt x="367334" y="23448"/>
                          <a:pt x="502615" y="0"/>
                        </a:cubicBezTo>
                        <a:cubicBezTo>
                          <a:pt x="637897" y="-23448"/>
                          <a:pt x="813653" y="-20418"/>
                          <a:pt x="974141" y="0"/>
                        </a:cubicBezTo>
                        <a:cubicBezTo>
                          <a:pt x="1134629" y="20418"/>
                          <a:pt x="1268772" y="6288"/>
                          <a:pt x="1554480" y="0"/>
                        </a:cubicBezTo>
                        <a:cubicBezTo>
                          <a:pt x="1554232" y="4157"/>
                          <a:pt x="1554673" y="7559"/>
                          <a:pt x="1554480" y="13716"/>
                        </a:cubicBezTo>
                        <a:cubicBezTo>
                          <a:pt x="1336087" y="7600"/>
                          <a:pt x="1310024" y="15187"/>
                          <a:pt x="1067410" y="13716"/>
                        </a:cubicBezTo>
                        <a:cubicBezTo>
                          <a:pt x="824796" y="12246"/>
                          <a:pt x="787902" y="30075"/>
                          <a:pt x="518160" y="13716"/>
                        </a:cubicBezTo>
                        <a:cubicBezTo>
                          <a:pt x="248418" y="-2643"/>
                          <a:pt x="133160" y="4633"/>
                          <a:pt x="0" y="13716"/>
                        </a:cubicBezTo>
                        <a:cubicBezTo>
                          <a:pt x="43" y="9160"/>
                          <a:pt x="-111" y="4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4E79A-9ABB-F073-AFA3-DC2333F2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1" i="0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both Numerical and Categorical</a:t>
            </a:r>
          </a:p>
          <a:p>
            <a:pPr>
              <a:lnSpc>
                <a:spcPct val="90000"/>
              </a:lnSpc>
            </a:pPr>
            <a:r>
              <a:rPr lang="en-US" sz="13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  -The  Dataset has 2930 rows and 82 columns</a:t>
            </a:r>
          </a:p>
          <a:p>
            <a:pPr>
              <a:lnSpc>
                <a:spcPct val="90000"/>
              </a:lnSpc>
            </a:pPr>
            <a:r>
              <a:rPr lang="en-US" sz="13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 examining columns Order and PID, I conclude that they can be used since they  act as the Metadata, meaning they are the input elements that describe things, answering questions such as when it was bought etc.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1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BB367E6-B92F-ED42-70B8-48DA31A09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62123"/>
            <a:ext cx="7038848" cy="39593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53A07BA-B035-400D-BCEC-41D9943EC87C}" type="slidenum">
              <a:rPr lang="en-US" sz="1200" smtClean="0">
                <a:latin typeface="Calibri" panose="020F0502020204030204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 sz="1200"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8658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LabAfrica Template v2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iLabAfrica Template v2</Template>
  <TotalTime>0</TotalTime>
  <Words>176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Arial Narrow</vt:lpstr>
      <vt:lpstr>Bookman Old Style</vt:lpstr>
      <vt:lpstr>Calibri</vt:lpstr>
      <vt:lpstr>GeosansLight</vt:lpstr>
      <vt:lpstr>Gill Sans MT</vt:lpstr>
      <vt:lpstr>Myriad Pro</vt:lpstr>
      <vt:lpstr>Tahoma</vt:lpstr>
      <vt:lpstr>Times New Roman</vt:lpstr>
      <vt:lpstr>Wingdings</vt:lpstr>
      <vt:lpstr>iLabAfrica Template v2</vt:lpstr>
      <vt:lpstr>PowerPoint Presentation</vt:lpstr>
      <vt:lpstr>Understanding the Data &amp; Performing EDA</vt:lpstr>
      <vt:lpstr>Feature Analysis</vt:lpstr>
      <vt:lpstr>Feature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2013-09-12T10:06:00Z</dcterms:created>
  <dcterms:modified xsi:type="dcterms:W3CDTF">2022-08-27T19:12:17Z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2057-11.2.0.9684</vt:lpwstr>
  </property>
</Properties>
</file>