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Anaheim"/>
      <p:regular r:id="rId24"/>
    </p:embeddedFont>
    <p:embeddedFont>
      <p:font typeface="Archivo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naheim-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rchivo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1c24f4d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1c24f4d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540f4c8bf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540f4c8bf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f5e88ac88b_2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f5e88ac88b_2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f6bcd0210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f6bcd0210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6bcd0210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6bcd0210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5405f5ec0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5405f5ec0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f6bcd021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f6bcd021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6bcd0210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6bcd0210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6bcd0210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6bcd0210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goal is to develop a prediction algorithm that can leverage historical data and current information to provide reliable insights into the probable outcome of future football matches. Such an algorithm would enable users to make informed decisions, whether for betting purposes, fantasy league competitions, or simply for enhancing their understanding and enjoyment of the sport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5e88ac88b_2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5e88ac88b_2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mix of either of these have been used too. </a:t>
            </a:r>
            <a:r>
              <a:rPr lang="en" sz="1200">
                <a:solidFill>
                  <a:srgbClr val="374151"/>
                </a:solidFill>
                <a:highlight>
                  <a:srgbClr val="F7F7F8"/>
                </a:highlight>
                <a:latin typeface="Roboto"/>
                <a:ea typeface="Roboto"/>
                <a:cs typeface="Roboto"/>
                <a:sym typeface="Roboto"/>
              </a:rPr>
              <a:t>It is important to note that while existing solutions provide valuable insights and predictions, they may have limitations in terms of accuracy, coverage of factors, or accessibility. The proposed project aims to address these limitations and provide a more accurate and comprehensive prediction algorithm.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5e88ac88b_2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5e88ac88b_2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Data sourcing from Kaggle dataset on international football results.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Data preparation including collection, cleaning, and exploratory data analysis.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Model training and evaluation using a training dataset to construct and validate predictive models.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rPr>
              <a:t>EDA involves examining and understanding the structure, patterns, and characteristics of the dataset at hand. By exploring the data, we can uncover valuable insights, identify trends, detect anomalies, and gain a deeper understanding of the variables and relationships within the dataset</a:t>
            </a:r>
            <a:endParaRPr sz="1200">
              <a:solidFill>
                <a:schemeClr val="dk1"/>
              </a:solidFill>
            </a:endParaRPr>
          </a:p>
          <a:p>
            <a:pPr indent="0" lvl="0" marL="0" rtl="0" algn="l">
              <a:lnSpc>
                <a:spcPct val="115000"/>
              </a:lnSpc>
              <a:spcBef>
                <a:spcPts val="1500"/>
              </a:spcBef>
              <a:spcAft>
                <a:spcPts val="0"/>
              </a:spcAft>
              <a:buNone/>
            </a:pPr>
            <a:r>
              <a:rPr lang="en">
                <a:solidFill>
                  <a:schemeClr val="dk1"/>
                </a:solidFill>
              </a:rPr>
              <a:t>The dataset was divided into two distinct sets: the training dataset and the testing dataset. The training dataset was employed to construct and validate the models</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f5e88ac8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f5e88ac8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5405f5ec0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5405f5ec0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540f4c8b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540f4c8b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540f4c8bf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540f4c8bf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539500"/>
            <a:ext cx="3858900" cy="1950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None/>
              <a:defRPr sz="6200">
                <a:solidFill>
                  <a:schemeClr val="lt1"/>
                </a:solidFill>
                <a:latin typeface="Archivo Black"/>
                <a:ea typeface="Archivo Black"/>
                <a:cs typeface="Archivo Black"/>
                <a:sym typeface="Archivo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3261125"/>
            <a:ext cx="3858900" cy="47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lt1"/>
                </a:solidFill>
                <a:latin typeface="Anaheim"/>
                <a:ea typeface="Anaheim"/>
                <a:cs typeface="Anaheim"/>
                <a:sym typeface="Anahei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rot="-10455376">
            <a:off x="-752991" y="4392416"/>
            <a:ext cx="2175831" cy="948433"/>
            <a:chOff x="5586650" y="985525"/>
            <a:chExt cx="1303925" cy="850925"/>
          </a:xfrm>
        </p:grpSpPr>
        <p:sp>
          <p:nvSpPr>
            <p:cNvPr id="12" name="Google Shape;12;p2"/>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rot="5400000">
            <a:off x="6780944" y="1520857"/>
            <a:ext cx="5402360" cy="2360669"/>
            <a:chOff x="3482725" y="2648925"/>
            <a:chExt cx="3368475" cy="1236600"/>
          </a:xfrm>
        </p:grpSpPr>
        <p:sp>
          <p:nvSpPr>
            <p:cNvPr id="15" name="Google Shape;15;p2"/>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5374008" y="279312"/>
            <a:ext cx="4394311" cy="4329257"/>
            <a:chOff x="4867674" y="0"/>
            <a:chExt cx="4206692" cy="4184475"/>
          </a:xfrm>
        </p:grpSpPr>
        <p:grpSp>
          <p:nvGrpSpPr>
            <p:cNvPr id="18" name="Google Shape;18;p2"/>
            <p:cNvGrpSpPr/>
            <p:nvPr/>
          </p:nvGrpSpPr>
          <p:grpSpPr>
            <a:xfrm>
              <a:off x="4867674" y="376541"/>
              <a:ext cx="4206692" cy="3389122"/>
              <a:chOff x="854200" y="1423650"/>
              <a:chExt cx="5418900" cy="3288175"/>
            </a:xfrm>
          </p:grpSpPr>
          <p:cxnSp>
            <p:nvCxnSpPr>
              <p:cNvPr id="19" name="Google Shape;19;p2"/>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0" name="Google Shape;20;p2"/>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1" name="Google Shape;21;p2"/>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2" name="Google Shape;22;p2"/>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3" name="Google Shape;23;p2"/>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4" name="Google Shape;24;p2"/>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5" name="Google Shape;25;p2"/>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nvGrpSpPr>
            <p:cNvPr id="26" name="Google Shape;26;p2"/>
            <p:cNvGrpSpPr/>
            <p:nvPr/>
          </p:nvGrpSpPr>
          <p:grpSpPr>
            <a:xfrm rot="-5400000">
              <a:off x="4782622" y="505693"/>
              <a:ext cx="4184475" cy="3173089"/>
              <a:chOff x="854200" y="1423650"/>
              <a:chExt cx="5418900" cy="3288175"/>
            </a:xfrm>
          </p:grpSpPr>
          <p:cxnSp>
            <p:nvCxnSpPr>
              <p:cNvPr id="27" name="Google Shape;27;p2"/>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8" name="Google Shape;28;p2"/>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9" name="Google Shape;29;p2"/>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0" name="Google Shape;30;p2"/>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1" name="Google Shape;31;p2"/>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2" name="Google Shape;32;p2"/>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3" name="Google Shape;33;p2"/>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sp>
        <p:nvSpPr>
          <p:cNvPr id="117" name="Google Shape;117;p11"/>
          <p:cNvSpPr txBox="1"/>
          <p:nvPr>
            <p:ph hasCustomPrompt="1" type="title"/>
          </p:nvPr>
        </p:nvSpPr>
        <p:spPr>
          <a:xfrm>
            <a:off x="2109450" y="1311675"/>
            <a:ext cx="4925100" cy="2175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4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8" name="Google Shape;118;p11"/>
          <p:cNvSpPr txBox="1"/>
          <p:nvPr>
            <p:ph idx="1" type="body"/>
          </p:nvPr>
        </p:nvSpPr>
        <p:spPr>
          <a:xfrm>
            <a:off x="2109325" y="3487650"/>
            <a:ext cx="4925100" cy="4881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19" name="Google Shape;1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120" name="Google Shape;120;p11"/>
          <p:cNvGrpSpPr/>
          <p:nvPr/>
        </p:nvGrpSpPr>
        <p:grpSpPr>
          <a:xfrm flipH="1" rot="5400000">
            <a:off x="7890742" y="-299491"/>
            <a:ext cx="2175860" cy="948441"/>
            <a:chOff x="5586650" y="985525"/>
            <a:chExt cx="1303925" cy="850925"/>
          </a:xfrm>
        </p:grpSpPr>
        <p:sp>
          <p:nvSpPr>
            <p:cNvPr id="121" name="Google Shape;121;p11"/>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1"/>
          <p:cNvGrpSpPr/>
          <p:nvPr/>
        </p:nvGrpSpPr>
        <p:grpSpPr>
          <a:xfrm flipH="1" rot="-5400000">
            <a:off x="-2870132" y="1838609"/>
            <a:ext cx="5646690" cy="1668463"/>
            <a:chOff x="3281300" y="4114300"/>
            <a:chExt cx="3351350" cy="934975"/>
          </a:xfrm>
        </p:grpSpPr>
        <p:sp>
          <p:nvSpPr>
            <p:cNvPr id="124" name="Google Shape;124;p11"/>
            <p:cNvSpPr/>
            <p:nvPr/>
          </p:nvSpPr>
          <p:spPr>
            <a:xfrm>
              <a:off x="3281300" y="4114300"/>
              <a:ext cx="3351350" cy="934975"/>
            </a:xfrm>
            <a:custGeom>
              <a:rect b="b" l="l" r="r" t="t"/>
              <a:pathLst>
                <a:path extrusionOk="0" h="37399" w="134054">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3281875" y="4137125"/>
              <a:ext cx="3350200" cy="877650"/>
            </a:xfrm>
            <a:custGeom>
              <a:rect b="b" l="l" r="r" t="t"/>
              <a:pathLst>
                <a:path extrusionOk="0" h="35106" w="134008">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11"/>
          <p:cNvGrpSpPr/>
          <p:nvPr/>
        </p:nvGrpSpPr>
        <p:grpSpPr>
          <a:xfrm rot="5849988">
            <a:off x="7880729" y="3790768"/>
            <a:ext cx="2175827" cy="948282"/>
            <a:chOff x="5586650" y="985525"/>
            <a:chExt cx="1303925" cy="850925"/>
          </a:xfrm>
        </p:grpSpPr>
        <p:sp>
          <p:nvSpPr>
            <p:cNvPr id="127" name="Google Shape;127;p11"/>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1"/>
          <p:cNvSpPr/>
          <p:nvPr/>
        </p:nvSpPr>
        <p:spPr>
          <a:xfrm flipH="1" rot="5969655">
            <a:off x="5938213" y="3805705"/>
            <a:ext cx="2259675" cy="2480593"/>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
    <p:spTree>
      <p:nvGrpSpPr>
        <p:cNvPr id="132" name="Shape 132"/>
        <p:cNvGrpSpPr/>
        <p:nvPr/>
      </p:nvGrpSpPr>
      <p:grpSpPr>
        <a:xfrm>
          <a:off x="0" y="0"/>
          <a:ext cx="0" cy="0"/>
          <a:chOff x="0" y="0"/>
          <a:chExt cx="0" cy="0"/>
        </a:xfrm>
      </p:grpSpPr>
      <p:sp>
        <p:nvSpPr>
          <p:cNvPr id="133" name="Google Shape;133;p13"/>
          <p:cNvSpPr txBox="1"/>
          <p:nvPr>
            <p:ph type="title"/>
          </p:nvPr>
        </p:nvSpPr>
        <p:spPr>
          <a:xfrm>
            <a:off x="5505012" y="1590275"/>
            <a:ext cx="2946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 name="Google Shape;134;p13"/>
          <p:cNvSpPr txBox="1"/>
          <p:nvPr>
            <p:ph hasCustomPrompt="1" idx="2" type="title"/>
          </p:nvPr>
        </p:nvSpPr>
        <p:spPr>
          <a:xfrm>
            <a:off x="4855175" y="1590275"/>
            <a:ext cx="5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1800">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p:nvPr>
            <p:ph idx="1" type="subTitle"/>
          </p:nvPr>
        </p:nvSpPr>
        <p:spPr>
          <a:xfrm>
            <a:off x="5505148" y="2081850"/>
            <a:ext cx="294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6" name="Google Shape;136;p13"/>
          <p:cNvSpPr txBox="1"/>
          <p:nvPr>
            <p:ph idx="3" type="title"/>
          </p:nvPr>
        </p:nvSpPr>
        <p:spPr>
          <a:xfrm>
            <a:off x="5505012" y="2613350"/>
            <a:ext cx="2946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7" name="Google Shape;137;p13"/>
          <p:cNvSpPr txBox="1"/>
          <p:nvPr>
            <p:ph hasCustomPrompt="1" idx="4" type="title"/>
          </p:nvPr>
        </p:nvSpPr>
        <p:spPr>
          <a:xfrm>
            <a:off x="4855175" y="2603975"/>
            <a:ext cx="5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1800">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p:nvPr>
            <p:ph idx="5" type="subTitle"/>
          </p:nvPr>
        </p:nvSpPr>
        <p:spPr>
          <a:xfrm>
            <a:off x="5504998" y="3104925"/>
            <a:ext cx="294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9" name="Google Shape;139;p13"/>
          <p:cNvSpPr txBox="1"/>
          <p:nvPr>
            <p:ph idx="6" type="title"/>
          </p:nvPr>
        </p:nvSpPr>
        <p:spPr>
          <a:xfrm>
            <a:off x="5505087" y="3617675"/>
            <a:ext cx="2946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0" name="Google Shape;140;p13"/>
          <p:cNvSpPr txBox="1"/>
          <p:nvPr>
            <p:ph hasCustomPrompt="1" idx="7" type="title"/>
          </p:nvPr>
        </p:nvSpPr>
        <p:spPr>
          <a:xfrm>
            <a:off x="4855250" y="3617675"/>
            <a:ext cx="5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1800">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p:nvPr>
            <p:ph idx="8" type="subTitle"/>
          </p:nvPr>
        </p:nvSpPr>
        <p:spPr>
          <a:xfrm>
            <a:off x="5505148" y="4108100"/>
            <a:ext cx="294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2" name="Google Shape;142;p13"/>
          <p:cNvSpPr txBox="1"/>
          <p:nvPr>
            <p:ph idx="9" type="title"/>
          </p:nvPr>
        </p:nvSpPr>
        <p:spPr>
          <a:xfrm>
            <a:off x="4855175" y="539500"/>
            <a:ext cx="3575700" cy="565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13"/>
          <p:cNvSpPr/>
          <p:nvPr/>
        </p:nvSpPr>
        <p:spPr>
          <a:xfrm flipH="1" rot="3059563">
            <a:off x="7749609" y="2915143"/>
            <a:ext cx="2427468" cy="2664791"/>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144" name="Google Shape;144;p13"/>
          <p:cNvGrpSpPr/>
          <p:nvPr/>
        </p:nvGrpSpPr>
        <p:grpSpPr>
          <a:xfrm flipH="1" rot="3613621">
            <a:off x="8131971" y="26788"/>
            <a:ext cx="2175813" cy="948315"/>
            <a:chOff x="5586650" y="985525"/>
            <a:chExt cx="1303925" cy="850925"/>
          </a:xfrm>
        </p:grpSpPr>
        <p:sp>
          <p:nvSpPr>
            <p:cNvPr id="145" name="Google Shape;145;p13"/>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3"/>
          <p:cNvGrpSpPr/>
          <p:nvPr/>
        </p:nvGrpSpPr>
        <p:grpSpPr>
          <a:xfrm>
            <a:off x="275974" y="140100"/>
            <a:ext cx="4133075" cy="4388677"/>
            <a:chOff x="4867674" y="0"/>
            <a:chExt cx="4206692" cy="4184475"/>
          </a:xfrm>
        </p:grpSpPr>
        <p:grpSp>
          <p:nvGrpSpPr>
            <p:cNvPr id="148" name="Google Shape;148;p13"/>
            <p:cNvGrpSpPr/>
            <p:nvPr/>
          </p:nvGrpSpPr>
          <p:grpSpPr>
            <a:xfrm>
              <a:off x="4867674" y="376541"/>
              <a:ext cx="4206692" cy="3389122"/>
              <a:chOff x="854200" y="1423650"/>
              <a:chExt cx="5418900" cy="3288175"/>
            </a:xfrm>
          </p:grpSpPr>
          <p:cxnSp>
            <p:nvCxnSpPr>
              <p:cNvPr id="149" name="Google Shape;149;p13"/>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50" name="Google Shape;150;p13"/>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51" name="Google Shape;151;p13"/>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52" name="Google Shape;152;p13"/>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53" name="Google Shape;153;p13"/>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54" name="Google Shape;154;p13"/>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55" name="Google Shape;155;p13"/>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nvGrpSpPr>
            <p:cNvPr id="156" name="Google Shape;156;p13"/>
            <p:cNvGrpSpPr/>
            <p:nvPr/>
          </p:nvGrpSpPr>
          <p:grpSpPr>
            <a:xfrm rot="-5400000">
              <a:off x="4782622" y="505693"/>
              <a:ext cx="4184475" cy="3173089"/>
              <a:chOff x="854200" y="1423650"/>
              <a:chExt cx="5418900" cy="3288175"/>
            </a:xfrm>
          </p:grpSpPr>
          <p:cxnSp>
            <p:nvCxnSpPr>
              <p:cNvPr id="157" name="Google Shape;157;p13"/>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58" name="Google Shape;158;p13"/>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59" name="Google Shape;159;p13"/>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60" name="Google Shape;160;p13"/>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61" name="Google Shape;161;p13"/>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62" name="Google Shape;162;p13"/>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63" name="Google Shape;163;p13"/>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64" name="Shape 164"/>
        <p:cNvGrpSpPr/>
        <p:nvPr/>
      </p:nvGrpSpPr>
      <p:grpSpPr>
        <a:xfrm>
          <a:off x="0" y="0"/>
          <a:ext cx="0" cy="0"/>
          <a:chOff x="0" y="0"/>
          <a:chExt cx="0" cy="0"/>
        </a:xfrm>
      </p:grpSpPr>
      <p:sp>
        <p:nvSpPr>
          <p:cNvPr id="165" name="Google Shape;165;p14"/>
          <p:cNvSpPr txBox="1"/>
          <p:nvPr>
            <p:ph type="title"/>
          </p:nvPr>
        </p:nvSpPr>
        <p:spPr>
          <a:xfrm>
            <a:off x="713225" y="2665750"/>
            <a:ext cx="7717500" cy="6654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57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6" name="Google Shape;166;p14"/>
          <p:cNvSpPr txBox="1"/>
          <p:nvPr>
            <p:ph idx="1" type="subTitle"/>
          </p:nvPr>
        </p:nvSpPr>
        <p:spPr>
          <a:xfrm>
            <a:off x="713225" y="3501575"/>
            <a:ext cx="4788900" cy="3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7" name="Google Shape;167;p14"/>
          <p:cNvSpPr txBox="1"/>
          <p:nvPr>
            <p:ph hasCustomPrompt="1" idx="2" type="title"/>
          </p:nvPr>
        </p:nvSpPr>
        <p:spPr>
          <a:xfrm>
            <a:off x="713225" y="1092825"/>
            <a:ext cx="2472600" cy="140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68" name="Google Shape;168;p14"/>
          <p:cNvGrpSpPr/>
          <p:nvPr/>
        </p:nvGrpSpPr>
        <p:grpSpPr>
          <a:xfrm rot="-4874133">
            <a:off x="-707243" y="3846"/>
            <a:ext cx="1645601" cy="955766"/>
            <a:chOff x="5586650" y="985525"/>
            <a:chExt cx="1303925" cy="850925"/>
          </a:xfrm>
        </p:grpSpPr>
        <p:sp>
          <p:nvSpPr>
            <p:cNvPr id="169" name="Google Shape;169;p14"/>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4"/>
          <p:cNvSpPr/>
          <p:nvPr/>
        </p:nvSpPr>
        <p:spPr>
          <a:xfrm rot="-5400000">
            <a:off x="-432321" y="3700381"/>
            <a:ext cx="2134790" cy="2343499"/>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172" name="Google Shape;172;p14"/>
          <p:cNvGrpSpPr/>
          <p:nvPr/>
        </p:nvGrpSpPr>
        <p:grpSpPr>
          <a:xfrm rot="4917415">
            <a:off x="6522119" y="1661509"/>
            <a:ext cx="6430346" cy="2360643"/>
            <a:chOff x="3482725" y="2648925"/>
            <a:chExt cx="3368475" cy="1236600"/>
          </a:xfrm>
        </p:grpSpPr>
        <p:sp>
          <p:nvSpPr>
            <p:cNvPr id="173" name="Google Shape;173;p14"/>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3">
    <p:spTree>
      <p:nvGrpSpPr>
        <p:cNvPr id="175" name="Shape 175"/>
        <p:cNvGrpSpPr/>
        <p:nvPr/>
      </p:nvGrpSpPr>
      <p:grpSpPr>
        <a:xfrm>
          <a:off x="0" y="0"/>
          <a:ext cx="0" cy="0"/>
          <a:chOff x="0" y="0"/>
          <a:chExt cx="0" cy="0"/>
        </a:xfrm>
      </p:grpSpPr>
      <p:sp>
        <p:nvSpPr>
          <p:cNvPr id="176" name="Google Shape;176;p15"/>
          <p:cNvSpPr txBox="1"/>
          <p:nvPr>
            <p:ph type="title"/>
          </p:nvPr>
        </p:nvSpPr>
        <p:spPr>
          <a:xfrm>
            <a:off x="964400" y="2920625"/>
            <a:ext cx="7423500" cy="66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57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7" name="Google Shape;177;p15"/>
          <p:cNvSpPr txBox="1"/>
          <p:nvPr>
            <p:ph idx="1" type="subTitle"/>
          </p:nvPr>
        </p:nvSpPr>
        <p:spPr>
          <a:xfrm>
            <a:off x="1576925" y="3805625"/>
            <a:ext cx="6810900" cy="39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8" name="Google Shape;178;p15"/>
          <p:cNvSpPr txBox="1"/>
          <p:nvPr>
            <p:ph hasCustomPrompt="1" idx="2" type="title"/>
          </p:nvPr>
        </p:nvSpPr>
        <p:spPr>
          <a:xfrm>
            <a:off x="6166400" y="1324525"/>
            <a:ext cx="2221500" cy="140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79" name="Google Shape;179;p15"/>
          <p:cNvGrpSpPr/>
          <p:nvPr/>
        </p:nvGrpSpPr>
        <p:grpSpPr>
          <a:xfrm rot="-5882585">
            <a:off x="-3846106" y="1391434"/>
            <a:ext cx="6430346" cy="2360643"/>
            <a:chOff x="3482725" y="2648925"/>
            <a:chExt cx="3368475" cy="1236600"/>
          </a:xfrm>
        </p:grpSpPr>
        <p:sp>
          <p:nvSpPr>
            <p:cNvPr id="180" name="Google Shape;180;p15"/>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5"/>
          <p:cNvSpPr/>
          <p:nvPr/>
        </p:nvSpPr>
        <p:spPr>
          <a:xfrm rot="2854431">
            <a:off x="1316687" y="-1477428"/>
            <a:ext cx="3115462" cy="3420048"/>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183" name="Google Shape;183;p15"/>
          <p:cNvGrpSpPr/>
          <p:nvPr/>
        </p:nvGrpSpPr>
        <p:grpSpPr>
          <a:xfrm flipH="1" rot="4874133">
            <a:off x="8340507" y="110134"/>
            <a:ext cx="1645601" cy="955766"/>
            <a:chOff x="5586650" y="985525"/>
            <a:chExt cx="1303925" cy="850925"/>
          </a:xfrm>
        </p:grpSpPr>
        <p:sp>
          <p:nvSpPr>
            <p:cNvPr id="184" name="Google Shape;184;p15"/>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86" name="Shape 186"/>
        <p:cNvGrpSpPr/>
        <p:nvPr/>
      </p:nvGrpSpPr>
      <p:grpSpPr>
        <a:xfrm>
          <a:off x="0" y="0"/>
          <a:ext cx="0" cy="0"/>
          <a:chOff x="0" y="0"/>
          <a:chExt cx="0" cy="0"/>
        </a:xfrm>
      </p:grpSpPr>
      <p:sp>
        <p:nvSpPr>
          <p:cNvPr id="187" name="Google Shape;187;p16"/>
          <p:cNvSpPr txBox="1"/>
          <p:nvPr>
            <p:ph type="title"/>
          </p:nvPr>
        </p:nvSpPr>
        <p:spPr>
          <a:xfrm>
            <a:off x="2916001" y="3226875"/>
            <a:ext cx="33120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8" name="Google Shape;188;p16"/>
          <p:cNvSpPr txBox="1"/>
          <p:nvPr>
            <p:ph idx="1" type="subTitle"/>
          </p:nvPr>
        </p:nvSpPr>
        <p:spPr>
          <a:xfrm>
            <a:off x="1768500" y="1486575"/>
            <a:ext cx="56229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89" name="Google Shape;189;p16"/>
          <p:cNvGrpSpPr/>
          <p:nvPr/>
        </p:nvGrpSpPr>
        <p:grpSpPr>
          <a:xfrm rot="-5882585">
            <a:off x="-3797606" y="1176409"/>
            <a:ext cx="6430346" cy="2360643"/>
            <a:chOff x="3482725" y="2648925"/>
            <a:chExt cx="3368475" cy="1236600"/>
          </a:xfrm>
        </p:grpSpPr>
        <p:sp>
          <p:nvSpPr>
            <p:cNvPr id="190" name="Google Shape;190;p16"/>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16"/>
          <p:cNvSpPr/>
          <p:nvPr/>
        </p:nvSpPr>
        <p:spPr>
          <a:xfrm flipH="1" rot="613650">
            <a:off x="7217010" y="-555904"/>
            <a:ext cx="2427511" cy="2664839"/>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193" name="Google Shape;193;p16"/>
          <p:cNvGrpSpPr/>
          <p:nvPr/>
        </p:nvGrpSpPr>
        <p:grpSpPr>
          <a:xfrm rot="5925743">
            <a:off x="8306510" y="4006351"/>
            <a:ext cx="1856552" cy="1078207"/>
            <a:chOff x="5586650" y="985525"/>
            <a:chExt cx="1303925" cy="850925"/>
          </a:xfrm>
        </p:grpSpPr>
        <p:sp>
          <p:nvSpPr>
            <p:cNvPr id="194" name="Google Shape;194;p16"/>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2">
    <p:spTree>
      <p:nvGrpSpPr>
        <p:cNvPr id="196" name="Shape 196"/>
        <p:cNvGrpSpPr/>
        <p:nvPr/>
      </p:nvGrpSpPr>
      <p:grpSpPr>
        <a:xfrm>
          <a:off x="0" y="0"/>
          <a:ext cx="0" cy="0"/>
          <a:chOff x="0" y="0"/>
          <a:chExt cx="0" cy="0"/>
        </a:xfrm>
      </p:grpSpPr>
      <p:sp>
        <p:nvSpPr>
          <p:cNvPr id="197" name="Google Shape;197;p17"/>
          <p:cNvSpPr txBox="1"/>
          <p:nvPr>
            <p:ph type="title"/>
          </p:nvPr>
        </p:nvSpPr>
        <p:spPr>
          <a:xfrm>
            <a:off x="6094338" y="1444922"/>
            <a:ext cx="2336400" cy="44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8" name="Google Shape;198;p17"/>
          <p:cNvSpPr txBox="1"/>
          <p:nvPr>
            <p:ph idx="1" type="subTitle"/>
          </p:nvPr>
        </p:nvSpPr>
        <p:spPr>
          <a:xfrm>
            <a:off x="6094338" y="1821878"/>
            <a:ext cx="2336400" cy="6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17"/>
          <p:cNvSpPr txBox="1"/>
          <p:nvPr>
            <p:ph idx="2" type="title"/>
          </p:nvPr>
        </p:nvSpPr>
        <p:spPr>
          <a:xfrm>
            <a:off x="2235600" y="1444922"/>
            <a:ext cx="2336400" cy="44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 name="Google Shape;200;p17"/>
          <p:cNvSpPr txBox="1"/>
          <p:nvPr>
            <p:ph idx="3" type="subTitle"/>
          </p:nvPr>
        </p:nvSpPr>
        <p:spPr>
          <a:xfrm>
            <a:off x="2235600" y="1821878"/>
            <a:ext cx="2336400" cy="654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17"/>
          <p:cNvSpPr txBox="1"/>
          <p:nvPr>
            <p:ph idx="4" type="title"/>
          </p:nvPr>
        </p:nvSpPr>
        <p:spPr>
          <a:xfrm>
            <a:off x="2235575" y="2961123"/>
            <a:ext cx="2336400" cy="44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17"/>
          <p:cNvSpPr txBox="1"/>
          <p:nvPr>
            <p:ph idx="5" type="subTitle"/>
          </p:nvPr>
        </p:nvSpPr>
        <p:spPr>
          <a:xfrm>
            <a:off x="2235600" y="3331954"/>
            <a:ext cx="2336400" cy="654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17"/>
          <p:cNvSpPr txBox="1"/>
          <p:nvPr>
            <p:ph idx="6" type="title"/>
          </p:nvPr>
        </p:nvSpPr>
        <p:spPr>
          <a:xfrm>
            <a:off x="713225" y="539500"/>
            <a:ext cx="7717500" cy="565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17"/>
          <p:cNvSpPr txBox="1"/>
          <p:nvPr>
            <p:ph hasCustomPrompt="1" idx="7" type="title"/>
          </p:nvPr>
        </p:nvSpPr>
        <p:spPr>
          <a:xfrm>
            <a:off x="1042500" y="1483463"/>
            <a:ext cx="1193100" cy="7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7"/>
          <p:cNvSpPr txBox="1"/>
          <p:nvPr>
            <p:ph hasCustomPrompt="1" idx="8" type="title"/>
          </p:nvPr>
        </p:nvSpPr>
        <p:spPr>
          <a:xfrm>
            <a:off x="4917713" y="1483475"/>
            <a:ext cx="1193100" cy="7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6" name="Google Shape;206;p17"/>
          <p:cNvSpPr txBox="1"/>
          <p:nvPr>
            <p:ph hasCustomPrompt="1" idx="9" type="title"/>
          </p:nvPr>
        </p:nvSpPr>
        <p:spPr>
          <a:xfrm>
            <a:off x="1042500" y="2996775"/>
            <a:ext cx="1193100" cy="7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7"/>
          <p:cNvSpPr/>
          <p:nvPr/>
        </p:nvSpPr>
        <p:spPr>
          <a:xfrm rot="-3011123">
            <a:off x="-894030" y="3253269"/>
            <a:ext cx="2163028" cy="2374497"/>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208" name="Google Shape;208;p17"/>
          <p:cNvGrpSpPr/>
          <p:nvPr/>
        </p:nvGrpSpPr>
        <p:grpSpPr>
          <a:xfrm rot="-4874257">
            <a:off x="-1110790" y="-205424"/>
            <a:ext cx="1856552" cy="1078207"/>
            <a:chOff x="5586650" y="985525"/>
            <a:chExt cx="1303925" cy="850925"/>
          </a:xfrm>
        </p:grpSpPr>
        <p:sp>
          <p:nvSpPr>
            <p:cNvPr id="209" name="Google Shape;209;p17"/>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7"/>
          <p:cNvGrpSpPr/>
          <p:nvPr/>
        </p:nvGrpSpPr>
        <p:grpSpPr>
          <a:xfrm rot="4917415">
            <a:off x="6566819" y="1502446"/>
            <a:ext cx="6430346" cy="2360643"/>
            <a:chOff x="3482725" y="2648925"/>
            <a:chExt cx="3368475" cy="1236600"/>
          </a:xfrm>
        </p:grpSpPr>
        <p:sp>
          <p:nvSpPr>
            <p:cNvPr id="212" name="Google Shape;212;p17"/>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7"/>
          <p:cNvSpPr txBox="1"/>
          <p:nvPr>
            <p:ph idx="13" type="title"/>
          </p:nvPr>
        </p:nvSpPr>
        <p:spPr>
          <a:xfrm>
            <a:off x="6094338" y="2961123"/>
            <a:ext cx="2336400" cy="44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5" name="Google Shape;215;p17"/>
          <p:cNvSpPr txBox="1"/>
          <p:nvPr>
            <p:ph idx="14" type="subTitle"/>
          </p:nvPr>
        </p:nvSpPr>
        <p:spPr>
          <a:xfrm>
            <a:off x="6094363" y="3331954"/>
            <a:ext cx="2336400" cy="654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17"/>
          <p:cNvSpPr txBox="1"/>
          <p:nvPr>
            <p:ph hasCustomPrompt="1" idx="15" type="title"/>
          </p:nvPr>
        </p:nvSpPr>
        <p:spPr>
          <a:xfrm>
            <a:off x="4917713" y="2996775"/>
            <a:ext cx="1193100" cy="7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5000">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17" name="Shape 217"/>
        <p:cNvGrpSpPr/>
        <p:nvPr/>
      </p:nvGrpSpPr>
      <p:grpSpPr>
        <a:xfrm>
          <a:off x="0" y="0"/>
          <a:ext cx="0" cy="0"/>
          <a:chOff x="0" y="0"/>
          <a:chExt cx="0" cy="0"/>
        </a:xfrm>
      </p:grpSpPr>
      <p:sp>
        <p:nvSpPr>
          <p:cNvPr id="218" name="Google Shape;218;p18"/>
          <p:cNvSpPr txBox="1"/>
          <p:nvPr>
            <p:ph type="title"/>
          </p:nvPr>
        </p:nvSpPr>
        <p:spPr>
          <a:xfrm>
            <a:off x="719975" y="2626325"/>
            <a:ext cx="2428500" cy="56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 name="Google Shape;219;p18"/>
          <p:cNvSpPr txBox="1"/>
          <p:nvPr>
            <p:ph idx="1" type="subTitle"/>
          </p:nvPr>
        </p:nvSpPr>
        <p:spPr>
          <a:xfrm>
            <a:off x="719975" y="3147925"/>
            <a:ext cx="2428500" cy="6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18"/>
          <p:cNvSpPr txBox="1"/>
          <p:nvPr>
            <p:ph idx="2" type="title"/>
          </p:nvPr>
        </p:nvSpPr>
        <p:spPr>
          <a:xfrm>
            <a:off x="3357725" y="2626540"/>
            <a:ext cx="2428500" cy="56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 name="Google Shape;221;p18"/>
          <p:cNvSpPr txBox="1"/>
          <p:nvPr>
            <p:ph idx="3" type="subTitle"/>
          </p:nvPr>
        </p:nvSpPr>
        <p:spPr>
          <a:xfrm>
            <a:off x="3357725" y="3147955"/>
            <a:ext cx="2428500" cy="6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18"/>
          <p:cNvSpPr txBox="1"/>
          <p:nvPr>
            <p:ph idx="4" type="title"/>
          </p:nvPr>
        </p:nvSpPr>
        <p:spPr>
          <a:xfrm>
            <a:off x="5995475" y="2626540"/>
            <a:ext cx="2428500" cy="56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18"/>
          <p:cNvSpPr txBox="1"/>
          <p:nvPr>
            <p:ph idx="5" type="subTitle"/>
          </p:nvPr>
        </p:nvSpPr>
        <p:spPr>
          <a:xfrm>
            <a:off x="5995475" y="3147925"/>
            <a:ext cx="2428500" cy="6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18"/>
          <p:cNvSpPr txBox="1"/>
          <p:nvPr>
            <p:ph hasCustomPrompt="1" idx="6" type="title"/>
          </p:nvPr>
        </p:nvSpPr>
        <p:spPr>
          <a:xfrm>
            <a:off x="1133225" y="1736350"/>
            <a:ext cx="1509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5" name="Google Shape;225;p18"/>
          <p:cNvSpPr txBox="1"/>
          <p:nvPr>
            <p:ph hasCustomPrompt="1" idx="7" type="title"/>
          </p:nvPr>
        </p:nvSpPr>
        <p:spPr>
          <a:xfrm>
            <a:off x="6500825" y="1736350"/>
            <a:ext cx="1509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6" name="Google Shape;226;p18"/>
          <p:cNvSpPr txBox="1"/>
          <p:nvPr>
            <p:ph hasCustomPrompt="1" idx="8" type="title"/>
          </p:nvPr>
        </p:nvSpPr>
        <p:spPr>
          <a:xfrm>
            <a:off x="3817025" y="1736350"/>
            <a:ext cx="1509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7" name="Google Shape;227;p18"/>
          <p:cNvSpPr txBox="1"/>
          <p:nvPr>
            <p:ph idx="9" type="title"/>
          </p:nvPr>
        </p:nvSpPr>
        <p:spPr>
          <a:xfrm>
            <a:off x="713225" y="539500"/>
            <a:ext cx="7717500" cy="565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28" name="Google Shape;228;p18"/>
          <p:cNvGrpSpPr/>
          <p:nvPr/>
        </p:nvGrpSpPr>
        <p:grpSpPr>
          <a:xfrm flipH="1" rot="-5849988">
            <a:off x="-1243496" y="3919368"/>
            <a:ext cx="2175827" cy="948282"/>
            <a:chOff x="5586650" y="985525"/>
            <a:chExt cx="1303925" cy="850925"/>
          </a:xfrm>
        </p:grpSpPr>
        <p:sp>
          <p:nvSpPr>
            <p:cNvPr id="229" name="Google Shape;229;p18"/>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8"/>
          <p:cNvSpPr/>
          <p:nvPr/>
        </p:nvSpPr>
        <p:spPr>
          <a:xfrm flipH="1" rot="-1681242">
            <a:off x="6888645" y="-746446"/>
            <a:ext cx="2427697" cy="2665042"/>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1_3">
    <p:spTree>
      <p:nvGrpSpPr>
        <p:cNvPr id="232" name="Shape 232"/>
        <p:cNvGrpSpPr/>
        <p:nvPr/>
      </p:nvGrpSpPr>
      <p:grpSpPr>
        <a:xfrm>
          <a:off x="0" y="0"/>
          <a:ext cx="0" cy="0"/>
          <a:chOff x="0" y="0"/>
          <a:chExt cx="0" cy="0"/>
        </a:xfrm>
      </p:grpSpPr>
      <p:sp>
        <p:nvSpPr>
          <p:cNvPr id="233" name="Google Shape;233;p19"/>
          <p:cNvSpPr txBox="1"/>
          <p:nvPr>
            <p:ph type="title"/>
          </p:nvPr>
        </p:nvSpPr>
        <p:spPr>
          <a:xfrm>
            <a:off x="5045476" y="1616600"/>
            <a:ext cx="2737200" cy="4848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4" name="Google Shape;234;p19"/>
          <p:cNvSpPr txBox="1"/>
          <p:nvPr>
            <p:ph idx="1" type="subTitle"/>
          </p:nvPr>
        </p:nvSpPr>
        <p:spPr>
          <a:xfrm>
            <a:off x="5045452" y="2092200"/>
            <a:ext cx="27372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19"/>
          <p:cNvSpPr txBox="1"/>
          <p:nvPr>
            <p:ph idx="2" type="title"/>
          </p:nvPr>
        </p:nvSpPr>
        <p:spPr>
          <a:xfrm>
            <a:off x="5045589" y="3050000"/>
            <a:ext cx="2737200" cy="4848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6" name="Google Shape;236;p19"/>
          <p:cNvSpPr txBox="1"/>
          <p:nvPr>
            <p:ph idx="3" type="subTitle"/>
          </p:nvPr>
        </p:nvSpPr>
        <p:spPr>
          <a:xfrm>
            <a:off x="5045501" y="3528025"/>
            <a:ext cx="27372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19"/>
          <p:cNvSpPr txBox="1"/>
          <p:nvPr>
            <p:ph idx="4" type="title"/>
          </p:nvPr>
        </p:nvSpPr>
        <p:spPr>
          <a:xfrm>
            <a:off x="4572000" y="539500"/>
            <a:ext cx="3858600" cy="565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38" name="Google Shape;238;p19"/>
          <p:cNvGrpSpPr/>
          <p:nvPr/>
        </p:nvGrpSpPr>
        <p:grpSpPr>
          <a:xfrm>
            <a:off x="178193" y="146950"/>
            <a:ext cx="4312701" cy="4092835"/>
            <a:chOff x="4867674" y="0"/>
            <a:chExt cx="4206692" cy="4184475"/>
          </a:xfrm>
        </p:grpSpPr>
        <p:grpSp>
          <p:nvGrpSpPr>
            <p:cNvPr id="239" name="Google Shape;239;p19"/>
            <p:cNvGrpSpPr/>
            <p:nvPr/>
          </p:nvGrpSpPr>
          <p:grpSpPr>
            <a:xfrm>
              <a:off x="4867674" y="376541"/>
              <a:ext cx="4206692" cy="3389122"/>
              <a:chOff x="854200" y="1423650"/>
              <a:chExt cx="5418900" cy="3288175"/>
            </a:xfrm>
          </p:grpSpPr>
          <p:cxnSp>
            <p:nvCxnSpPr>
              <p:cNvPr id="240" name="Google Shape;240;p19"/>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41" name="Google Shape;241;p19"/>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42" name="Google Shape;242;p19"/>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43" name="Google Shape;243;p19"/>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44" name="Google Shape;244;p19"/>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45" name="Google Shape;245;p19"/>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46" name="Google Shape;246;p19"/>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nvGrpSpPr>
            <p:cNvPr id="247" name="Google Shape;247;p19"/>
            <p:cNvGrpSpPr/>
            <p:nvPr/>
          </p:nvGrpSpPr>
          <p:grpSpPr>
            <a:xfrm rot="-5400000">
              <a:off x="4782622" y="505693"/>
              <a:ext cx="4184475" cy="3173089"/>
              <a:chOff x="854200" y="1423650"/>
              <a:chExt cx="5418900" cy="3288175"/>
            </a:xfrm>
          </p:grpSpPr>
          <p:cxnSp>
            <p:nvCxnSpPr>
              <p:cNvPr id="248" name="Google Shape;248;p19"/>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49" name="Google Shape;249;p19"/>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50" name="Google Shape;250;p19"/>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51" name="Google Shape;251;p19"/>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52" name="Google Shape;252;p19"/>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53" name="Google Shape;253;p19"/>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54" name="Google Shape;254;p19"/>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grpSp>
        <p:nvGrpSpPr>
          <p:cNvPr id="255" name="Google Shape;255;p19"/>
          <p:cNvGrpSpPr/>
          <p:nvPr/>
        </p:nvGrpSpPr>
        <p:grpSpPr>
          <a:xfrm rot="5925867">
            <a:off x="8362757" y="4178821"/>
            <a:ext cx="1645601" cy="955766"/>
            <a:chOff x="5586650" y="985525"/>
            <a:chExt cx="1303925" cy="850925"/>
          </a:xfrm>
        </p:grpSpPr>
        <p:sp>
          <p:nvSpPr>
            <p:cNvPr id="256" name="Google Shape;256;p19"/>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BLANK_1_1_1_1_3_1">
    <p:spTree>
      <p:nvGrpSpPr>
        <p:cNvPr id="258" name="Shape 258"/>
        <p:cNvGrpSpPr/>
        <p:nvPr/>
      </p:nvGrpSpPr>
      <p:grpSpPr>
        <a:xfrm>
          <a:off x="0" y="0"/>
          <a:ext cx="0" cy="0"/>
          <a:chOff x="0" y="0"/>
          <a:chExt cx="0" cy="0"/>
        </a:xfrm>
      </p:grpSpPr>
      <p:sp>
        <p:nvSpPr>
          <p:cNvPr id="259" name="Google Shape;259;p20"/>
          <p:cNvSpPr/>
          <p:nvPr/>
        </p:nvSpPr>
        <p:spPr>
          <a:xfrm>
            <a:off x="4572000" y="0"/>
            <a:ext cx="48792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txBox="1"/>
          <p:nvPr>
            <p:ph type="title"/>
          </p:nvPr>
        </p:nvSpPr>
        <p:spPr>
          <a:xfrm>
            <a:off x="5307536" y="1804875"/>
            <a:ext cx="24048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1" name="Google Shape;261;p20"/>
          <p:cNvSpPr txBox="1"/>
          <p:nvPr>
            <p:ph idx="1" type="subTitle"/>
          </p:nvPr>
        </p:nvSpPr>
        <p:spPr>
          <a:xfrm>
            <a:off x="5312981" y="2280475"/>
            <a:ext cx="240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0"/>
          <p:cNvSpPr txBox="1"/>
          <p:nvPr>
            <p:ph idx="2" type="title"/>
          </p:nvPr>
        </p:nvSpPr>
        <p:spPr>
          <a:xfrm>
            <a:off x="5307635" y="3238275"/>
            <a:ext cx="24048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3" name="Google Shape;263;p20"/>
          <p:cNvSpPr txBox="1"/>
          <p:nvPr>
            <p:ph idx="3" type="subTitle"/>
          </p:nvPr>
        </p:nvSpPr>
        <p:spPr>
          <a:xfrm>
            <a:off x="5312986" y="3720625"/>
            <a:ext cx="240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20"/>
          <p:cNvSpPr txBox="1"/>
          <p:nvPr>
            <p:ph idx="4" type="title"/>
          </p:nvPr>
        </p:nvSpPr>
        <p:spPr>
          <a:xfrm>
            <a:off x="713350" y="539500"/>
            <a:ext cx="7717200" cy="565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5" name="Google Shape;265;p20"/>
          <p:cNvSpPr txBox="1"/>
          <p:nvPr>
            <p:ph idx="5" type="title"/>
          </p:nvPr>
        </p:nvSpPr>
        <p:spPr>
          <a:xfrm>
            <a:off x="1313138" y="1804875"/>
            <a:ext cx="24048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66" name="Google Shape;266;p20"/>
          <p:cNvSpPr txBox="1"/>
          <p:nvPr>
            <p:ph idx="6" type="subTitle"/>
          </p:nvPr>
        </p:nvSpPr>
        <p:spPr>
          <a:xfrm>
            <a:off x="1318583" y="2280475"/>
            <a:ext cx="240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7" name="Google Shape;267;p20"/>
          <p:cNvSpPr txBox="1"/>
          <p:nvPr>
            <p:ph idx="7" type="title"/>
          </p:nvPr>
        </p:nvSpPr>
        <p:spPr>
          <a:xfrm>
            <a:off x="1313237" y="3238275"/>
            <a:ext cx="24048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68" name="Google Shape;268;p20"/>
          <p:cNvSpPr txBox="1"/>
          <p:nvPr>
            <p:ph idx="8" type="subTitle"/>
          </p:nvPr>
        </p:nvSpPr>
        <p:spPr>
          <a:xfrm>
            <a:off x="1318588" y="3720625"/>
            <a:ext cx="240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69" name="Google Shape;269;p20"/>
          <p:cNvGrpSpPr/>
          <p:nvPr/>
        </p:nvGrpSpPr>
        <p:grpSpPr>
          <a:xfrm flipH="1" rot="-5849988">
            <a:off x="-1233846" y="3780543"/>
            <a:ext cx="2175827" cy="948282"/>
            <a:chOff x="5586650" y="985525"/>
            <a:chExt cx="1303925" cy="850925"/>
          </a:xfrm>
        </p:grpSpPr>
        <p:sp>
          <p:nvSpPr>
            <p:cNvPr id="270" name="Google Shape;270;p20"/>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0"/>
          <p:cNvGrpSpPr/>
          <p:nvPr/>
        </p:nvGrpSpPr>
        <p:grpSpPr>
          <a:xfrm rot="4917415">
            <a:off x="6566819" y="1502446"/>
            <a:ext cx="6430346" cy="2360643"/>
            <a:chOff x="3482725" y="2648925"/>
            <a:chExt cx="3368475" cy="1236600"/>
          </a:xfrm>
        </p:grpSpPr>
        <p:sp>
          <p:nvSpPr>
            <p:cNvPr id="273" name="Google Shape;273;p20"/>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grpSp>
        <p:nvGrpSpPr>
          <p:cNvPr id="35" name="Google Shape;35;p3"/>
          <p:cNvGrpSpPr/>
          <p:nvPr/>
        </p:nvGrpSpPr>
        <p:grpSpPr>
          <a:xfrm rot="5400000">
            <a:off x="7057544" y="1520857"/>
            <a:ext cx="5402360" cy="2360669"/>
            <a:chOff x="3482725" y="2648925"/>
            <a:chExt cx="3368475" cy="1236600"/>
          </a:xfrm>
        </p:grpSpPr>
        <p:sp>
          <p:nvSpPr>
            <p:cNvPr id="36" name="Google Shape;36;p3"/>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
          <p:cNvSpPr txBox="1"/>
          <p:nvPr>
            <p:ph type="title"/>
          </p:nvPr>
        </p:nvSpPr>
        <p:spPr>
          <a:xfrm>
            <a:off x="1615425" y="2589675"/>
            <a:ext cx="5913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9" name="Google Shape;39;p3"/>
          <p:cNvSpPr txBox="1"/>
          <p:nvPr>
            <p:ph idx="1" type="subTitle"/>
          </p:nvPr>
        </p:nvSpPr>
        <p:spPr>
          <a:xfrm>
            <a:off x="2177475" y="3526750"/>
            <a:ext cx="4788900" cy="39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3"/>
          <p:cNvSpPr txBox="1"/>
          <p:nvPr>
            <p:ph hasCustomPrompt="1" idx="2" type="title"/>
          </p:nvPr>
        </p:nvSpPr>
        <p:spPr>
          <a:xfrm>
            <a:off x="3335625" y="1091900"/>
            <a:ext cx="2472600" cy="140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1" name="Google Shape;41;p3"/>
          <p:cNvSpPr/>
          <p:nvPr/>
        </p:nvSpPr>
        <p:spPr>
          <a:xfrm rot="-949830">
            <a:off x="-1174194" y="-632074"/>
            <a:ext cx="3331019" cy="3656678"/>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42" name="Google Shape;42;p3"/>
          <p:cNvGrpSpPr/>
          <p:nvPr/>
        </p:nvGrpSpPr>
        <p:grpSpPr>
          <a:xfrm flipH="1" rot="-5925743">
            <a:off x="-1075590" y="3910351"/>
            <a:ext cx="1856552" cy="1078207"/>
            <a:chOff x="5586650" y="985525"/>
            <a:chExt cx="1303925" cy="850925"/>
          </a:xfrm>
        </p:grpSpPr>
        <p:sp>
          <p:nvSpPr>
            <p:cNvPr id="43" name="Google Shape;43;p3"/>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BLANK_1_1_1_1_3_2">
    <p:spTree>
      <p:nvGrpSpPr>
        <p:cNvPr id="275" name="Shape 275"/>
        <p:cNvGrpSpPr/>
        <p:nvPr/>
      </p:nvGrpSpPr>
      <p:grpSpPr>
        <a:xfrm>
          <a:off x="0" y="0"/>
          <a:ext cx="0" cy="0"/>
          <a:chOff x="0" y="0"/>
          <a:chExt cx="0" cy="0"/>
        </a:xfrm>
      </p:grpSpPr>
      <p:sp>
        <p:nvSpPr>
          <p:cNvPr id="276" name="Google Shape;276;p21"/>
          <p:cNvSpPr txBox="1"/>
          <p:nvPr>
            <p:ph type="title"/>
          </p:nvPr>
        </p:nvSpPr>
        <p:spPr>
          <a:xfrm>
            <a:off x="5911375" y="16166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7" name="Google Shape;277;p21"/>
          <p:cNvSpPr txBox="1"/>
          <p:nvPr>
            <p:ph idx="1" type="subTitle"/>
          </p:nvPr>
        </p:nvSpPr>
        <p:spPr>
          <a:xfrm>
            <a:off x="5911472" y="2080750"/>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21"/>
          <p:cNvSpPr txBox="1"/>
          <p:nvPr>
            <p:ph idx="2" type="title"/>
          </p:nvPr>
        </p:nvSpPr>
        <p:spPr>
          <a:xfrm>
            <a:off x="5911480" y="30500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 name="Google Shape;279;p21"/>
          <p:cNvSpPr txBox="1"/>
          <p:nvPr>
            <p:ph idx="3" type="subTitle"/>
          </p:nvPr>
        </p:nvSpPr>
        <p:spPr>
          <a:xfrm>
            <a:off x="5911518" y="3516425"/>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0" name="Google Shape;280;p21"/>
          <p:cNvSpPr txBox="1"/>
          <p:nvPr>
            <p:ph idx="4" type="title"/>
          </p:nvPr>
        </p:nvSpPr>
        <p:spPr>
          <a:xfrm>
            <a:off x="713350" y="539500"/>
            <a:ext cx="7717200" cy="565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1" name="Google Shape;281;p21"/>
          <p:cNvSpPr txBox="1"/>
          <p:nvPr>
            <p:ph idx="5" type="title"/>
          </p:nvPr>
        </p:nvSpPr>
        <p:spPr>
          <a:xfrm>
            <a:off x="3326074" y="16166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21"/>
          <p:cNvSpPr txBox="1"/>
          <p:nvPr>
            <p:ph idx="6" type="subTitle"/>
          </p:nvPr>
        </p:nvSpPr>
        <p:spPr>
          <a:xfrm>
            <a:off x="3326124" y="2080750"/>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1"/>
          <p:cNvSpPr txBox="1"/>
          <p:nvPr>
            <p:ph idx="7" type="title"/>
          </p:nvPr>
        </p:nvSpPr>
        <p:spPr>
          <a:xfrm>
            <a:off x="3326131" y="30500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21"/>
          <p:cNvSpPr txBox="1"/>
          <p:nvPr>
            <p:ph idx="8" type="subTitle"/>
          </p:nvPr>
        </p:nvSpPr>
        <p:spPr>
          <a:xfrm>
            <a:off x="3326169" y="3516425"/>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21"/>
          <p:cNvSpPr txBox="1"/>
          <p:nvPr>
            <p:ph idx="9" type="title"/>
          </p:nvPr>
        </p:nvSpPr>
        <p:spPr>
          <a:xfrm>
            <a:off x="713225" y="16166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21"/>
          <p:cNvSpPr txBox="1"/>
          <p:nvPr>
            <p:ph idx="13" type="subTitle"/>
          </p:nvPr>
        </p:nvSpPr>
        <p:spPr>
          <a:xfrm>
            <a:off x="713322" y="2080750"/>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1"/>
          <p:cNvSpPr txBox="1"/>
          <p:nvPr>
            <p:ph idx="14" type="title"/>
          </p:nvPr>
        </p:nvSpPr>
        <p:spPr>
          <a:xfrm>
            <a:off x="713329" y="30500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8" name="Google Shape;288;p21"/>
          <p:cNvSpPr txBox="1"/>
          <p:nvPr>
            <p:ph idx="15" type="subTitle"/>
          </p:nvPr>
        </p:nvSpPr>
        <p:spPr>
          <a:xfrm>
            <a:off x="713367" y="3516425"/>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TITLE_AND_BODY_2">
    <p:spTree>
      <p:nvGrpSpPr>
        <p:cNvPr id="289" name="Shape 289"/>
        <p:cNvGrpSpPr/>
        <p:nvPr/>
      </p:nvGrpSpPr>
      <p:grpSpPr>
        <a:xfrm>
          <a:off x="0" y="0"/>
          <a:ext cx="0" cy="0"/>
          <a:chOff x="0" y="0"/>
          <a:chExt cx="0" cy="0"/>
        </a:xfrm>
      </p:grpSpPr>
      <p:sp>
        <p:nvSpPr>
          <p:cNvPr id="290" name="Google Shape;290;p22"/>
          <p:cNvSpPr txBox="1"/>
          <p:nvPr>
            <p:ph type="title"/>
          </p:nvPr>
        </p:nvSpPr>
        <p:spPr>
          <a:xfrm>
            <a:off x="713250" y="539525"/>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1" name="Google Shape;291;p22"/>
          <p:cNvSpPr txBox="1"/>
          <p:nvPr>
            <p:ph idx="1" type="body"/>
          </p:nvPr>
        </p:nvSpPr>
        <p:spPr>
          <a:xfrm>
            <a:off x="713225" y="1074925"/>
            <a:ext cx="5520600" cy="3221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3"/>
              </a:buClr>
              <a:buSzPts val="18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292" name="Google Shape;292;p22"/>
          <p:cNvSpPr/>
          <p:nvPr/>
        </p:nvSpPr>
        <p:spPr>
          <a:xfrm flipH="1" rot="-1681242">
            <a:off x="6888645" y="-746446"/>
            <a:ext cx="2427697" cy="2665042"/>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293" name="Google Shape;293;p22"/>
          <p:cNvGrpSpPr/>
          <p:nvPr/>
        </p:nvGrpSpPr>
        <p:grpSpPr>
          <a:xfrm rot="5925867">
            <a:off x="8468732" y="4361871"/>
            <a:ext cx="1645601" cy="955766"/>
            <a:chOff x="5586650" y="985525"/>
            <a:chExt cx="1303925" cy="850925"/>
          </a:xfrm>
        </p:grpSpPr>
        <p:sp>
          <p:nvSpPr>
            <p:cNvPr id="294" name="Google Shape;294;p22"/>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2_1">
    <p:spTree>
      <p:nvGrpSpPr>
        <p:cNvPr id="296" name="Shape 296"/>
        <p:cNvGrpSpPr/>
        <p:nvPr/>
      </p:nvGrpSpPr>
      <p:grpSpPr>
        <a:xfrm>
          <a:off x="0" y="0"/>
          <a:ext cx="0" cy="0"/>
          <a:chOff x="0" y="0"/>
          <a:chExt cx="0" cy="0"/>
        </a:xfrm>
      </p:grpSpPr>
      <p:sp>
        <p:nvSpPr>
          <p:cNvPr id="297" name="Google Shape;297;p23"/>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8" name="Google Shape;298;p23"/>
          <p:cNvSpPr txBox="1"/>
          <p:nvPr>
            <p:ph idx="1" type="body"/>
          </p:nvPr>
        </p:nvSpPr>
        <p:spPr>
          <a:xfrm>
            <a:off x="713225" y="1104700"/>
            <a:ext cx="5520600" cy="3504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299" name="Google Shape;299;p23"/>
          <p:cNvSpPr/>
          <p:nvPr/>
        </p:nvSpPr>
        <p:spPr>
          <a:xfrm rot="-9118758">
            <a:off x="6792320" y="3426848"/>
            <a:ext cx="2427697" cy="2665042"/>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300" name="Google Shape;300;p23"/>
          <p:cNvGrpSpPr/>
          <p:nvPr/>
        </p:nvGrpSpPr>
        <p:grpSpPr>
          <a:xfrm flipH="1" rot="4874133">
            <a:off x="8372407" y="27807"/>
            <a:ext cx="1645601" cy="955766"/>
            <a:chOff x="5586650" y="985525"/>
            <a:chExt cx="1303925" cy="850925"/>
          </a:xfrm>
        </p:grpSpPr>
        <p:sp>
          <p:nvSpPr>
            <p:cNvPr id="301" name="Google Shape;301;p23"/>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303" name="Shape 303"/>
        <p:cNvGrpSpPr/>
        <p:nvPr/>
      </p:nvGrpSpPr>
      <p:grpSpPr>
        <a:xfrm>
          <a:off x="0" y="0"/>
          <a:ext cx="0" cy="0"/>
          <a:chOff x="0" y="0"/>
          <a:chExt cx="0" cy="0"/>
        </a:xfrm>
      </p:grpSpPr>
      <p:sp>
        <p:nvSpPr>
          <p:cNvPr id="304" name="Google Shape;304;p24"/>
          <p:cNvSpPr/>
          <p:nvPr/>
        </p:nvSpPr>
        <p:spPr>
          <a:xfrm>
            <a:off x="-129675" y="-81975"/>
            <a:ext cx="9648000" cy="3237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txBox="1"/>
          <p:nvPr>
            <p:ph type="title"/>
          </p:nvPr>
        </p:nvSpPr>
        <p:spPr>
          <a:xfrm>
            <a:off x="713225" y="965300"/>
            <a:ext cx="4645500" cy="1009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5700">
                <a:solidFill>
                  <a:schemeClr val="dk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6" name="Google Shape;306;p24"/>
          <p:cNvSpPr txBox="1"/>
          <p:nvPr>
            <p:ph idx="1" type="subTitle"/>
          </p:nvPr>
        </p:nvSpPr>
        <p:spPr>
          <a:xfrm>
            <a:off x="713225" y="3328300"/>
            <a:ext cx="4645500" cy="3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07" name="Google Shape;307;p24"/>
          <p:cNvGrpSpPr/>
          <p:nvPr/>
        </p:nvGrpSpPr>
        <p:grpSpPr>
          <a:xfrm rot="-4874133">
            <a:off x="-707243" y="3846"/>
            <a:ext cx="1645601" cy="955766"/>
            <a:chOff x="5586650" y="985525"/>
            <a:chExt cx="1303925" cy="850925"/>
          </a:xfrm>
        </p:grpSpPr>
        <p:sp>
          <p:nvSpPr>
            <p:cNvPr id="308" name="Google Shape;308;p24"/>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24"/>
          <p:cNvSpPr/>
          <p:nvPr/>
        </p:nvSpPr>
        <p:spPr>
          <a:xfrm rot="-5400000">
            <a:off x="-432321" y="3700381"/>
            <a:ext cx="2134790" cy="2343499"/>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311" name="Google Shape;311;p24"/>
          <p:cNvGrpSpPr/>
          <p:nvPr/>
        </p:nvGrpSpPr>
        <p:grpSpPr>
          <a:xfrm rot="4917415">
            <a:off x="6522119" y="1661509"/>
            <a:ext cx="6430346" cy="2360643"/>
            <a:chOff x="3482725" y="2648925"/>
            <a:chExt cx="3368475" cy="1236600"/>
          </a:xfrm>
        </p:grpSpPr>
        <p:sp>
          <p:nvSpPr>
            <p:cNvPr id="312" name="Google Shape;312;p24"/>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314" name="Shape 314"/>
        <p:cNvGrpSpPr/>
        <p:nvPr/>
      </p:nvGrpSpPr>
      <p:grpSpPr>
        <a:xfrm>
          <a:off x="0" y="0"/>
          <a:ext cx="0" cy="0"/>
          <a:chOff x="0" y="0"/>
          <a:chExt cx="0" cy="0"/>
        </a:xfrm>
      </p:grpSpPr>
      <p:sp>
        <p:nvSpPr>
          <p:cNvPr id="315" name="Google Shape;315;p25"/>
          <p:cNvSpPr/>
          <p:nvPr/>
        </p:nvSpPr>
        <p:spPr>
          <a:xfrm>
            <a:off x="-129675" y="-81975"/>
            <a:ext cx="9648000" cy="322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txBox="1"/>
          <p:nvPr>
            <p:ph type="title"/>
          </p:nvPr>
        </p:nvSpPr>
        <p:spPr>
          <a:xfrm>
            <a:off x="3761250" y="965300"/>
            <a:ext cx="4645500" cy="1009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5700">
                <a:solidFill>
                  <a:schemeClr val="dk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17" name="Google Shape;317;p25"/>
          <p:cNvSpPr txBox="1"/>
          <p:nvPr>
            <p:ph idx="1" type="subTitle"/>
          </p:nvPr>
        </p:nvSpPr>
        <p:spPr>
          <a:xfrm>
            <a:off x="3761225" y="3334450"/>
            <a:ext cx="4645500" cy="3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18" name="Google Shape;318;p25"/>
          <p:cNvGrpSpPr/>
          <p:nvPr/>
        </p:nvGrpSpPr>
        <p:grpSpPr>
          <a:xfrm flipH="1" rot="4874133">
            <a:off x="8128229" y="3846"/>
            <a:ext cx="1645601" cy="955766"/>
            <a:chOff x="5586650" y="985525"/>
            <a:chExt cx="1303925" cy="850925"/>
          </a:xfrm>
        </p:grpSpPr>
        <p:sp>
          <p:nvSpPr>
            <p:cNvPr id="319" name="Google Shape;319;p25"/>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25"/>
          <p:cNvSpPr/>
          <p:nvPr/>
        </p:nvSpPr>
        <p:spPr>
          <a:xfrm flipH="1" rot="5400000">
            <a:off x="7364118" y="3700381"/>
            <a:ext cx="2134790" cy="2343499"/>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322" name="Google Shape;322;p25"/>
          <p:cNvGrpSpPr/>
          <p:nvPr/>
        </p:nvGrpSpPr>
        <p:grpSpPr>
          <a:xfrm flipH="1" rot="-4917415">
            <a:off x="-3885878" y="1661509"/>
            <a:ext cx="6430346" cy="2360643"/>
            <a:chOff x="3482725" y="2648925"/>
            <a:chExt cx="3368475" cy="1236600"/>
          </a:xfrm>
        </p:grpSpPr>
        <p:sp>
          <p:nvSpPr>
            <p:cNvPr id="323" name="Google Shape;323;p25"/>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25" name="Shape 325"/>
        <p:cNvGrpSpPr/>
        <p:nvPr/>
      </p:nvGrpSpPr>
      <p:grpSpPr>
        <a:xfrm>
          <a:off x="0" y="0"/>
          <a:ext cx="0" cy="0"/>
          <a:chOff x="0" y="0"/>
          <a:chExt cx="0" cy="0"/>
        </a:xfrm>
      </p:grpSpPr>
      <p:sp>
        <p:nvSpPr>
          <p:cNvPr id="326" name="Google Shape;326;p26"/>
          <p:cNvSpPr txBox="1"/>
          <p:nvPr>
            <p:ph idx="1" type="subTitle"/>
          </p:nvPr>
        </p:nvSpPr>
        <p:spPr>
          <a:xfrm>
            <a:off x="2642550" y="1679750"/>
            <a:ext cx="3858900" cy="112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27" name="Google Shape;327;p26"/>
          <p:cNvSpPr txBox="1"/>
          <p:nvPr/>
        </p:nvSpPr>
        <p:spPr>
          <a:xfrm>
            <a:off x="2401525" y="3471975"/>
            <a:ext cx="4284000" cy="8835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100">
                <a:solidFill>
                  <a:schemeClr val="lt1"/>
                </a:solidFill>
                <a:latin typeface="Anaheim"/>
                <a:ea typeface="Anaheim"/>
                <a:cs typeface="Anaheim"/>
                <a:sym typeface="Anaheim"/>
              </a:rPr>
              <a:t>CREDITS: This presentation template was created by </a:t>
            </a:r>
            <a:r>
              <a:rPr lang="en" sz="11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100">
                <a:solidFill>
                  <a:schemeClr val="lt1"/>
                </a:solidFill>
                <a:latin typeface="Anaheim"/>
                <a:ea typeface="Anaheim"/>
                <a:cs typeface="Anaheim"/>
                <a:sym typeface="Anaheim"/>
              </a:rPr>
              <a:t>, including icons by </a:t>
            </a:r>
            <a:r>
              <a:rPr lang="en" sz="11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100">
                <a:solidFill>
                  <a:schemeClr val="lt1"/>
                </a:solidFill>
                <a:latin typeface="Anaheim"/>
                <a:ea typeface="Anaheim"/>
                <a:cs typeface="Anaheim"/>
                <a:sym typeface="Anaheim"/>
              </a:rPr>
              <a:t>, and infographics &amp; images by </a:t>
            </a:r>
            <a:r>
              <a:rPr lang="en" sz="11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sz="1100">
              <a:solidFill>
                <a:schemeClr val="lt1"/>
              </a:solidFill>
              <a:latin typeface="Anaheim"/>
              <a:ea typeface="Anaheim"/>
              <a:cs typeface="Anaheim"/>
              <a:sym typeface="Anaheim"/>
            </a:endParaRPr>
          </a:p>
        </p:txBody>
      </p:sp>
      <p:sp>
        <p:nvSpPr>
          <p:cNvPr id="328" name="Google Shape;328;p26"/>
          <p:cNvSpPr txBox="1"/>
          <p:nvPr>
            <p:ph type="ctrTitle"/>
          </p:nvPr>
        </p:nvSpPr>
        <p:spPr>
          <a:xfrm>
            <a:off x="2474850" y="708650"/>
            <a:ext cx="4194300" cy="97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5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9" name="Google Shape;329;p26"/>
          <p:cNvSpPr/>
          <p:nvPr/>
        </p:nvSpPr>
        <p:spPr>
          <a:xfrm>
            <a:off x="-310750" y="-200575"/>
            <a:ext cx="9729900" cy="37608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26"/>
          <p:cNvGrpSpPr/>
          <p:nvPr/>
        </p:nvGrpSpPr>
        <p:grpSpPr>
          <a:xfrm rot="-5400000">
            <a:off x="-3132082" y="1989109"/>
            <a:ext cx="5646690" cy="1668463"/>
            <a:chOff x="3281300" y="4114300"/>
            <a:chExt cx="3351350" cy="934975"/>
          </a:xfrm>
        </p:grpSpPr>
        <p:sp>
          <p:nvSpPr>
            <p:cNvPr id="331" name="Google Shape;331;p26"/>
            <p:cNvSpPr/>
            <p:nvPr/>
          </p:nvSpPr>
          <p:spPr>
            <a:xfrm>
              <a:off x="3281300" y="4114300"/>
              <a:ext cx="3351350" cy="934975"/>
            </a:xfrm>
            <a:custGeom>
              <a:rect b="b" l="l" r="r" t="t"/>
              <a:pathLst>
                <a:path extrusionOk="0" h="37399" w="134054">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3281875" y="4137125"/>
              <a:ext cx="3350200" cy="877650"/>
            </a:xfrm>
            <a:custGeom>
              <a:rect b="b" l="l" r="r" t="t"/>
              <a:pathLst>
                <a:path extrusionOk="0" h="35106" w="134008">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6"/>
          <p:cNvGrpSpPr/>
          <p:nvPr/>
        </p:nvGrpSpPr>
        <p:grpSpPr>
          <a:xfrm rot="4917415">
            <a:off x="6469544" y="1643021"/>
            <a:ext cx="6430346" cy="2360643"/>
            <a:chOff x="3482725" y="2648925"/>
            <a:chExt cx="3368475" cy="1236600"/>
          </a:xfrm>
        </p:grpSpPr>
        <p:sp>
          <p:nvSpPr>
            <p:cNvPr id="334" name="Google Shape;334;p26"/>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6" name="Shape 336"/>
        <p:cNvGrpSpPr/>
        <p:nvPr/>
      </p:nvGrpSpPr>
      <p:grpSpPr>
        <a:xfrm>
          <a:off x="0" y="0"/>
          <a:ext cx="0" cy="0"/>
          <a:chOff x="0" y="0"/>
          <a:chExt cx="0" cy="0"/>
        </a:xfrm>
      </p:grpSpPr>
      <p:grpSp>
        <p:nvGrpSpPr>
          <p:cNvPr id="337" name="Google Shape;337;p27"/>
          <p:cNvGrpSpPr/>
          <p:nvPr/>
        </p:nvGrpSpPr>
        <p:grpSpPr>
          <a:xfrm rot="5925867">
            <a:off x="8391657" y="4304071"/>
            <a:ext cx="1645601" cy="955766"/>
            <a:chOff x="5586650" y="985525"/>
            <a:chExt cx="1303925" cy="850925"/>
          </a:xfrm>
        </p:grpSpPr>
        <p:sp>
          <p:nvSpPr>
            <p:cNvPr id="338" name="Google Shape;338;p27"/>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7"/>
          <p:cNvGrpSpPr/>
          <p:nvPr/>
        </p:nvGrpSpPr>
        <p:grpSpPr>
          <a:xfrm rot="-4874133">
            <a:off x="-761793" y="-34366"/>
            <a:ext cx="1645601" cy="955766"/>
            <a:chOff x="5586650" y="985525"/>
            <a:chExt cx="1303925" cy="850925"/>
          </a:xfrm>
        </p:grpSpPr>
        <p:sp>
          <p:nvSpPr>
            <p:cNvPr id="341" name="Google Shape;341;p27"/>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27"/>
          <p:cNvSpPr/>
          <p:nvPr/>
        </p:nvSpPr>
        <p:spPr>
          <a:xfrm rot="-5400000">
            <a:off x="-432321" y="3700381"/>
            <a:ext cx="2134790" cy="2343499"/>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44" name="Shape 344"/>
        <p:cNvGrpSpPr/>
        <p:nvPr/>
      </p:nvGrpSpPr>
      <p:grpSpPr>
        <a:xfrm>
          <a:off x="0" y="0"/>
          <a:ext cx="0" cy="0"/>
          <a:chOff x="0" y="0"/>
          <a:chExt cx="0" cy="0"/>
        </a:xfrm>
      </p:grpSpPr>
      <p:grpSp>
        <p:nvGrpSpPr>
          <p:cNvPr id="345" name="Google Shape;345;p28"/>
          <p:cNvGrpSpPr/>
          <p:nvPr/>
        </p:nvGrpSpPr>
        <p:grpSpPr>
          <a:xfrm rot="4917415">
            <a:off x="6002019" y="1587821"/>
            <a:ext cx="6430346" cy="2360643"/>
            <a:chOff x="3482725" y="2648925"/>
            <a:chExt cx="3368475" cy="1236600"/>
          </a:xfrm>
        </p:grpSpPr>
        <p:sp>
          <p:nvSpPr>
            <p:cNvPr id="346" name="Google Shape;346;p28"/>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4"/>
          <p:cNvSpPr/>
          <p:nvPr/>
        </p:nvSpPr>
        <p:spPr>
          <a:xfrm>
            <a:off x="7918925" y="3634128"/>
            <a:ext cx="2279685" cy="2502560"/>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sp>
        <p:nvSpPr>
          <p:cNvPr id="47" name="Google Shape;47;p4"/>
          <p:cNvSpPr txBox="1"/>
          <p:nvPr>
            <p:ph type="title"/>
          </p:nvPr>
        </p:nvSpPr>
        <p:spPr>
          <a:xfrm>
            <a:off x="713225" y="539500"/>
            <a:ext cx="7717500" cy="559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 name="Google Shape;48;p4"/>
          <p:cNvSpPr txBox="1"/>
          <p:nvPr>
            <p:ph idx="1" type="body"/>
          </p:nvPr>
        </p:nvSpPr>
        <p:spPr>
          <a:xfrm>
            <a:off x="713225" y="1230743"/>
            <a:ext cx="7717500" cy="3338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3"/>
              </a:buClr>
              <a:buSzPts val="12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p5"/>
          <p:cNvSpPr txBox="1"/>
          <p:nvPr>
            <p:ph type="title"/>
          </p:nvPr>
        </p:nvSpPr>
        <p:spPr>
          <a:xfrm>
            <a:off x="713225" y="539500"/>
            <a:ext cx="7717500" cy="559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1" name="Google Shape;51;p5"/>
          <p:cNvSpPr txBox="1"/>
          <p:nvPr>
            <p:ph idx="1" type="body"/>
          </p:nvPr>
        </p:nvSpPr>
        <p:spPr>
          <a:xfrm>
            <a:off x="726325" y="1853688"/>
            <a:ext cx="3434100" cy="1029600"/>
          </a:xfrm>
          <a:prstGeom prst="rect">
            <a:avLst/>
          </a:prstGeom>
          <a:noFill/>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 name="Google Shape;52;p5"/>
          <p:cNvSpPr txBox="1"/>
          <p:nvPr>
            <p:ph idx="2" type="body"/>
          </p:nvPr>
        </p:nvSpPr>
        <p:spPr>
          <a:xfrm>
            <a:off x="720275" y="3434563"/>
            <a:ext cx="3434100" cy="795900"/>
          </a:xfrm>
          <a:prstGeom prst="rect">
            <a:avLst/>
          </a:prstGeom>
          <a:noFill/>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 name="Google Shape;53;p5"/>
          <p:cNvSpPr txBox="1"/>
          <p:nvPr>
            <p:ph idx="3" type="title"/>
          </p:nvPr>
        </p:nvSpPr>
        <p:spPr>
          <a:xfrm>
            <a:off x="729350" y="1463325"/>
            <a:ext cx="3434100" cy="44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 name="Google Shape;54;p5"/>
          <p:cNvSpPr txBox="1"/>
          <p:nvPr>
            <p:ph idx="4" type="title"/>
          </p:nvPr>
        </p:nvSpPr>
        <p:spPr>
          <a:xfrm>
            <a:off x="723300" y="3044150"/>
            <a:ext cx="3434100" cy="44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grpSp>
        <p:nvGrpSpPr>
          <p:cNvPr id="55" name="Google Shape;55;p5"/>
          <p:cNvGrpSpPr/>
          <p:nvPr/>
        </p:nvGrpSpPr>
        <p:grpSpPr>
          <a:xfrm>
            <a:off x="4130258" y="1191700"/>
            <a:ext cx="4394311" cy="4329257"/>
            <a:chOff x="4867674" y="0"/>
            <a:chExt cx="4206692" cy="4184475"/>
          </a:xfrm>
        </p:grpSpPr>
        <p:grpSp>
          <p:nvGrpSpPr>
            <p:cNvPr id="56" name="Google Shape;56;p5"/>
            <p:cNvGrpSpPr/>
            <p:nvPr/>
          </p:nvGrpSpPr>
          <p:grpSpPr>
            <a:xfrm>
              <a:off x="4867674" y="376541"/>
              <a:ext cx="4206692" cy="3389122"/>
              <a:chOff x="854200" y="1423650"/>
              <a:chExt cx="5418900" cy="3288175"/>
            </a:xfrm>
          </p:grpSpPr>
          <p:cxnSp>
            <p:nvCxnSpPr>
              <p:cNvPr id="57" name="Google Shape;57;p5"/>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58" name="Google Shape;58;p5"/>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59" name="Google Shape;59;p5"/>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60" name="Google Shape;60;p5"/>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61" name="Google Shape;61;p5"/>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62" name="Google Shape;62;p5"/>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63" name="Google Shape;63;p5"/>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nvGrpSpPr>
            <p:cNvPr id="64" name="Google Shape;64;p5"/>
            <p:cNvGrpSpPr/>
            <p:nvPr/>
          </p:nvGrpSpPr>
          <p:grpSpPr>
            <a:xfrm rot="-5400000">
              <a:off x="4782622" y="505693"/>
              <a:ext cx="4184475" cy="3173089"/>
              <a:chOff x="854200" y="1423650"/>
              <a:chExt cx="5418900" cy="3288175"/>
            </a:xfrm>
          </p:grpSpPr>
          <p:cxnSp>
            <p:nvCxnSpPr>
              <p:cNvPr id="65" name="Google Shape;65;p5"/>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66" name="Google Shape;66;p5"/>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67" name="Google Shape;67;p5"/>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68" name="Google Shape;68;p5"/>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69" name="Google Shape;69;p5"/>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70" name="Google Shape;70;p5"/>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71" name="Google Shape;71;p5"/>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6"/>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7"/>
          <p:cNvSpPr txBox="1"/>
          <p:nvPr>
            <p:ph type="title"/>
          </p:nvPr>
        </p:nvSpPr>
        <p:spPr>
          <a:xfrm>
            <a:off x="713225" y="539500"/>
            <a:ext cx="7717500" cy="5652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6" name="Google Shape;76;p7"/>
          <p:cNvSpPr txBox="1"/>
          <p:nvPr>
            <p:ph idx="1" type="body"/>
          </p:nvPr>
        </p:nvSpPr>
        <p:spPr>
          <a:xfrm>
            <a:off x="713225" y="1804850"/>
            <a:ext cx="3858900" cy="1345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3"/>
              </a:buClr>
              <a:buSzPts val="1400"/>
              <a:buFont typeface="Arial"/>
              <a:buChar char="●"/>
              <a:defRPr sz="1400"/>
            </a:lvl1pPr>
            <a:lvl2pPr indent="-317500" lvl="1" marL="914400">
              <a:spcBef>
                <a:spcPts val="0"/>
              </a:spcBef>
              <a:spcAft>
                <a:spcPts val="0"/>
              </a:spcAft>
              <a:buClr>
                <a:schemeClr val="dk1"/>
              </a:buClr>
              <a:buSzPts val="1400"/>
              <a:buFont typeface="Arial"/>
              <a:buChar char="○"/>
              <a:defRPr sz="1200"/>
            </a:lvl2pPr>
            <a:lvl3pPr indent="-317500" lvl="2" marL="1371600">
              <a:spcBef>
                <a:spcPts val="0"/>
              </a:spcBef>
              <a:spcAft>
                <a:spcPts val="0"/>
              </a:spcAft>
              <a:buClr>
                <a:schemeClr val="dk1"/>
              </a:buClr>
              <a:buSzPts val="1400"/>
              <a:buFont typeface="Arial"/>
              <a:buChar char="■"/>
              <a:defRPr sz="1200"/>
            </a:lvl3pPr>
            <a:lvl4pPr indent="-317500" lvl="3" marL="1828800">
              <a:spcBef>
                <a:spcPts val="0"/>
              </a:spcBef>
              <a:spcAft>
                <a:spcPts val="0"/>
              </a:spcAft>
              <a:buClr>
                <a:schemeClr val="dk1"/>
              </a:buClr>
              <a:buSzPts val="1400"/>
              <a:buFont typeface="Arial"/>
              <a:buChar char="●"/>
              <a:defRPr sz="1200"/>
            </a:lvl4pPr>
            <a:lvl5pPr indent="-317500" lvl="4" marL="2286000">
              <a:spcBef>
                <a:spcPts val="0"/>
              </a:spcBef>
              <a:spcAft>
                <a:spcPts val="0"/>
              </a:spcAft>
              <a:buClr>
                <a:schemeClr val="dk1"/>
              </a:buClr>
              <a:buSzPts val="1400"/>
              <a:buFont typeface="Arial"/>
              <a:buChar char="○"/>
              <a:defRPr sz="1200"/>
            </a:lvl5pPr>
            <a:lvl6pPr indent="-317500" lvl="5" marL="2743200">
              <a:spcBef>
                <a:spcPts val="0"/>
              </a:spcBef>
              <a:spcAft>
                <a:spcPts val="0"/>
              </a:spcAft>
              <a:buClr>
                <a:schemeClr val="dk1"/>
              </a:buClr>
              <a:buSzPts val="1400"/>
              <a:buFont typeface="Arial"/>
              <a:buChar char="■"/>
              <a:defRPr sz="1200"/>
            </a:lvl6pPr>
            <a:lvl7pPr indent="-317500" lvl="6" marL="3200400">
              <a:spcBef>
                <a:spcPts val="0"/>
              </a:spcBef>
              <a:spcAft>
                <a:spcPts val="0"/>
              </a:spcAft>
              <a:buClr>
                <a:schemeClr val="dk1"/>
              </a:buClr>
              <a:buSzPts val="1400"/>
              <a:buFont typeface="Arial"/>
              <a:buChar char="●"/>
              <a:defRPr sz="1200"/>
            </a:lvl7pPr>
            <a:lvl8pPr indent="-317500" lvl="7" marL="3657600">
              <a:spcBef>
                <a:spcPts val="0"/>
              </a:spcBef>
              <a:spcAft>
                <a:spcPts val="0"/>
              </a:spcAft>
              <a:buClr>
                <a:schemeClr val="dk1"/>
              </a:buClr>
              <a:buSzPts val="1400"/>
              <a:buFont typeface="Arial"/>
              <a:buChar char="○"/>
              <a:defRPr sz="1200"/>
            </a:lvl8pPr>
            <a:lvl9pPr indent="-317500" lvl="8" marL="4114800">
              <a:spcBef>
                <a:spcPts val="0"/>
              </a:spcBef>
              <a:spcAft>
                <a:spcPts val="0"/>
              </a:spcAft>
              <a:buClr>
                <a:schemeClr val="dk1"/>
              </a:buClr>
              <a:buSzPts val="1400"/>
              <a:buFont typeface="Arial"/>
              <a:buChar char="■"/>
              <a:defRPr sz="1200"/>
            </a:lvl9pPr>
          </a:lstStyle>
          <a:p/>
        </p:txBody>
      </p:sp>
      <p:sp>
        <p:nvSpPr>
          <p:cNvPr id="77" name="Google Shape;77;p7"/>
          <p:cNvSpPr txBox="1"/>
          <p:nvPr>
            <p:ph idx="2" type="title"/>
          </p:nvPr>
        </p:nvSpPr>
        <p:spPr>
          <a:xfrm>
            <a:off x="713100" y="1360550"/>
            <a:ext cx="3858900" cy="444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8" name="Google Shape;78;p7"/>
          <p:cNvGrpSpPr/>
          <p:nvPr/>
        </p:nvGrpSpPr>
        <p:grpSpPr>
          <a:xfrm flipH="1" rot="-5849988">
            <a:off x="-1233846" y="3780543"/>
            <a:ext cx="2175827" cy="948282"/>
            <a:chOff x="5586650" y="985525"/>
            <a:chExt cx="1303925" cy="850925"/>
          </a:xfrm>
        </p:grpSpPr>
        <p:sp>
          <p:nvSpPr>
            <p:cNvPr id="79" name="Google Shape;79;p7"/>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7"/>
          <p:cNvGrpSpPr/>
          <p:nvPr/>
        </p:nvGrpSpPr>
        <p:grpSpPr>
          <a:xfrm rot="-5400000">
            <a:off x="6759468" y="1737522"/>
            <a:ext cx="5646690" cy="1668463"/>
            <a:chOff x="3281300" y="4114300"/>
            <a:chExt cx="3351350" cy="934975"/>
          </a:xfrm>
        </p:grpSpPr>
        <p:sp>
          <p:nvSpPr>
            <p:cNvPr id="82" name="Google Shape;82;p7"/>
            <p:cNvSpPr/>
            <p:nvPr/>
          </p:nvSpPr>
          <p:spPr>
            <a:xfrm>
              <a:off x="3281300" y="4114300"/>
              <a:ext cx="3351350" cy="934975"/>
            </a:xfrm>
            <a:custGeom>
              <a:rect b="b" l="l" r="r" t="t"/>
              <a:pathLst>
                <a:path extrusionOk="0" h="37399" w="134054">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3281875" y="4137125"/>
              <a:ext cx="3350200" cy="877650"/>
            </a:xfrm>
            <a:custGeom>
              <a:rect b="b" l="l" r="r" t="t"/>
              <a:pathLst>
                <a:path extrusionOk="0" h="35106" w="134008">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8"/>
          <p:cNvSpPr txBox="1"/>
          <p:nvPr>
            <p:ph type="title"/>
          </p:nvPr>
        </p:nvSpPr>
        <p:spPr>
          <a:xfrm>
            <a:off x="713225" y="539500"/>
            <a:ext cx="7717500" cy="406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0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6" name="Google Shape;8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87" name="Google Shape;87;p8"/>
          <p:cNvSpPr/>
          <p:nvPr/>
        </p:nvSpPr>
        <p:spPr>
          <a:xfrm>
            <a:off x="0" y="-53450"/>
            <a:ext cx="9144000" cy="5207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9"/>
          <p:cNvSpPr/>
          <p:nvPr/>
        </p:nvSpPr>
        <p:spPr>
          <a:xfrm>
            <a:off x="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txBox="1"/>
          <p:nvPr>
            <p:ph type="title"/>
          </p:nvPr>
        </p:nvSpPr>
        <p:spPr>
          <a:xfrm>
            <a:off x="713225" y="1170613"/>
            <a:ext cx="3597600" cy="836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solidFill>
                  <a:schemeClr val="dk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1" name="Google Shape;91;p9"/>
          <p:cNvSpPr txBox="1"/>
          <p:nvPr>
            <p:ph idx="1" type="subTitle"/>
          </p:nvPr>
        </p:nvSpPr>
        <p:spPr>
          <a:xfrm>
            <a:off x="713225" y="2094868"/>
            <a:ext cx="3597600" cy="1960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2" name="Google Shape;9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93" name="Google Shape;93;p9"/>
          <p:cNvGrpSpPr/>
          <p:nvPr/>
        </p:nvGrpSpPr>
        <p:grpSpPr>
          <a:xfrm rot="-5400000">
            <a:off x="-3184282" y="1737522"/>
            <a:ext cx="5646690" cy="1668463"/>
            <a:chOff x="3281300" y="4114300"/>
            <a:chExt cx="3351350" cy="934975"/>
          </a:xfrm>
        </p:grpSpPr>
        <p:sp>
          <p:nvSpPr>
            <p:cNvPr id="94" name="Google Shape;94;p9"/>
            <p:cNvSpPr/>
            <p:nvPr/>
          </p:nvSpPr>
          <p:spPr>
            <a:xfrm>
              <a:off x="3281300" y="4114300"/>
              <a:ext cx="3351350" cy="934975"/>
            </a:xfrm>
            <a:custGeom>
              <a:rect b="b" l="l" r="r" t="t"/>
              <a:pathLst>
                <a:path extrusionOk="0" h="37399" w="134054">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3281875" y="4137125"/>
              <a:ext cx="3350200" cy="877650"/>
            </a:xfrm>
            <a:custGeom>
              <a:rect b="b" l="l" r="r" t="t"/>
              <a:pathLst>
                <a:path extrusionOk="0" h="35106" w="134008">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9"/>
          <p:cNvGrpSpPr/>
          <p:nvPr/>
        </p:nvGrpSpPr>
        <p:grpSpPr>
          <a:xfrm>
            <a:off x="4750193" y="146950"/>
            <a:ext cx="4312701" cy="4092835"/>
            <a:chOff x="4867674" y="0"/>
            <a:chExt cx="4206692" cy="4184475"/>
          </a:xfrm>
        </p:grpSpPr>
        <p:grpSp>
          <p:nvGrpSpPr>
            <p:cNvPr id="97" name="Google Shape;97;p9"/>
            <p:cNvGrpSpPr/>
            <p:nvPr/>
          </p:nvGrpSpPr>
          <p:grpSpPr>
            <a:xfrm>
              <a:off x="4867674" y="376541"/>
              <a:ext cx="4206692" cy="3389122"/>
              <a:chOff x="854200" y="1423650"/>
              <a:chExt cx="5418900" cy="3288175"/>
            </a:xfrm>
          </p:grpSpPr>
          <p:cxnSp>
            <p:nvCxnSpPr>
              <p:cNvPr id="98" name="Google Shape;98;p9"/>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99" name="Google Shape;99;p9"/>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00" name="Google Shape;100;p9"/>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01" name="Google Shape;101;p9"/>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02" name="Google Shape;102;p9"/>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03" name="Google Shape;103;p9"/>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04" name="Google Shape;104;p9"/>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nvGrpSpPr>
            <p:cNvPr id="105" name="Google Shape;105;p9"/>
            <p:cNvGrpSpPr/>
            <p:nvPr/>
          </p:nvGrpSpPr>
          <p:grpSpPr>
            <a:xfrm rot="-5400000">
              <a:off x="4782622" y="505693"/>
              <a:ext cx="4184475" cy="3173089"/>
              <a:chOff x="854200" y="1423650"/>
              <a:chExt cx="5418900" cy="3288175"/>
            </a:xfrm>
          </p:grpSpPr>
          <p:cxnSp>
            <p:nvCxnSpPr>
              <p:cNvPr id="106" name="Google Shape;106;p9"/>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07" name="Google Shape;107;p9"/>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08" name="Google Shape;108;p9"/>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09" name="Google Shape;109;p9"/>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10" name="Google Shape;110;p9"/>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11" name="Google Shape;111;p9"/>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12" name="Google Shape;112;p9"/>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10"/>
          <p:cNvSpPr txBox="1"/>
          <p:nvPr>
            <p:ph idx="1" type="body"/>
          </p:nvPr>
        </p:nvSpPr>
        <p:spPr>
          <a:xfrm>
            <a:off x="5658775" y="539500"/>
            <a:ext cx="2772000" cy="15930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800"/>
              <a:buNone/>
              <a:defRPr sz="2000">
                <a:solidFill>
                  <a:schemeClr val="accent3"/>
                </a:solidFill>
                <a:latin typeface="Archivo Black"/>
                <a:ea typeface="Archivo Black"/>
                <a:cs typeface="Archivo Black"/>
                <a:sym typeface="Archivo Black"/>
              </a:defRPr>
            </a:lvl1pPr>
          </a:lstStyle>
          <a:p/>
        </p:txBody>
      </p:sp>
      <p:sp>
        <p:nvSpPr>
          <p:cNvPr id="115" name="Google Shape;11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59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713225" y="1230743"/>
            <a:ext cx="7717500" cy="33381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5311">
          <p15:clr>
            <a:srgbClr val="EA4335"/>
          </p15:clr>
        </p15:guide>
        <p15:guide id="3" pos="449">
          <p15:clr>
            <a:srgbClr val="EA4335"/>
          </p15:clr>
        </p15:guide>
        <p15:guide id="4" orient="horz" pos="2903">
          <p15:clr>
            <a:srgbClr val="EA4335"/>
          </p15:clr>
        </p15:guide>
        <p15:guide id="5" orient="horz" pos="34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martj42/international-football-results-from-1872-to-201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1" name="Shape 351"/>
        <p:cNvGrpSpPr/>
        <p:nvPr/>
      </p:nvGrpSpPr>
      <p:grpSpPr>
        <a:xfrm>
          <a:off x="0" y="0"/>
          <a:ext cx="0" cy="0"/>
          <a:chOff x="0" y="0"/>
          <a:chExt cx="0" cy="0"/>
        </a:xfrm>
      </p:grpSpPr>
      <p:sp>
        <p:nvSpPr>
          <p:cNvPr id="352" name="Google Shape;352;p29"/>
          <p:cNvSpPr txBox="1"/>
          <p:nvPr>
            <p:ph type="ctrTitle"/>
          </p:nvPr>
        </p:nvSpPr>
        <p:spPr>
          <a:xfrm>
            <a:off x="715600" y="-137925"/>
            <a:ext cx="4726800" cy="24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INTERNATIONAL</a:t>
            </a:r>
            <a:r>
              <a:rPr b="1" lang="en" sz="3000"/>
              <a:t> </a:t>
            </a:r>
            <a:r>
              <a:rPr b="1" lang="en" sz="3000"/>
              <a:t>FOOTBALL MATCH RESULT FORECASTING</a:t>
            </a:r>
            <a:r>
              <a:rPr lang="en" sz="3000"/>
              <a:t> WITH MACHINE LEARNING.</a:t>
            </a:r>
            <a:endParaRPr sz="3000"/>
          </a:p>
        </p:txBody>
      </p:sp>
      <p:sp>
        <p:nvSpPr>
          <p:cNvPr id="353" name="Google Shape;353;p29"/>
          <p:cNvSpPr txBox="1"/>
          <p:nvPr>
            <p:ph idx="1" type="subTitle"/>
          </p:nvPr>
        </p:nvSpPr>
        <p:spPr>
          <a:xfrm>
            <a:off x="715600" y="3804225"/>
            <a:ext cx="3858900" cy="9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BY: TEAM HADOOP</a:t>
            </a:r>
            <a:endParaRPr>
              <a:solidFill>
                <a:srgbClr val="FF9900"/>
              </a:solidFill>
            </a:endParaRPr>
          </a:p>
          <a:p>
            <a:pPr indent="0" lvl="0" marL="0" rtl="0" algn="l">
              <a:spcBef>
                <a:spcPts val="0"/>
              </a:spcBef>
              <a:spcAft>
                <a:spcPts val="0"/>
              </a:spcAft>
              <a:buNone/>
            </a:pPr>
            <a:r>
              <a:rPr lang="en">
                <a:solidFill>
                  <a:srgbClr val="FF9900"/>
                </a:solidFill>
              </a:rPr>
              <a:t>DATE: 24TH JUNE, 2023.</a:t>
            </a:r>
            <a:endParaRPr>
              <a:solidFill>
                <a:srgbClr val="FF9900"/>
              </a:solidFill>
            </a:endParaRPr>
          </a:p>
          <a:p>
            <a:pPr indent="0" lvl="0" marL="0" rtl="0" algn="ctr">
              <a:spcBef>
                <a:spcPts val="0"/>
              </a:spcBef>
              <a:spcAft>
                <a:spcPts val="0"/>
              </a:spcAft>
              <a:buNone/>
            </a:pPr>
            <a:r>
              <a:t/>
            </a:r>
            <a:endParaRPr>
              <a:solidFill>
                <a:srgbClr val="FF9900"/>
              </a:solidFill>
            </a:endParaRPr>
          </a:p>
        </p:txBody>
      </p:sp>
      <p:sp>
        <p:nvSpPr>
          <p:cNvPr id="354" name="Google Shape;354;p29"/>
          <p:cNvSpPr/>
          <p:nvPr/>
        </p:nvSpPr>
        <p:spPr>
          <a:xfrm rot="-5400000">
            <a:off x="-385886" y="385889"/>
            <a:ext cx="1029048" cy="257276"/>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Archivo Black"/>
              </a:rPr>
              <a:t>2023</a:t>
            </a:r>
          </a:p>
        </p:txBody>
      </p:sp>
      <p:pic>
        <p:nvPicPr>
          <p:cNvPr id="355" name="Google Shape;355;p29"/>
          <p:cNvPicPr preferRelativeResize="0"/>
          <p:nvPr/>
        </p:nvPicPr>
        <p:blipFill rotWithShape="1">
          <a:blip r:embed="rId3">
            <a:alphaModFix/>
          </a:blip>
          <a:srcRect b="2134" l="41364" r="-111" t="14148"/>
          <a:stretch/>
        </p:blipFill>
        <p:spPr>
          <a:xfrm>
            <a:off x="5773375" y="634200"/>
            <a:ext cx="3077627" cy="4385603"/>
          </a:xfrm>
          <a:prstGeom prst="rect">
            <a:avLst/>
          </a:prstGeom>
          <a:noFill/>
          <a:ln>
            <a:noFill/>
          </a:ln>
        </p:spPr>
      </p:pic>
      <p:sp>
        <p:nvSpPr>
          <p:cNvPr id="356" name="Google Shape;356;p29"/>
          <p:cNvSpPr/>
          <p:nvPr/>
        </p:nvSpPr>
        <p:spPr>
          <a:xfrm rot="-5400000">
            <a:off x="-385886" y="1566989"/>
            <a:ext cx="1029048" cy="257276"/>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Archivo Black"/>
              </a:rPr>
              <a:t>2023</a:t>
            </a:r>
          </a:p>
        </p:txBody>
      </p:sp>
      <p:sp>
        <p:nvSpPr>
          <p:cNvPr id="357" name="Google Shape;357;p29"/>
          <p:cNvSpPr/>
          <p:nvPr/>
        </p:nvSpPr>
        <p:spPr>
          <a:xfrm rot="-5400000">
            <a:off x="-385886" y="2936914"/>
            <a:ext cx="1029048" cy="257276"/>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Archivo Black"/>
              </a:rPr>
              <a:t>2023</a:t>
            </a:r>
          </a:p>
        </p:txBody>
      </p:sp>
      <p:sp>
        <p:nvSpPr>
          <p:cNvPr id="358" name="Google Shape;358;p29"/>
          <p:cNvSpPr/>
          <p:nvPr/>
        </p:nvSpPr>
        <p:spPr>
          <a:xfrm rot="-5400000">
            <a:off x="-385886" y="4156789"/>
            <a:ext cx="1029048" cy="257276"/>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Archivo Black"/>
              </a:rPr>
              <a:t>2023</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8"/>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 (EDA)</a:t>
            </a:r>
            <a:endParaRPr/>
          </a:p>
        </p:txBody>
      </p:sp>
      <p:sp>
        <p:nvSpPr>
          <p:cNvPr id="461" name="Google Shape;461;p38"/>
          <p:cNvSpPr txBox="1"/>
          <p:nvPr/>
        </p:nvSpPr>
        <p:spPr>
          <a:xfrm>
            <a:off x="924025" y="1368375"/>
            <a:ext cx="24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3. MULTIVARIATE </a:t>
            </a:r>
            <a:r>
              <a:rPr lang="en">
                <a:solidFill>
                  <a:schemeClr val="lt1"/>
                </a:solidFill>
                <a:latin typeface="Anaheim"/>
                <a:ea typeface="Anaheim"/>
                <a:cs typeface="Anaheim"/>
                <a:sym typeface="Anaheim"/>
              </a:rPr>
              <a:t>ANALYSIS.</a:t>
            </a:r>
            <a:endParaRPr>
              <a:solidFill>
                <a:schemeClr val="lt1"/>
              </a:solidFill>
              <a:latin typeface="Anaheim"/>
              <a:ea typeface="Anaheim"/>
              <a:cs typeface="Anaheim"/>
              <a:sym typeface="Anaheim"/>
            </a:endParaRPr>
          </a:p>
        </p:txBody>
      </p:sp>
      <p:pic>
        <p:nvPicPr>
          <p:cNvPr id="462" name="Google Shape;462;p38"/>
          <p:cNvPicPr preferRelativeResize="0"/>
          <p:nvPr/>
        </p:nvPicPr>
        <p:blipFill>
          <a:blip r:embed="rId3">
            <a:alphaModFix/>
          </a:blip>
          <a:stretch>
            <a:fillRect/>
          </a:stretch>
        </p:blipFill>
        <p:spPr>
          <a:xfrm>
            <a:off x="1811975" y="1847350"/>
            <a:ext cx="3787025" cy="2895950"/>
          </a:xfrm>
          <a:prstGeom prst="rect">
            <a:avLst/>
          </a:prstGeom>
          <a:noFill/>
          <a:ln>
            <a:noFill/>
          </a:ln>
        </p:spPr>
      </p:pic>
      <p:sp>
        <p:nvSpPr>
          <p:cNvPr id="463" name="Google Shape;463;p38"/>
          <p:cNvSpPr txBox="1"/>
          <p:nvPr/>
        </p:nvSpPr>
        <p:spPr>
          <a:xfrm>
            <a:off x="5861525" y="2489225"/>
            <a:ext cx="2703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The scatter plot demonstrates that higher away scores impact away_team_results and higher home scores influence home_team victories.</a:t>
            </a:r>
            <a:endParaRPr>
              <a:solidFill>
                <a:schemeClr val="lt1"/>
              </a:solidFill>
              <a:latin typeface="Anaheim"/>
              <a:ea typeface="Anaheim"/>
              <a:cs typeface="Anaheim"/>
              <a:sym typeface="Anaheim"/>
            </a:endParaRPr>
          </a:p>
        </p:txBody>
      </p:sp>
      <p:sp>
        <p:nvSpPr>
          <p:cNvPr id="464" name="Google Shape;464;p38"/>
          <p:cNvSpPr txBox="1"/>
          <p:nvPr/>
        </p:nvSpPr>
        <p:spPr>
          <a:xfrm>
            <a:off x="2997538" y="4743300"/>
            <a:ext cx="147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Fig. 5</a:t>
            </a:r>
            <a:endParaRPr>
              <a:solidFill>
                <a:schemeClr val="lt1"/>
              </a:solidFill>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9"/>
          <p:cNvSpPr txBox="1"/>
          <p:nvPr>
            <p:ph type="title"/>
          </p:nvPr>
        </p:nvSpPr>
        <p:spPr>
          <a:xfrm>
            <a:off x="719975" y="2626325"/>
            <a:ext cx="2428500" cy="5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KNN</a:t>
            </a:r>
            <a:endParaRPr/>
          </a:p>
        </p:txBody>
      </p:sp>
      <p:sp>
        <p:nvSpPr>
          <p:cNvPr id="470" name="Google Shape;470;p39"/>
          <p:cNvSpPr txBox="1"/>
          <p:nvPr>
            <p:ph idx="1" type="subTitle"/>
          </p:nvPr>
        </p:nvSpPr>
        <p:spPr>
          <a:xfrm>
            <a:off x="719975" y="3147925"/>
            <a:ext cx="2428500" cy="69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Higher accuracy on the training data</a:t>
            </a:r>
            <a:endParaRPr b="1"/>
          </a:p>
        </p:txBody>
      </p:sp>
      <p:sp>
        <p:nvSpPr>
          <p:cNvPr id="471" name="Google Shape;471;p39"/>
          <p:cNvSpPr txBox="1"/>
          <p:nvPr>
            <p:ph idx="2" type="title"/>
          </p:nvPr>
        </p:nvSpPr>
        <p:spPr>
          <a:xfrm>
            <a:off x="3357725" y="2626540"/>
            <a:ext cx="2428500" cy="5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472" name="Google Shape;472;p39"/>
          <p:cNvSpPr txBox="1"/>
          <p:nvPr>
            <p:ph idx="3" type="subTitle"/>
          </p:nvPr>
        </p:nvSpPr>
        <p:spPr>
          <a:xfrm>
            <a:off x="3357725" y="3147955"/>
            <a:ext cx="2428500" cy="69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Higher accuracy on both the </a:t>
            </a:r>
            <a:r>
              <a:rPr b="1" lang="en"/>
              <a:t>training</a:t>
            </a:r>
            <a:r>
              <a:rPr b="1" lang="en"/>
              <a:t> and validation data</a:t>
            </a:r>
            <a:endParaRPr b="1"/>
          </a:p>
        </p:txBody>
      </p:sp>
      <p:sp>
        <p:nvSpPr>
          <p:cNvPr id="473" name="Google Shape;473;p39"/>
          <p:cNvSpPr txBox="1"/>
          <p:nvPr>
            <p:ph idx="4" type="title"/>
          </p:nvPr>
        </p:nvSpPr>
        <p:spPr>
          <a:xfrm>
            <a:off x="5995475" y="2626540"/>
            <a:ext cx="2428500" cy="5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XGBoost</a:t>
            </a:r>
            <a:endParaRPr/>
          </a:p>
        </p:txBody>
      </p:sp>
      <p:sp>
        <p:nvSpPr>
          <p:cNvPr id="474" name="Google Shape;474;p39"/>
          <p:cNvSpPr txBox="1"/>
          <p:nvPr>
            <p:ph idx="5" type="subTitle"/>
          </p:nvPr>
        </p:nvSpPr>
        <p:spPr>
          <a:xfrm>
            <a:off x="6170225" y="3253350"/>
            <a:ext cx="2428500" cy="69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Higher accuracy on both the training and validation data</a:t>
            </a:r>
            <a:endParaRPr b="1"/>
          </a:p>
          <a:p>
            <a:pPr indent="0" lvl="0" marL="0" rtl="0" algn="ctr">
              <a:spcBef>
                <a:spcPts val="0"/>
              </a:spcBef>
              <a:spcAft>
                <a:spcPts val="0"/>
              </a:spcAft>
              <a:buNone/>
            </a:pPr>
            <a:r>
              <a:t/>
            </a:r>
            <a:endParaRPr/>
          </a:p>
        </p:txBody>
      </p:sp>
      <p:sp>
        <p:nvSpPr>
          <p:cNvPr id="475" name="Google Shape;475;p39"/>
          <p:cNvSpPr txBox="1"/>
          <p:nvPr>
            <p:ph idx="6" type="title"/>
          </p:nvPr>
        </p:nvSpPr>
        <p:spPr>
          <a:xfrm>
            <a:off x="1133225" y="1736350"/>
            <a:ext cx="15099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47%</a:t>
            </a:r>
            <a:endParaRPr/>
          </a:p>
        </p:txBody>
      </p:sp>
      <p:sp>
        <p:nvSpPr>
          <p:cNvPr id="476" name="Google Shape;476;p39"/>
          <p:cNvSpPr txBox="1"/>
          <p:nvPr>
            <p:ph idx="7" type="title"/>
          </p:nvPr>
        </p:nvSpPr>
        <p:spPr>
          <a:xfrm>
            <a:off x="6500825" y="1736350"/>
            <a:ext cx="17673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100</a:t>
            </a:r>
            <a:r>
              <a:rPr lang="en"/>
              <a:t>%</a:t>
            </a:r>
            <a:endParaRPr/>
          </a:p>
        </p:txBody>
      </p:sp>
      <p:sp>
        <p:nvSpPr>
          <p:cNvPr id="477" name="Google Shape;477;p39"/>
          <p:cNvSpPr txBox="1"/>
          <p:nvPr>
            <p:ph idx="8" type="title"/>
          </p:nvPr>
        </p:nvSpPr>
        <p:spPr>
          <a:xfrm>
            <a:off x="3817025" y="1736350"/>
            <a:ext cx="15099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99%</a:t>
            </a:r>
            <a:endParaRPr/>
          </a:p>
        </p:txBody>
      </p:sp>
      <p:sp>
        <p:nvSpPr>
          <p:cNvPr id="478" name="Google Shape;478;p39"/>
          <p:cNvSpPr txBox="1"/>
          <p:nvPr>
            <p:ph idx="9" type="title"/>
          </p:nvPr>
        </p:nvSpPr>
        <p:spPr>
          <a:xfrm>
            <a:off x="713225" y="539500"/>
            <a:ext cx="7717500" cy="56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479" name="Google Shape;479;p39"/>
          <p:cNvSpPr txBox="1"/>
          <p:nvPr>
            <p:ph idx="9" type="title"/>
          </p:nvPr>
        </p:nvSpPr>
        <p:spPr>
          <a:xfrm>
            <a:off x="881225" y="1171150"/>
            <a:ext cx="7717500" cy="56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Effectiveness of models on validation data</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0"/>
          <p:cNvSpPr txBox="1"/>
          <p:nvPr>
            <p:ph type="title"/>
          </p:nvPr>
        </p:nvSpPr>
        <p:spPr>
          <a:xfrm>
            <a:off x="2109450" y="1311675"/>
            <a:ext cx="4925100" cy="21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900"/>
              <a:t>99</a:t>
            </a:r>
            <a:r>
              <a:rPr lang="en" sz="10900"/>
              <a:t>%</a:t>
            </a:r>
            <a:endParaRPr sz="10900"/>
          </a:p>
        </p:txBody>
      </p:sp>
      <p:sp>
        <p:nvSpPr>
          <p:cNvPr id="485" name="Google Shape;485;p40"/>
          <p:cNvSpPr txBox="1"/>
          <p:nvPr>
            <p:ph idx="1" type="body"/>
          </p:nvPr>
        </p:nvSpPr>
        <p:spPr>
          <a:xfrm>
            <a:off x="2109450" y="3281925"/>
            <a:ext cx="4925100" cy="488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600"/>
              <a:t>XGBoost</a:t>
            </a:r>
            <a:endParaRPr sz="2600"/>
          </a:p>
        </p:txBody>
      </p:sp>
      <p:sp>
        <p:nvSpPr>
          <p:cNvPr id="486" name="Google Shape;486;p40"/>
          <p:cNvSpPr txBox="1"/>
          <p:nvPr>
            <p:ph type="title"/>
          </p:nvPr>
        </p:nvSpPr>
        <p:spPr>
          <a:xfrm>
            <a:off x="894100" y="913975"/>
            <a:ext cx="7717500" cy="5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Accuracy of the chosen model: XGBoost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1"/>
          <p:cNvSpPr txBox="1"/>
          <p:nvPr>
            <p:ph type="title"/>
          </p:nvPr>
        </p:nvSpPr>
        <p:spPr>
          <a:xfrm>
            <a:off x="713250" y="460450"/>
            <a:ext cx="77175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XGBoost: Confusion Matrix</a:t>
            </a:r>
            <a:endParaRPr/>
          </a:p>
        </p:txBody>
      </p:sp>
      <p:sp>
        <p:nvSpPr>
          <p:cNvPr id="492" name="Google Shape;492;p41"/>
          <p:cNvSpPr/>
          <p:nvPr/>
        </p:nvSpPr>
        <p:spPr>
          <a:xfrm>
            <a:off x="6015950" y="2217975"/>
            <a:ext cx="85800" cy="85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1"/>
          <p:cNvSpPr/>
          <p:nvPr/>
        </p:nvSpPr>
        <p:spPr>
          <a:xfrm rot="6099565">
            <a:off x="7666052" y="-796315"/>
            <a:ext cx="2259693" cy="2480613"/>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494" name="Google Shape;494;p41"/>
          <p:cNvGrpSpPr/>
          <p:nvPr/>
        </p:nvGrpSpPr>
        <p:grpSpPr>
          <a:xfrm flipH="1" rot="-5849988">
            <a:off x="-986771" y="3903468"/>
            <a:ext cx="2175827" cy="948282"/>
            <a:chOff x="5586650" y="985525"/>
            <a:chExt cx="1303925" cy="850925"/>
          </a:xfrm>
        </p:grpSpPr>
        <p:sp>
          <p:nvSpPr>
            <p:cNvPr id="495" name="Google Shape;495;p41"/>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1"/>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41"/>
          <p:cNvSpPr/>
          <p:nvPr/>
        </p:nvSpPr>
        <p:spPr>
          <a:xfrm>
            <a:off x="6140250" y="2192350"/>
            <a:ext cx="85800" cy="85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1"/>
          <p:cNvSpPr/>
          <p:nvPr/>
        </p:nvSpPr>
        <p:spPr>
          <a:xfrm>
            <a:off x="870250" y="3190700"/>
            <a:ext cx="203400" cy="2034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9" name="Google Shape;499;p41"/>
          <p:cNvPicPr preferRelativeResize="0"/>
          <p:nvPr/>
        </p:nvPicPr>
        <p:blipFill>
          <a:blip r:embed="rId3">
            <a:alphaModFix/>
          </a:blip>
          <a:stretch>
            <a:fillRect/>
          </a:stretch>
        </p:blipFill>
        <p:spPr>
          <a:xfrm>
            <a:off x="2121700" y="1019950"/>
            <a:ext cx="5104925" cy="395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2"/>
          <p:cNvSpPr txBox="1"/>
          <p:nvPr>
            <p:ph type="title"/>
          </p:nvPr>
        </p:nvSpPr>
        <p:spPr>
          <a:xfrm>
            <a:off x="713250" y="460450"/>
            <a:ext cx="77175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05" name="Google Shape;505;p42"/>
          <p:cNvSpPr/>
          <p:nvPr/>
        </p:nvSpPr>
        <p:spPr>
          <a:xfrm rot="6099565">
            <a:off x="7666052" y="-796315"/>
            <a:ext cx="2259693" cy="2480613"/>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506" name="Google Shape;506;p42"/>
          <p:cNvGrpSpPr/>
          <p:nvPr/>
        </p:nvGrpSpPr>
        <p:grpSpPr>
          <a:xfrm flipH="1" rot="-5849988">
            <a:off x="-986771" y="3903468"/>
            <a:ext cx="2175827" cy="948282"/>
            <a:chOff x="5586650" y="985525"/>
            <a:chExt cx="1303925" cy="850925"/>
          </a:xfrm>
        </p:grpSpPr>
        <p:sp>
          <p:nvSpPr>
            <p:cNvPr id="507" name="Google Shape;507;p42"/>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2"/>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42"/>
          <p:cNvSpPr txBox="1"/>
          <p:nvPr>
            <p:ph idx="4294967295" type="subTitle"/>
          </p:nvPr>
        </p:nvSpPr>
        <p:spPr>
          <a:xfrm>
            <a:off x="820025" y="1319400"/>
            <a:ext cx="8193900" cy="32892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2100"/>
              <a:t>In summary, in the course of project, dropping or keeping the outlier was a major point of discussion. But the team later reached the a </a:t>
            </a:r>
            <a:r>
              <a:rPr lang="en" sz="2100"/>
              <a:t>consensus about keeping the outliers,</a:t>
            </a:r>
            <a:r>
              <a:rPr lang="en" sz="2100"/>
              <a:t> since the outlier are much.</a:t>
            </a:r>
            <a:endParaRPr sz="2100"/>
          </a:p>
          <a:p>
            <a:pPr indent="0" lvl="0" marL="457200" rtl="0" algn="just">
              <a:spcBef>
                <a:spcPts val="1200"/>
              </a:spcBef>
              <a:spcAft>
                <a:spcPts val="0"/>
              </a:spcAft>
              <a:buNone/>
            </a:pPr>
            <a:r>
              <a:t/>
            </a:r>
            <a:endParaRPr sz="100"/>
          </a:p>
          <a:p>
            <a:pPr indent="0" lvl="0" marL="457200" rtl="0" algn="just">
              <a:spcBef>
                <a:spcPts val="1200"/>
              </a:spcBef>
              <a:spcAft>
                <a:spcPts val="1200"/>
              </a:spcAft>
              <a:buNone/>
            </a:pPr>
            <a:r>
              <a:rPr lang="en" sz="2100"/>
              <a:t>For further and </a:t>
            </a:r>
            <a:r>
              <a:rPr lang="en" sz="2100"/>
              <a:t>future</a:t>
            </a:r>
            <a:r>
              <a:rPr lang="en" sz="2100"/>
              <a:t> research, the misclassified class can be explored in order to identify the reason for misclassification, thereby improving the model and thereby getting a better accuracy.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3"/>
          <p:cNvSpPr txBox="1"/>
          <p:nvPr>
            <p:ph type="title"/>
          </p:nvPr>
        </p:nvSpPr>
        <p:spPr>
          <a:xfrm>
            <a:off x="713225" y="539500"/>
            <a:ext cx="7717500" cy="406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Thank you!</a:t>
            </a:r>
            <a:endParaRPr>
              <a:solidFill>
                <a:schemeClr val="lt1"/>
              </a:solidFill>
            </a:endParaRPr>
          </a:p>
        </p:txBody>
      </p:sp>
      <p:grpSp>
        <p:nvGrpSpPr>
          <p:cNvPr id="515" name="Google Shape;515;p43"/>
          <p:cNvGrpSpPr/>
          <p:nvPr/>
        </p:nvGrpSpPr>
        <p:grpSpPr>
          <a:xfrm rot="-5400000">
            <a:off x="-3132082" y="1989109"/>
            <a:ext cx="5646690" cy="1668463"/>
            <a:chOff x="3281300" y="4114300"/>
            <a:chExt cx="3351350" cy="934975"/>
          </a:xfrm>
        </p:grpSpPr>
        <p:sp>
          <p:nvSpPr>
            <p:cNvPr id="516" name="Google Shape;516;p43"/>
            <p:cNvSpPr/>
            <p:nvPr/>
          </p:nvSpPr>
          <p:spPr>
            <a:xfrm>
              <a:off x="3281300" y="4114300"/>
              <a:ext cx="3351350" cy="934975"/>
            </a:xfrm>
            <a:custGeom>
              <a:rect b="b" l="l" r="r" t="t"/>
              <a:pathLst>
                <a:path extrusionOk="0" h="37399" w="134054">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3"/>
            <p:cNvSpPr/>
            <p:nvPr/>
          </p:nvSpPr>
          <p:spPr>
            <a:xfrm>
              <a:off x="3281875" y="4137125"/>
              <a:ext cx="3350200" cy="877650"/>
            </a:xfrm>
            <a:custGeom>
              <a:rect b="b" l="l" r="r" t="t"/>
              <a:pathLst>
                <a:path extrusionOk="0" h="35106" w="134008">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43"/>
          <p:cNvGrpSpPr/>
          <p:nvPr/>
        </p:nvGrpSpPr>
        <p:grpSpPr>
          <a:xfrm rot="4917415">
            <a:off x="6469544" y="1643021"/>
            <a:ext cx="6430346" cy="2360643"/>
            <a:chOff x="3482725" y="2648925"/>
            <a:chExt cx="3368475" cy="1236600"/>
          </a:xfrm>
        </p:grpSpPr>
        <p:sp>
          <p:nvSpPr>
            <p:cNvPr id="519" name="Google Shape;519;p43"/>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3"/>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p:nvPr/>
        </p:nvSpPr>
        <p:spPr>
          <a:xfrm>
            <a:off x="-387825" y="2981200"/>
            <a:ext cx="9237000" cy="2250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txBox="1"/>
          <p:nvPr>
            <p:ph type="title"/>
          </p:nvPr>
        </p:nvSpPr>
        <p:spPr>
          <a:xfrm>
            <a:off x="4780450" y="1398708"/>
            <a:ext cx="21300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a:p>
            <a:pPr indent="0" lvl="0" marL="0" rtl="0" algn="ctr">
              <a:spcBef>
                <a:spcPts val="0"/>
              </a:spcBef>
              <a:spcAft>
                <a:spcPts val="0"/>
              </a:spcAft>
              <a:buNone/>
            </a:pPr>
            <a:r>
              <a:rPr lang="en"/>
              <a:t>QUERY ANALYST</a:t>
            </a:r>
            <a:endParaRPr/>
          </a:p>
        </p:txBody>
      </p:sp>
      <p:sp>
        <p:nvSpPr>
          <p:cNvPr id="365" name="Google Shape;365;p30"/>
          <p:cNvSpPr txBox="1"/>
          <p:nvPr>
            <p:ph idx="1" type="subTitle"/>
          </p:nvPr>
        </p:nvSpPr>
        <p:spPr>
          <a:xfrm>
            <a:off x="4780460" y="2095907"/>
            <a:ext cx="2130000" cy="40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Ogunfuyi Taiwo Hassan</a:t>
            </a:r>
            <a:endParaRPr/>
          </a:p>
        </p:txBody>
      </p:sp>
      <p:sp>
        <p:nvSpPr>
          <p:cNvPr id="366" name="Google Shape;366;p30"/>
          <p:cNvSpPr txBox="1"/>
          <p:nvPr>
            <p:ph idx="4" type="title"/>
          </p:nvPr>
        </p:nvSpPr>
        <p:spPr>
          <a:xfrm>
            <a:off x="713350" y="539500"/>
            <a:ext cx="7717200" cy="5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MEET THE TEAM !</a:t>
            </a:r>
            <a:endParaRPr sz="2800"/>
          </a:p>
        </p:txBody>
      </p:sp>
      <p:sp>
        <p:nvSpPr>
          <p:cNvPr id="367" name="Google Shape;367;p30"/>
          <p:cNvSpPr txBox="1"/>
          <p:nvPr>
            <p:ph idx="5" type="title"/>
          </p:nvPr>
        </p:nvSpPr>
        <p:spPr>
          <a:xfrm>
            <a:off x="2523900" y="1493650"/>
            <a:ext cx="2130000" cy="56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a:p>
            <a:pPr indent="0" lvl="0" marL="0" rtl="0" algn="ctr">
              <a:spcBef>
                <a:spcPts val="0"/>
              </a:spcBef>
              <a:spcAft>
                <a:spcPts val="0"/>
              </a:spcAft>
              <a:buNone/>
            </a:pPr>
            <a:r>
              <a:rPr lang="en"/>
              <a:t>ASST. PROJECT LEAD</a:t>
            </a:r>
            <a:endParaRPr/>
          </a:p>
        </p:txBody>
      </p:sp>
      <p:sp>
        <p:nvSpPr>
          <p:cNvPr id="368" name="Google Shape;368;p30"/>
          <p:cNvSpPr txBox="1"/>
          <p:nvPr>
            <p:ph idx="6" type="subTitle"/>
          </p:nvPr>
        </p:nvSpPr>
        <p:spPr>
          <a:xfrm>
            <a:off x="2491486" y="2101082"/>
            <a:ext cx="2130000" cy="40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Getrude Obwoge</a:t>
            </a:r>
            <a:endParaRPr/>
          </a:p>
        </p:txBody>
      </p:sp>
      <p:sp>
        <p:nvSpPr>
          <p:cNvPr id="369" name="Google Shape;369;p30"/>
          <p:cNvSpPr txBox="1"/>
          <p:nvPr>
            <p:ph idx="9" type="title"/>
          </p:nvPr>
        </p:nvSpPr>
        <p:spPr>
          <a:xfrm>
            <a:off x="33200" y="1398708"/>
            <a:ext cx="21300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a:p>
            <a:pPr indent="0" lvl="0" marL="0" rtl="0" algn="ctr">
              <a:spcBef>
                <a:spcPts val="0"/>
              </a:spcBef>
              <a:spcAft>
                <a:spcPts val="0"/>
              </a:spcAft>
              <a:buNone/>
            </a:pPr>
            <a:r>
              <a:rPr lang="en"/>
              <a:t>PROJECT </a:t>
            </a:r>
            <a:endParaRPr/>
          </a:p>
          <a:p>
            <a:pPr indent="0" lvl="0" marL="0" rtl="0" algn="ctr">
              <a:spcBef>
                <a:spcPts val="0"/>
              </a:spcBef>
              <a:spcAft>
                <a:spcPts val="0"/>
              </a:spcAft>
              <a:buNone/>
            </a:pPr>
            <a:r>
              <a:rPr lang="en"/>
              <a:t>LEAD</a:t>
            </a:r>
            <a:endParaRPr/>
          </a:p>
        </p:txBody>
      </p:sp>
      <p:sp>
        <p:nvSpPr>
          <p:cNvPr id="370" name="Google Shape;370;p30"/>
          <p:cNvSpPr txBox="1"/>
          <p:nvPr>
            <p:ph idx="13" type="subTitle"/>
          </p:nvPr>
        </p:nvSpPr>
        <p:spPr>
          <a:xfrm>
            <a:off x="33200" y="2095907"/>
            <a:ext cx="2130000" cy="40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Adeniyi Olaolu Peter</a:t>
            </a:r>
            <a:endParaRPr/>
          </a:p>
        </p:txBody>
      </p:sp>
      <p:sp>
        <p:nvSpPr>
          <p:cNvPr id="371" name="Google Shape;371;p30"/>
          <p:cNvSpPr txBox="1"/>
          <p:nvPr>
            <p:ph idx="14" type="title"/>
          </p:nvPr>
        </p:nvSpPr>
        <p:spPr>
          <a:xfrm>
            <a:off x="3232329" y="3134650"/>
            <a:ext cx="2519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MVPs</a:t>
            </a:r>
            <a:endParaRPr>
              <a:solidFill>
                <a:schemeClr val="dk1"/>
              </a:solidFill>
            </a:endParaRPr>
          </a:p>
        </p:txBody>
      </p:sp>
      <p:sp>
        <p:nvSpPr>
          <p:cNvPr id="372" name="Google Shape;372;p30"/>
          <p:cNvSpPr txBox="1"/>
          <p:nvPr>
            <p:ph idx="15" type="subTitle"/>
          </p:nvPr>
        </p:nvSpPr>
        <p:spPr>
          <a:xfrm>
            <a:off x="396100" y="3722575"/>
            <a:ext cx="8410500" cy="9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Semiu Biliaminu, Obiageli Jessica Okoli, Emmanuel Mugabo, Chinwendu Nweje, Chidozie </a:t>
            </a:r>
            <a:r>
              <a:rPr lang="en"/>
              <a:t>Ahamefu</a:t>
            </a:r>
            <a:r>
              <a:rPr lang="en"/>
              <a:t>le, Morka Esther Eberechukwu, Amadi Chimeremma Sandra, Valentine Nthigah, Joseph Nwogwugwu.</a:t>
            </a:r>
            <a:endParaRPr/>
          </a:p>
          <a:p>
            <a:pPr indent="0" lvl="0" marL="0" rtl="0" algn="l">
              <a:spcBef>
                <a:spcPts val="0"/>
              </a:spcBef>
              <a:spcAft>
                <a:spcPts val="0"/>
              </a:spcAft>
              <a:buClr>
                <a:schemeClr val="dk1"/>
              </a:buClr>
              <a:buSzPts val="1100"/>
              <a:buFont typeface="Arial"/>
              <a:buNone/>
            </a:pPr>
            <a:r>
              <a:t/>
            </a:r>
            <a:endParaRPr/>
          </a:p>
        </p:txBody>
      </p:sp>
      <p:sp>
        <p:nvSpPr>
          <p:cNvPr id="373" name="Google Shape;373;p30"/>
          <p:cNvSpPr/>
          <p:nvPr/>
        </p:nvSpPr>
        <p:spPr>
          <a:xfrm flipH="1" rot="-9312394">
            <a:off x="-1006203" y="3618179"/>
            <a:ext cx="2259814" cy="2480746"/>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chemeClr val="dk1"/>
            </a:solidFill>
            <a:prstDash val="solid"/>
            <a:round/>
            <a:headEnd len="med" w="med" type="none"/>
            <a:tailEnd len="med" w="med" type="none"/>
          </a:ln>
        </p:spPr>
      </p:sp>
      <p:grpSp>
        <p:nvGrpSpPr>
          <p:cNvPr id="374" name="Google Shape;374;p30"/>
          <p:cNvGrpSpPr/>
          <p:nvPr/>
        </p:nvGrpSpPr>
        <p:grpSpPr>
          <a:xfrm rot="5925867">
            <a:off x="8382007" y="4130684"/>
            <a:ext cx="1645601" cy="955766"/>
            <a:chOff x="5586650" y="985525"/>
            <a:chExt cx="1303925" cy="850925"/>
          </a:xfrm>
        </p:grpSpPr>
        <p:sp>
          <p:nvSpPr>
            <p:cNvPr id="375" name="Google Shape;375;p30"/>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30"/>
          <p:cNvSpPr txBox="1"/>
          <p:nvPr>
            <p:ph type="title"/>
          </p:nvPr>
        </p:nvSpPr>
        <p:spPr>
          <a:xfrm>
            <a:off x="6676660" y="1398703"/>
            <a:ext cx="2130000" cy="40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a:p>
            <a:pPr indent="0" lvl="0" marL="0" rtl="0" algn="ctr">
              <a:spcBef>
                <a:spcPts val="0"/>
              </a:spcBef>
              <a:spcAft>
                <a:spcPts val="0"/>
              </a:spcAft>
              <a:buNone/>
            </a:pPr>
            <a:r>
              <a:rPr lang="en"/>
              <a:t>PRESENTERS</a:t>
            </a:r>
            <a:endParaRPr/>
          </a:p>
        </p:txBody>
      </p:sp>
      <p:sp>
        <p:nvSpPr>
          <p:cNvPr id="378" name="Google Shape;378;p30"/>
          <p:cNvSpPr txBox="1"/>
          <p:nvPr>
            <p:ph idx="1" type="subTitle"/>
          </p:nvPr>
        </p:nvSpPr>
        <p:spPr>
          <a:xfrm>
            <a:off x="6719185" y="2058845"/>
            <a:ext cx="2130000" cy="40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Favour Sukat</a:t>
            </a:r>
            <a:endParaRPr/>
          </a:p>
          <a:p>
            <a:pPr indent="0" lvl="0" marL="0" rtl="0" algn="ctr">
              <a:spcBef>
                <a:spcPts val="0"/>
              </a:spcBef>
              <a:spcAft>
                <a:spcPts val="0"/>
              </a:spcAft>
              <a:buNone/>
            </a:pPr>
            <a:r>
              <a:rPr lang="en"/>
              <a:t>Lukmon Kazeem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31"/>
          <p:cNvSpPr txBox="1"/>
          <p:nvPr>
            <p:ph idx="1" type="body"/>
          </p:nvPr>
        </p:nvSpPr>
        <p:spPr>
          <a:xfrm>
            <a:off x="54350" y="1992300"/>
            <a:ext cx="5621100" cy="2421900"/>
          </a:xfrm>
          <a:prstGeom prst="rect">
            <a:avLst/>
          </a:prstGeom>
        </p:spPr>
        <p:txBody>
          <a:bodyPr anchorCtr="0" anchor="ctr"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700">
                <a:solidFill>
                  <a:schemeClr val="lt1"/>
                </a:solidFill>
              </a:rPr>
              <a:t>Lack of reliable predicting methods.</a:t>
            </a:r>
            <a:endParaRPr sz="1700">
              <a:solidFill>
                <a:schemeClr val="lt1"/>
              </a:solidFill>
            </a:endParaRPr>
          </a:p>
          <a:p>
            <a:pPr indent="-323850" lvl="0" marL="457200" rtl="0" algn="l">
              <a:lnSpc>
                <a:spcPct val="150000"/>
              </a:lnSpc>
              <a:spcBef>
                <a:spcPts val="0"/>
              </a:spcBef>
              <a:spcAft>
                <a:spcPts val="0"/>
              </a:spcAft>
              <a:buSzPts val="1500"/>
              <a:buChar char="●"/>
            </a:pPr>
            <a:r>
              <a:rPr lang="en" sz="1700">
                <a:solidFill>
                  <a:schemeClr val="lt1"/>
                </a:solidFill>
              </a:rPr>
              <a:t>Inefficient use of available data.</a:t>
            </a:r>
            <a:endParaRPr sz="1700">
              <a:solidFill>
                <a:schemeClr val="lt1"/>
              </a:solidFill>
            </a:endParaRPr>
          </a:p>
          <a:p>
            <a:pPr indent="-323850" lvl="0" marL="457200" rtl="0" algn="l">
              <a:lnSpc>
                <a:spcPct val="150000"/>
              </a:lnSpc>
              <a:spcBef>
                <a:spcPts val="0"/>
              </a:spcBef>
              <a:spcAft>
                <a:spcPts val="0"/>
              </a:spcAft>
              <a:buSzPts val="1500"/>
              <a:buChar char="●"/>
            </a:pPr>
            <a:r>
              <a:rPr lang="en" sz="1700">
                <a:solidFill>
                  <a:schemeClr val="lt1"/>
                </a:solidFill>
              </a:rPr>
              <a:t>Limited accessibility of predictions.</a:t>
            </a:r>
            <a:endParaRPr sz="1700">
              <a:solidFill>
                <a:schemeClr val="lt1"/>
              </a:solidFill>
            </a:endParaRPr>
          </a:p>
          <a:p>
            <a:pPr indent="-323850" lvl="0" marL="457200" rtl="0" algn="l">
              <a:lnSpc>
                <a:spcPct val="150000"/>
              </a:lnSpc>
              <a:spcBef>
                <a:spcPts val="0"/>
              </a:spcBef>
              <a:spcAft>
                <a:spcPts val="0"/>
              </a:spcAft>
              <a:buSzPts val="1500"/>
              <a:buChar char="●"/>
            </a:pPr>
            <a:r>
              <a:rPr lang="en" sz="1700">
                <a:solidFill>
                  <a:schemeClr val="lt1"/>
                </a:solidFill>
              </a:rPr>
              <a:t>User demand for reliable insights.</a:t>
            </a:r>
            <a:endParaRPr sz="1700">
              <a:solidFill>
                <a:schemeClr val="lt1"/>
              </a:solidFill>
            </a:endParaRPr>
          </a:p>
          <a:p>
            <a:pPr indent="0" lvl="0" marL="457200" rtl="0" algn="l">
              <a:lnSpc>
                <a:spcPct val="150000"/>
              </a:lnSpc>
              <a:spcBef>
                <a:spcPts val="0"/>
              </a:spcBef>
              <a:spcAft>
                <a:spcPts val="0"/>
              </a:spcAft>
              <a:buNone/>
            </a:pPr>
            <a:r>
              <a:t/>
            </a:r>
            <a:endParaRPr sz="1700">
              <a:solidFill>
                <a:schemeClr val="lt1"/>
              </a:solidFill>
            </a:endParaRPr>
          </a:p>
        </p:txBody>
      </p:sp>
      <p:sp>
        <p:nvSpPr>
          <p:cNvPr id="384" name="Google Shape;384;p31"/>
          <p:cNvSpPr txBox="1"/>
          <p:nvPr/>
        </p:nvSpPr>
        <p:spPr>
          <a:xfrm>
            <a:off x="2737050" y="4414200"/>
            <a:ext cx="3669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accent3"/>
                </a:solidFill>
                <a:latin typeface="Archivo Black"/>
                <a:ea typeface="Archivo Black"/>
                <a:cs typeface="Archivo Black"/>
                <a:sym typeface="Archivo Black"/>
              </a:rPr>
              <a:t>THE PROBLEMS</a:t>
            </a:r>
            <a:endParaRPr sz="2000">
              <a:solidFill>
                <a:schemeClr val="accent3"/>
              </a:solidFill>
              <a:latin typeface="Archivo Black"/>
              <a:ea typeface="Archivo Black"/>
              <a:cs typeface="Archivo Black"/>
              <a:sym typeface="Archiv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 calcmode="lin" valueType="num">
                                      <p:cBhvr additive="base">
                                        <p:cTn dur="2000"/>
                                        <p:tgtEl>
                                          <p:spTgt spid="38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anim calcmode="lin" valueType="num">
                                      <p:cBhvr additive="base">
                                        <p:cTn dur="2000"/>
                                        <p:tgtEl>
                                          <p:spTgt spid="38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anim calcmode="lin" valueType="num">
                                      <p:cBhvr additive="base">
                                        <p:cTn dur="2000"/>
                                        <p:tgtEl>
                                          <p:spTgt spid="38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383">
                                            <p:txEl>
                                              <p:pRg end="3" st="3"/>
                                            </p:txEl>
                                          </p:spTgt>
                                        </p:tgtEl>
                                        <p:attrNameLst>
                                          <p:attrName>style.visibility</p:attrName>
                                        </p:attrNameLst>
                                      </p:cBhvr>
                                      <p:to>
                                        <p:strVal val="visible"/>
                                      </p:to>
                                    </p:set>
                                    <p:anim calcmode="lin" valueType="num">
                                      <p:cBhvr additive="base">
                                        <p:cTn dur="2000"/>
                                        <p:tgtEl>
                                          <p:spTgt spid="383">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383">
                                            <p:txEl>
                                              <p:pRg end="4" st="4"/>
                                            </p:txEl>
                                          </p:spTgt>
                                        </p:tgtEl>
                                        <p:attrNameLst>
                                          <p:attrName>style.visibility</p:attrName>
                                        </p:attrNameLst>
                                      </p:cBhvr>
                                      <p:to>
                                        <p:strVal val="visible"/>
                                      </p:to>
                                    </p:set>
                                    <p:anim calcmode="lin" valueType="num">
                                      <p:cBhvr additive="base">
                                        <p:cTn dur="2000"/>
                                        <p:tgtEl>
                                          <p:spTgt spid="38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32"/>
          <p:cNvPicPr preferRelativeResize="0"/>
          <p:nvPr/>
        </p:nvPicPr>
        <p:blipFill>
          <a:blip r:embed="rId3">
            <a:alphaModFix/>
          </a:blip>
          <a:stretch>
            <a:fillRect/>
          </a:stretch>
        </p:blipFill>
        <p:spPr>
          <a:xfrm>
            <a:off x="38334" y="0"/>
            <a:ext cx="2524032" cy="5143501"/>
          </a:xfrm>
          <a:prstGeom prst="rect">
            <a:avLst/>
          </a:prstGeom>
          <a:noFill/>
          <a:ln>
            <a:noFill/>
          </a:ln>
        </p:spPr>
      </p:pic>
      <p:sp>
        <p:nvSpPr>
          <p:cNvPr id="390" name="Google Shape;390;p32"/>
          <p:cNvSpPr txBox="1"/>
          <p:nvPr>
            <p:ph type="title"/>
          </p:nvPr>
        </p:nvSpPr>
        <p:spPr>
          <a:xfrm>
            <a:off x="4019876" y="3258875"/>
            <a:ext cx="33120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—Existing Solutions.</a:t>
            </a:r>
            <a:endParaRPr sz="2100"/>
          </a:p>
        </p:txBody>
      </p:sp>
      <p:sp>
        <p:nvSpPr>
          <p:cNvPr id="391" name="Google Shape;391;p32"/>
          <p:cNvSpPr txBox="1"/>
          <p:nvPr>
            <p:ph idx="1" type="subTitle"/>
          </p:nvPr>
        </p:nvSpPr>
        <p:spPr>
          <a:xfrm>
            <a:off x="2916000" y="1486575"/>
            <a:ext cx="5622900" cy="1740300"/>
          </a:xfrm>
          <a:prstGeom prst="rect">
            <a:avLst/>
          </a:prstGeom>
        </p:spPr>
        <p:txBody>
          <a:bodyPr anchorCtr="0" anchor="ctr" bIns="91425" lIns="91425" spcFirstLastPara="1" rIns="91425" wrap="square" tIns="91425">
            <a:noAutofit/>
          </a:bodyPr>
          <a:lstStyle/>
          <a:p>
            <a:pPr indent="-387350" lvl="0" marL="457200" rtl="0" algn="just">
              <a:spcBef>
                <a:spcPts val="0"/>
              </a:spcBef>
              <a:spcAft>
                <a:spcPts val="0"/>
              </a:spcAft>
              <a:buSzPts val="2500"/>
              <a:buChar char="●"/>
            </a:pPr>
            <a:r>
              <a:rPr lang="en"/>
              <a:t>Expert opinions</a:t>
            </a:r>
            <a:r>
              <a:rPr lang="en"/>
              <a:t>.</a:t>
            </a:r>
            <a:endParaRPr/>
          </a:p>
          <a:p>
            <a:pPr indent="-387350" lvl="0" marL="457200" rtl="0" algn="just">
              <a:spcBef>
                <a:spcPts val="0"/>
              </a:spcBef>
              <a:spcAft>
                <a:spcPts val="0"/>
              </a:spcAft>
              <a:buSzPts val="2500"/>
              <a:buChar char="●"/>
            </a:pPr>
            <a:r>
              <a:rPr lang="en"/>
              <a:t>Crowd-sourced predictions.</a:t>
            </a:r>
            <a:endParaRPr/>
          </a:p>
          <a:p>
            <a:pPr indent="-387350" lvl="0" marL="457200" rtl="0" algn="just">
              <a:spcBef>
                <a:spcPts val="0"/>
              </a:spcBef>
              <a:spcAft>
                <a:spcPts val="0"/>
              </a:spcAft>
              <a:buSzPts val="2500"/>
              <a:buChar char="●"/>
            </a:pPr>
            <a:r>
              <a:rPr lang="en"/>
              <a:t>Betting odds.</a:t>
            </a:r>
            <a:endParaRPr/>
          </a:p>
          <a:p>
            <a:pPr indent="-387350" lvl="0" marL="457200" rtl="0" algn="just">
              <a:spcBef>
                <a:spcPts val="0"/>
              </a:spcBef>
              <a:spcAft>
                <a:spcPts val="0"/>
              </a:spcAft>
              <a:buSzPts val="2500"/>
              <a:buChar char="●"/>
            </a:pPr>
            <a:r>
              <a:rPr lang="en"/>
              <a:t>Online prediction platforms.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3"/>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AIM &amp; APPROACH</a:t>
            </a:r>
            <a:endParaRPr/>
          </a:p>
        </p:txBody>
      </p:sp>
      <p:sp>
        <p:nvSpPr>
          <p:cNvPr id="397" name="Google Shape;397;p33"/>
          <p:cNvSpPr txBox="1"/>
          <p:nvPr/>
        </p:nvSpPr>
        <p:spPr>
          <a:xfrm>
            <a:off x="831375" y="1814475"/>
            <a:ext cx="3614100" cy="2794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100">
                <a:solidFill>
                  <a:srgbClr val="FFFFFF"/>
                </a:solidFill>
                <a:latin typeface="Anaheim"/>
                <a:ea typeface="Anaheim"/>
                <a:cs typeface="Anaheim"/>
                <a:sym typeface="Anaheim"/>
              </a:rPr>
              <a:t>Aim: </a:t>
            </a:r>
            <a:r>
              <a:rPr lang="en" sz="2200">
                <a:solidFill>
                  <a:srgbClr val="FFFFFF"/>
                </a:solidFill>
                <a:latin typeface="Anaheim"/>
                <a:ea typeface="Anaheim"/>
                <a:cs typeface="Anaheim"/>
                <a:sym typeface="Anaheim"/>
              </a:rPr>
              <a:t>To develop a machine learning-based system that accurately predicts football match outcomes, leveraging historical data and advanced analytical techniques.</a:t>
            </a:r>
            <a:endParaRPr sz="2200">
              <a:solidFill>
                <a:srgbClr val="FFFFFF"/>
              </a:solidFill>
              <a:latin typeface="Anaheim"/>
              <a:ea typeface="Anaheim"/>
              <a:cs typeface="Anaheim"/>
              <a:sym typeface="Anaheim"/>
            </a:endParaRPr>
          </a:p>
        </p:txBody>
      </p:sp>
      <p:sp>
        <p:nvSpPr>
          <p:cNvPr id="398" name="Google Shape;398;p33"/>
          <p:cNvSpPr txBox="1"/>
          <p:nvPr/>
        </p:nvSpPr>
        <p:spPr>
          <a:xfrm>
            <a:off x="5636550" y="5053675"/>
            <a:ext cx="3434100" cy="44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chivo Black"/>
                <a:ea typeface="Archivo Black"/>
                <a:cs typeface="Archivo Black"/>
                <a:sym typeface="Archivo Black"/>
              </a:rPr>
              <a:t>SPANISH FEDERATION</a:t>
            </a:r>
            <a:endParaRPr sz="1800">
              <a:solidFill>
                <a:srgbClr val="FFFFFF"/>
              </a:solidFill>
              <a:latin typeface="Archivo Black"/>
              <a:ea typeface="Archivo Black"/>
              <a:cs typeface="Archivo Black"/>
              <a:sym typeface="Archivo Black"/>
            </a:endParaRPr>
          </a:p>
        </p:txBody>
      </p:sp>
      <p:cxnSp>
        <p:nvCxnSpPr>
          <p:cNvPr id="399" name="Google Shape;399;p33"/>
          <p:cNvCxnSpPr/>
          <p:nvPr/>
        </p:nvCxnSpPr>
        <p:spPr>
          <a:xfrm>
            <a:off x="4567325" y="1533875"/>
            <a:ext cx="9300" cy="2673000"/>
          </a:xfrm>
          <a:prstGeom prst="straightConnector1">
            <a:avLst/>
          </a:prstGeom>
          <a:noFill/>
          <a:ln cap="flat" cmpd="sng" w="28575">
            <a:solidFill>
              <a:schemeClr val="accent3"/>
            </a:solidFill>
            <a:prstDash val="solid"/>
            <a:round/>
            <a:headEnd len="med" w="med" type="none"/>
            <a:tailEnd len="med" w="med" type="none"/>
          </a:ln>
        </p:spPr>
      </p:cxnSp>
      <p:grpSp>
        <p:nvGrpSpPr>
          <p:cNvPr id="400" name="Google Shape;400;p33"/>
          <p:cNvGrpSpPr/>
          <p:nvPr/>
        </p:nvGrpSpPr>
        <p:grpSpPr>
          <a:xfrm rot="-5400000">
            <a:off x="-3188707" y="1737522"/>
            <a:ext cx="5646690" cy="1668463"/>
            <a:chOff x="3281300" y="4114300"/>
            <a:chExt cx="3351350" cy="934975"/>
          </a:xfrm>
        </p:grpSpPr>
        <p:sp>
          <p:nvSpPr>
            <p:cNvPr id="401" name="Google Shape;401;p33"/>
            <p:cNvSpPr/>
            <p:nvPr/>
          </p:nvSpPr>
          <p:spPr>
            <a:xfrm>
              <a:off x="3281300" y="4114300"/>
              <a:ext cx="3351350" cy="934975"/>
            </a:xfrm>
            <a:custGeom>
              <a:rect b="b" l="l" r="r" t="t"/>
              <a:pathLst>
                <a:path extrusionOk="0" h="37399" w="134054">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a:off x="3281875" y="4137125"/>
              <a:ext cx="3350200" cy="877650"/>
            </a:xfrm>
            <a:custGeom>
              <a:rect b="b" l="l" r="r" t="t"/>
              <a:pathLst>
                <a:path extrusionOk="0" h="35106" w="134008">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33"/>
          <p:cNvSpPr/>
          <p:nvPr/>
        </p:nvSpPr>
        <p:spPr>
          <a:xfrm>
            <a:off x="4484675" y="1639875"/>
            <a:ext cx="174600" cy="1746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4484675" y="3220700"/>
            <a:ext cx="174600" cy="1746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5" name="Google Shape;405;p33"/>
          <p:cNvPicPr preferRelativeResize="0"/>
          <p:nvPr/>
        </p:nvPicPr>
        <p:blipFill>
          <a:blip r:embed="rId3">
            <a:alphaModFix/>
          </a:blip>
          <a:stretch>
            <a:fillRect/>
          </a:stretch>
        </p:blipFill>
        <p:spPr>
          <a:xfrm>
            <a:off x="5019220" y="2377025"/>
            <a:ext cx="3614000" cy="2710500"/>
          </a:xfrm>
          <a:prstGeom prst="rect">
            <a:avLst/>
          </a:prstGeom>
          <a:noFill/>
          <a:ln>
            <a:noFill/>
          </a:ln>
        </p:spPr>
      </p:pic>
      <p:sp>
        <p:nvSpPr>
          <p:cNvPr id="406" name="Google Shape;406;p33"/>
          <p:cNvSpPr txBox="1"/>
          <p:nvPr/>
        </p:nvSpPr>
        <p:spPr>
          <a:xfrm>
            <a:off x="5435600" y="1903475"/>
            <a:ext cx="26637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a:solidFill>
                  <a:schemeClr val="dk2"/>
                </a:solidFill>
                <a:latin typeface="Anaheim"/>
                <a:ea typeface="Anaheim"/>
                <a:cs typeface="Anaheim"/>
                <a:sym typeface="Anaheim"/>
              </a:rPr>
              <a:t>Fig.1 Flow Process of our project.</a:t>
            </a:r>
            <a:endParaRPr i="1">
              <a:solidFill>
                <a:schemeClr val="dk2"/>
              </a:solidFill>
              <a:latin typeface="Anaheim"/>
              <a:ea typeface="Anaheim"/>
              <a:cs typeface="Anaheim"/>
              <a:sym typeface="Anahei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412" name="Google Shape;412;p34"/>
          <p:cNvSpPr txBox="1"/>
          <p:nvPr>
            <p:ph idx="1" type="body"/>
          </p:nvPr>
        </p:nvSpPr>
        <p:spPr>
          <a:xfrm>
            <a:off x="369275" y="1162968"/>
            <a:ext cx="7717500" cy="33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Source: </a:t>
            </a:r>
            <a:r>
              <a:rPr b="1" lang="en" sz="1500" u="sng">
                <a:solidFill>
                  <a:schemeClr val="hlink"/>
                </a:solidFill>
                <a:hlinkClick r:id="rId3"/>
              </a:rPr>
              <a:t>https://www.kaggle.com/datasets/martj42/international-football-results-from-1872-to-2017</a:t>
            </a:r>
            <a:endParaRPr b="1" sz="15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Features: </a:t>
            </a:r>
            <a:endParaRPr b="1" sz="2200"/>
          </a:p>
          <a:p>
            <a:pPr indent="0" lvl="0" marL="0" rtl="0" algn="l">
              <a:spcBef>
                <a:spcPts val="0"/>
              </a:spcBef>
              <a:spcAft>
                <a:spcPts val="0"/>
              </a:spcAft>
              <a:buNone/>
            </a:pPr>
            <a:r>
              <a:t/>
            </a:r>
            <a:endParaRPr b="1"/>
          </a:p>
          <a:p>
            <a:pPr indent="-368300" lvl="0" marL="457200" rtl="0" algn="l">
              <a:spcBef>
                <a:spcPts val="0"/>
              </a:spcBef>
              <a:spcAft>
                <a:spcPts val="0"/>
              </a:spcAft>
              <a:buSzPts val="2200"/>
              <a:buChar char="●"/>
            </a:pPr>
            <a:r>
              <a:rPr lang="en" sz="2200"/>
              <a:t>Results.csv</a:t>
            </a:r>
            <a:endParaRPr sz="2200"/>
          </a:p>
          <a:p>
            <a:pPr indent="-368300" lvl="0" marL="457200" rtl="0" algn="l">
              <a:spcBef>
                <a:spcPts val="0"/>
              </a:spcBef>
              <a:spcAft>
                <a:spcPts val="0"/>
              </a:spcAft>
              <a:buSzPts val="2200"/>
              <a:buChar char="●"/>
            </a:pPr>
            <a:r>
              <a:rPr lang="en" sz="2200"/>
              <a:t>44557 rows and 9 columns.</a:t>
            </a:r>
            <a:endParaRPr sz="2200"/>
          </a:p>
          <a:p>
            <a:pPr indent="-368300" lvl="0" marL="457200" rtl="0" algn="l">
              <a:spcBef>
                <a:spcPts val="0"/>
              </a:spcBef>
              <a:spcAft>
                <a:spcPts val="0"/>
              </a:spcAft>
              <a:buSzPts val="2200"/>
              <a:buChar char="●"/>
            </a:pPr>
            <a:r>
              <a:rPr lang="en" sz="2200"/>
              <a:t>Z</a:t>
            </a:r>
            <a:r>
              <a:rPr lang="en" sz="2200"/>
              <a:t>ero null values</a:t>
            </a:r>
            <a:endParaRPr sz="2200"/>
          </a:p>
          <a:p>
            <a:pPr indent="-368300" lvl="0" marL="457200" rtl="0" algn="l">
              <a:spcBef>
                <a:spcPts val="0"/>
              </a:spcBef>
              <a:spcAft>
                <a:spcPts val="0"/>
              </a:spcAft>
              <a:buSzPts val="2200"/>
              <a:buChar char="●"/>
            </a:pPr>
            <a:r>
              <a:rPr lang="en" sz="2200"/>
              <a:t>No Duplicates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Data Wrangling, Exploration and Processing</a:t>
            </a:r>
            <a:endParaRPr sz="2500"/>
          </a:p>
        </p:txBody>
      </p:sp>
      <p:sp>
        <p:nvSpPr>
          <p:cNvPr id="418" name="Google Shape;418;p35"/>
          <p:cNvSpPr txBox="1"/>
          <p:nvPr/>
        </p:nvSpPr>
        <p:spPr>
          <a:xfrm>
            <a:off x="3537100" y="2615676"/>
            <a:ext cx="2323500" cy="8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Anaheim"/>
                <a:ea typeface="Anaheim"/>
                <a:cs typeface="Anaheim"/>
                <a:sym typeface="Anaheim"/>
              </a:rPr>
              <a:t>r</a:t>
            </a:r>
            <a:r>
              <a:rPr b="1" lang="en">
                <a:solidFill>
                  <a:srgbClr val="FFFFFF"/>
                </a:solidFill>
                <a:latin typeface="Anaheim"/>
                <a:ea typeface="Anaheim"/>
                <a:cs typeface="Anaheim"/>
                <a:sym typeface="Anaheim"/>
              </a:rPr>
              <a:t>esult: </a:t>
            </a:r>
            <a:r>
              <a:rPr lang="en">
                <a:solidFill>
                  <a:srgbClr val="FFFFFF"/>
                </a:solidFill>
                <a:latin typeface="Anaheim"/>
                <a:ea typeface="Anaheim"/>
                <a:cs typeface="Anaheim"/>
                <a:sym typeface="Anaheim"/>
              </a:rPr>
              <a:t>The target contains the result of the football matches</a:t>
            </a:r>
            <a:endParaRPr>
              <a:latin typeface="Anaheim"/>
              <a:ea typeface="Anaheim"/>
              <a:cs typeface="Anaheim"/>
              <a:sym typeface="Anaheim"/>
            </a:endParaRPr>
          </a:p>
        </p:txBody>
      </p:sp>
      <p:sp>
        <p:nvSpPr>
          <p:cNvPr id="419" name="Google Shape;419;p35"/>
          <p:cNvSpPr txBox="1"/>
          <p:nvPr/>
        </p:nvSpPr>
        <p:spPr>
          <a:xfrm>
            <a:off x="966825" y="2751775"/>
            <a:ext cx="24645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lt1"/>
                </a:solidFill>
                <a:highlight>
                  <a:schemeClr val="dk1"/>
                </a:highlight>
              </a:rPr>
              <a:t>Home_score: 889 outliers </a:t>
            </a:r>
            <a:endParaRPr sz="1250">
              <a:solidFill>
                <a:schemeClr val="lt1"/>
              </a:solidFill>
              <a:highlight>
                <a:schemeClr val="dk1"/>
              </a:highlight>
            </a:endParaRPr>
          </a:p>
          <a:p>
            <a:pPr indent="0" lvl="0" marL="0" rtl="0" algn="l">
              <a:lnSpc>
                <a:spcPct val="115000"/>
              </a:lnSpc>
              <a:spcBef>
                <a:spcPts val="0"/>
              </a:spcBef>
              <a:spcAft>
                <a:spcPts val="0"/>
              </a:spcAft>
              <a:buNone/>
            </a:pPr>
            <a:r>
              <a:t/>
            </a:r>
            <a:endParaRPr sz="1250">
              <a:solidFill>
                <a:schemeClr val="lt1"/>
              </a:solidFill>
              <a:highlight>
                <a:schemeClr val="dk1"/>
              </a:highlight>
            </a:endParaRPr>
          </a:p>
          <a:p>
            <a:pPr indent="0" lvl="0" marL="0" rtl="0" algn="l">
              <a:lnSpc>
                <a:spcPct val="115000"/>
              </a:lnSpc>
              <a:spcBef>
                <a:spcPts val="0"/>
              </a:spcBef>
              <a:spcAft>
                <a:spcPts val="0"/>
              </a:spcAft>
              <a:buClr>
                <a:schemeClr val="dk1"/>
              </a:buClr>
              <a:buSzPts val="1100"/>
              <a:buFont typeface="Arial"/>
              <a:buNone/>
            </a:pPr>
            <a:r>
              <a:rPr lang="en" sz="1250">
                <a:solidFill>
                  <a:schemeClr val="lt1"/>
                </a:solidFill>
                <a:highlight>
                  <a:schemeClr val="dk1"/>
                </a:highlight>
              </a:rPr>
              <a:t>Away_score: 607 outliers </a:t>
            </a:r>
            <a:endParaRPr sz="1250">
              <a:solidFill>
                <a:schemeClr val="lt1"/>
              </a:solidFill>
              <a:highlight>
                <a:schemeClr val="dk1"/>
              </a:highlight>
            </a:endParaRPr>
          </a:p>
          <a:p>
            <a:pPr indent="0" lvl="0" marL="0" rtl="0" algn="ctr">
              <a:spcBef>
                <a:spcPts val="0"/>
              </a:spcBef>
              <a:spcAft>
                <a:spcPts val="0"/>
              </a:spcAft>
              <a:buNone/>
            </a:pPr>
            <a:r>
              <a:t/>
            </a:r>
            <a:endParaRPr sz="1600">
              <a:solidFill>
                <a:srgbClr val="FFFFFF"/>
              </a:solidFill>
              <a:latin typeface="Anaheim"/>
              <a:ea typeface="Anaheim"/>
              <a:cs typeface="Anaheim"/>
              <a:sym typeface="Anaheim"/>
            </a:endParaRPr>
          </a:p>
        </p:txBody>
      </p:sp>
      <p:cxnSp>
        <p:nvCxnSpPr>
          <p:cNvPr id="420" name="Google Shape;420;p35"/>
          <p:cNvCxnSpPr/>
          <p:nvPr/>
        </p:nvCxnSpPr>
        <p:spPr>
          <a:xfrm>
            <a:off x="711750" y="2497713"/>
            <a:ext cx="7720500" cy="0"/>
          </a:xfrm>
          <a:prstGeom prst="straightConnector1">
            <a:avLst/>
          </a:prstGeom>
          <a:noFill/>
          <a:ln cap="flat" cmpd="sng" w="28575">
            <a:solidFill>
              <a:srgbClr val="FF9900"/>
            </a:solidFill>
            <a:prstDash val="solid"/>
            <a:round/>
            <a:headEnd len="med" w="med" type="none"/>
            <a:tailEnd len="med" w="med" type="none"/>
          </a:ln>
        </p:spPr>
      </p:cxnSp>
      <p:sp>
        <p:nvSpPr>
          <p:cNvPr id="421" name="Google Shape;421;p35"/>
          <p:cNvSpPr txBox="1"/>
          <p:nvPr/>
        </p:nvSpPr>
        <p:spPr>
          <a:xfrm>
            <a:off x="678450" y="1842775"/>
            <a:ext cx="23235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9900"/>
                </a:solidFill>
                <a:latin typeface="Archivo Black"/>
                <a:ea typeface="Archivo Black"/>
                <a:cs typeface="Archivo Black"/>
                <a:sym typeface="Archivo Black"/>
              </a:rPr>
              <a:t>Outliers</a:t>
            </a:r>
            <a:endParaRPr sz="1800">
              <a:solidFill>
                <a:srgbClr val="FF9900"/>
              </a:solidFill>
              <a:latin typeface="Archivo Black"/>
              <a:ea typeface="Archivo Black"/>
              <a:cs typeface="Archivo Black"/>
              <a:sym typeface="Archivo Black"/>
            </a:endParaRPr>
          </a:p>
        </p:txBody>
      </p:sp>
      <p:sp>
        <p:nvSpPr>
          <p:cNvPr id="422" name="Google Shape;422;p35"/>
          <p:cNvSpPr txBox="1"/>
          <p:nvPr/>
        </p:nvSpPr>
        <p:spPr>
          <a:xfrm>
            <a:off x="3449938" y="1842775"/>
            <a:ext cx="23235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9900"/>
                </a:solidFill>
                <a:latin typeface="Archivo Black"/>
                <a:ea typeface="Archivo Black"/>
                <a:cs typeface="Archivo Black"/>
                <a:sym typeface="Archivo Black"/>
              </a:rPr>
              <a:t>Creating target</a:t>
            </a:r>
            <a:endParaRPr sz="1800">
              <a:solidFill>
                <a:srgbClr val="FF9900"/>
              </a:solidFill>
              <a:latin typeface="Archivo Black"/>
              <a:ea typeface="Archivo Black"/>
              <a:cs typeface="Archivo Black"/>
              <a:sym typeface="Archivo Black"/>
            </a:endParaRPr>
          </a:p>
        </p:txBody>
      </p:sp>
      <p:sp>
        <p:nvSpPr>
          <p:cNvPr id="423" name="Google Shape;423;p35"/>
          <p:cNvSpPr/>
          <p:nvPr/>
        </p:nvSpPr>
        <p:spPr>
          <a:xfrm>
            <a:off x="4524400" y="2405763"/>
            <a:ext cx="174600" cy="174600"/>
          </a:xfrm>
          <a:prstGeom prst="ellipse">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
          <p:cNvSpPr/>
          <p:nvPr/>
        </p:nvSpPr>
        <p:spPr>
          <a:xfrm>
            <a:off x="1786200" y="2405750"/>
            <a:ext cx="174600" cy="174600"/>
          </a:xfrm>
          <a:prstGeom prst="ellipse">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5"/>
          <p:cNvSpPr txBox="1"/>
          <p:nvPr/>
        </p:nvSpPr>
        <p:spPr>
          <a:xfrm>
            <a:off x="6221450" y="2751775"/>
            <a:ext cx="2323500" cy="4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naheim"/>
                <a:ea typeface="Anaheim"/>
                <a:cs typeface="Anaheim"/>
                <a:sym typeface="Anaheim"/>
              </a:rPr>
              <a:t>Date column</a:t>
            </a:r>
            <a:endParaRPr>
              <a:solidFill>
                <a:srgbClr val="FFFFFF"/>
              </a:solidFill>
              <a:latin typeface="Anaheim"/>
              <a:ea typeface="Anaheim"/>
              <a:cs typeface="Anaheim"/>
              <a:sym typeface="Anaheim"/>
            </a:endParaRPr>
          </a:p>
        </p:txBody>
      </p:sp>
      <p:sp>
        <p:nvSpPr>
          <p:cNvPr id="426" name="Google Shape;426;p35"/>
          <p:cNvSpPr txBox="1"/>
          <p:nvPr/>
        </p:nvSpPr>
        <p:spPr>
          <a:xfrm>
            <a:off x="6221450" y="1842763"/>
            <a:ext cx="23235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9900"/>
                </a:solidFill>
                <a:latin typeface="Archivo Black"/>
                <a:ea typeface="Archivo Black"/>
                <a:cs typeface="Archivo Black"/>
                <a:sym typeface="Archivo Black"/>
              </a:rPr>
              <a:t>Drop columns</a:t>
            </a:r>
            <a:endParaRPr sz="1700">
              <a:solidFill>
                <a:srgbClr val="FF9900"/>
              </a:solidFill>
              <a:latin typeface="Archivo Black"/>
              <a:ea typeface="Archivo Black"/>
              <a:cs typeface="Archivo Black"/>
              <a:sym typeface="Archivo Black"/>
            </a:endParaRPr>
          </a:p>
        </p:txBody>
      </p:sp>
      <p:sp>
        <p:nvSpPr>
          <p:cNvPr id="427" name="Google Shape;427;p35"/>
          <p:cNvSpPr/>
          <p:nvPr/>
        </p:nvSpPr>
        <p:spPr>
          <a:xfrm>
            <a:off x="7180200" y="2416225"/>
            <a:ext cx="174600" cy="174600"/>
          </a:xfrm>
          <a:prstGeom prst="ellipse">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
          <p:cNvSpPr/>
          <p:nvPr/>
        </p:nvSpPr>
        <p:spPr>
          <a:xfrm flipH="1" rot="-1681242">
            <a:off x="6888645" y="-746446"/>
            <a:ext cx="2427697" cy="2665042"/>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chemeClr val="accent3"/>
            </a:solidFill>
            <a:prstDash val="solid"/>
            <a:round/>
            <a:headEnd len="med" w="med" type="none"/>
            <a:tailEnd len="med" w="med" type="none"/>
          </a:ln>
        </p:spPr>
      </p:sp>
      <p:grpSp>
        <p:nvGrpSpPr>
          <p:cNvPr id="429" name="Google Shape;429;p35"/>
          <p:cNvGrpSpPr/>
          <p:nvPr/>
        </p:nvGrpSpPr>
        <p:grpSpPr>
          <a:xfrm flipH="1" rot="-5849988">
            <a:off x="-838946" y="3780543"/>
            <a:ext cx="2175827" cy="948282"/>
            <a:chOff x="5586650" y="985525"/>
            <a:chExt cx="1303925" cy="850925"/>
          </a:xfrm>
        </p:grpSpPr>
        <p:sp>
          <p:nvSpPr>
            <p:cNvPr id="430" name="Google Shape;430;p35"/>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5"/>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2" name="Google Shape;432;p35"/>
          <p:cNvCxnSpPr/>
          <p:nvPr/>
        </p:nvCxnSpPr>
        <p:spPr>
          <a:xfrm>
            <a:off x="2918925" y="3999075"/>
            <a:ext cx="3471900" cy="0"/>
          </a:xfrm>
          <a:prstGeom prst="straightConnector1">
            <a:avLst/>
          </a:prstGeom>
          <a:noFill/>
          <a:ln cap="flat" cmpd="sng" w="28575">
            <a:solidFill>
              <a:srgbClr val="FF9900"/>
            </a:solidFill>
            <a:prstDash val="solid"/>
            <a:round/>
            <a:headEnd len="med" w="med" type="none"/>
            <a:tailEnd len="med" w="med" type="none"/>
          </a:ln>
        </p:spPr>
      </p:cxnSp>
      <p:sp>
        <p:nvSpPr>
          <p:cNvPr id="433" name="Google Shape;433;p35"/>
          <p:cNvSpPr txBox="1"/>
          <p:nvPr/>
        </p:nvSpPr>
        <p:spPr>
          <a:xfrm>
            <a:off x="3665313" y="3371050"/>
            <a:ext cx="23235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9900"/>
                </a:solidFill>
                <a:latin typeface="Archivo Black"/>
                <a:ea typeface="Archivo Black"/>
                <a:cs typeface="Archivo Black"/>
                <a:sym typeface="Archivo Black"/>
              </a:rPr>
              <a:t>Encoding</a:t>
            </a:r>
            <a:endParaRPr sz="1800">
              <a:solidFill>
                <a:srgbClr val="FF9900"/>
              </a:solidFill>
              <a:latin typeface="Archivo Black"/>
              <a:ea typeface="Archivo Black"/>
              <a:cs typeface="Archivo Black"/>
              <a:sym typeface="Archivo Black"/>
            </a:endParaRPr>
          </a:p>
        </p:txBody>
      </p:sp>
      <p:sp>
        <p:nvSpPr>
          <p:cNvPr id="434" name="Google Shape;434;p35"/>
          <p:cNvSpPr txBox="1"/>
          <p:nvPr/>
        </p:nvSpPr>
        <p:spPr>
          <a:xfrm>
            <a:off x="3753800" y="4101851"/>
            <a:ext cx="2323500" cy="8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Anaheim"/>
                <a:ea typeface="Anaheim"/>
                <a:cs typeface="Anaheim"/>
                <a:sym typeface="Anaheim"/>
              </a:rPr>
              <a:t>Home team, away team, tournament, city, country</a:t>
            </a:r>
            <a:endParaRPr sz="1500">
              <a:latin typeface="Anaheim"/>
              <a:ea typeface="Anaheim"/>
              <a:cs typeface="Anaheim"/>
              <a:sym typeface="Anaheim"/>
            </a:endParaRPr>
          </a:p>
        </p:txBody>
      </p:sp>
      <p:sp>
        <p:nvSpPr>
          <p:cNvPr id="435" name="Google Shape;435;p35"/>
          <p:cNvSpPr/>
          <p:nvPr/>
        </p:nvSpPr>
        <p:spPr>
          <a:xfrm>
            <a:off x="4699000" y="3912988"/>
            <a:ext cx="174600" cy="174600"/>
          </a:xfrm>
          <a:prstGeom prst="ellipse">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6"/>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 (EDA)</a:t>
            </a:r>
            <a:endParaRPr/>
          </a:p>
        </p:txBody>
      </p:sp>
      <p:sp>
        <p:nvSpPr>
          <p:cNvPr id="441" name="Google Shape;441;p36"/>
          <p:cNvSpPr txBox="1"/>
          <p:nvPr/>
        </p:nvSpPr>
        <p:spPr>
          <a:xfrm>
            <a:off x="924025" y="1368375"/>
            <a:ext cx="2463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Anaheim"/>
              <a:buAutoNum type="arabicPeriod"/>
            </a:pPr>
            <a:r>
              <a:rPr lang="en">
                <a:solidFill>
                  <a:schemeClr val="lt1"/>
                </a:solidFill>
                <a:latin typeface="Anaheim"/>
                <a:ea typeface="Anaheim"/>
                <a:cs typeface="Anaheim"/>
                <a:sym typeface="Anaheim"/>
              </a:rPr>
              <a:t>UNIVARIATE ANALYSIS.</a:t>
            </a:r>
            <a:endParaRPr>
              <a:solidFill>
                <a:schemeClr val="lt1"/>
              </a:solidFill>
              <a:latin typeface="Anaheim"/>
              <a:ea typeface="Anaheim"/>
              <a:cs typeface="Anaheim"/>
              <a:sym typeface="Anaheim"/>
            </a:endParaRPr>
          </a:p>
        </p:txBody>
      </p:sp>
      <p:pic>
        <p:nvPicPr>
          <p:cNvPr id="442" name="Google Shape;442;p36"/>
          <p:cNvPicPr preferRelativeResize="0"/>
          <p:nvPr/>
        </p:nvPicPr>
        <p:blipFill>
          <a:blip r:embed="rId3">
            <a:alphaModFix/>
          </a:blip>
          <a:stretch>
            <a:fillRect/>
          </a:stretch>
        </p:blipFill>
        <p:spPr>
          <a:xfrm>
            <a:off x="756050" y="2037950"/>
            <a:ext cx="2927174" cy="2696475"/>
          </a:xfrm>
          <a:prstGeom prst="rect">
            <a:avLst/>
          </a:prstGeom>
          <a:noFill/>
          <a:ln>
            <a:noFill/>
          </a:ln>
        </p:spPr>
      </p:pic>
      <p:pic>
        <p:nvPicPr>
          <p:cNvPr id="443" name="Google Shape;443;p36"/>
          <p:cNvPicPr preferRelativeResize="0"/>
          <p:nvPr/>
        </p:nvPicPr>
        <p:blipFill>
          <a:blip r:embed="rId4">
            <a:alphaModFix/>
          </a:blip>
          <a:stretch>
            <a:fillRect/>
          </a:stretch>
        </p:blipFill>
        <p:spPr>
          <a:xfrm>
            <a:off x="3948255" y="2037950"/>
            <a:ext cx="3018995" cy="2696475"/>
          </a:xfrm>
          <a:prstGeom prst="rect">
            <a:avLst/>
          </a:prstGeom>
          <a:noFill/>
          <a:ln>
            <a:noFill/>
          </a:ln>
        </p:spPr>
      </p:pic>
      <p:sp>
        <p:nvSpPr>
          <p:cNvPr id="444" name="Google Shape;444;p36"/>
          <p:cNvSpPr txBox="1"/>
          <p:nvPr/>
        </p:nvSpPr>
        <p:spPr>
          <a:xfrm>
            <a:off x="7097700" y="2119800"/>
            <a:ext cx="19116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Anaheim"/>
                <a:ea typeface="Anaheim"/>
                <a:cs typeface="Anaheim"/>
                <a:sym typeface="Anaheim"/>
              </a:rPr>
              <a:t>The top 3 home teams with the highest number of matches played include </a:t>
            </a:r>
            <a:r>
              <a:rPr b="1" lang="en">
                <a:solidFill>
                  <a:schemeClr val="lt1"/>
                </a:solidFill>
                <a:latin typeface="Anaheim"/>
                <a:ea typeface="Anaheim"/>
                <a:cs typeface="Anaheim"/>
                <a:sym typeface="Anaheim"/>
              </a:rPr>
              <a:t>Brazil, Argentina &amp; Mexic</a:t>
            </a:r>
            <a:r>
              <a:rPr b="1" lang="en">
                <a:solidFill>
                  <a:schemeClr val="lt1"/>
                </a:solidFill>
                <a:latin typeface="Anaheim"/>
                <a:ea typeface="Anaheim"/>
                <a:cs typeface="Anaheim"/>
                <a:sym typeface="Anaheim"/>
              </a:rPr>
              <a:t>o</a:t>
            </a:r>
            <a:r>
              <a:rPr lang="en">
                <a:solidFill>
                  <a:schemeClr val="lt1"/>
                </a:solidFill>
                <a:latin typeface="Anaheim"/>
                <a:ea typeface="Anaheim"/>
                <a:cs typeface="Anaheim"/>
                <a:sym typeface="Anaheim"/>
              </a:rPr>
              <a:t>.</a:t>
            </a:r>
            <a:endParaRPr>
              <a:solidFill>
                <a:schemeClr val="lt1"/>
              </a:solidFill>
              <a:latin typeface="Anaheim"/>
              <a:ea typeface="Anaheim"/>
              <a:cs typeface="Anaheim"/>
              <a:sym typeface="Anaheim"/>
            </a:endParaRPr>
          </a:p>
          <a:p>
            <a:pPr indent="0" lvl="0" marL="0" rtl="0" algn="just">
              <a:spcBef>
                <a:spcPts val="0"/>
              </a:spcBef>
              <a:spcAft>
                <a:spcPts val="0"/>
              </a:spcAft>
              <a:buNone/>
            </a:pPr>
            <a:r>
              <a:t/>
            </a:r>
            <a:endParaRPr>
              <a:solidFill>
                <a:schemeClr val="lt1"/>
              </a:solidFill>
              <a:latin typeface="Anaheim"/>
              <a:ea typeface="Anaheim"/>
              <a:cs typeface="Anaheim"/>
              <a:sym typeface="Anaheim"/>
            </a:endParaRPr>
          </a:p>
          <a:p>
            <a:pPr indent="0" lvl="0" marL="0" rtl="0" algn="just">
              <a:spcBef>
                <a:spcPts val="0"/>
              </a:spcBef>
              <a:spcAft>
                <a:spcPts val="0"/>
              </a:spcAft>
              <a:buNone/>
            </a:pPr>
            <a:r>
              <a:rPr lang="en">
                <a:solidFill>
                  <a:schemeClr val="lt1"/>
                </a:solidFill>
                <a:latin typeface="Anaheim"/>
                <a:ea typeface="Anaheim"/>
                <a:cs typeface="Anaheim"/>
                <a:sym typeface="Anaheim"/>
              </a:rPr>
              <a:t>The top 3 away teams with the highest number of matches played are </a:t>
            </a:r>
            <a:r>
              <a:rPr b="1" lang="en">
                <a:solidFill>
                  <a:schemeClr val="lt1"/>
                </a:solidFill>
                <a:latin typeface="Anaheim"/>
                <a:ea typeface="Anaheim"/>
                <a:cs typeface="Anaheim"/>
                <a:sym typeface="Anaheim"/>
              </a:rPr>
              <a:t>Uruguay, Sweden and England</a:t>
            </a:r>
            <a:r>
              <a:rPr lang="en">
                <a:solidFill>
                  <a:schemeClr val="lt1"/>
                </a:solidFill>
                <a:latin typeface="Anaheim"/>
                <a:ea typeface="Anaheim"/>
                <a:cs typeface="Anaheim"/>
                <a:sym typeface="Anaheim"/>
              </a:rPr>
              <a:t>.</a:t>
            </a:r>
            <a:endParaRPr>
              <a:solidFill>
                <a:schemeClr val="lt1"/>
              </a:solidFill>
              <a:latin typeface="Anaheim"/>
              <a:ea typeface="Anaheim"/>
              <a:cs typeface="Anaheim"/>
              <a:sym typeface="Anaheim"/>
            </a:endParaRPr>
          </a:p>
          <a:p>
            <a:pPr indent="0" lvl="0" marL="0" rtl="0" algn="just">
              <a:spcBef>
                <a:spcPts val="0"/>
              </a:spcBef>
              <a:spcAft>
                <a:spcPts val="0"/>
              </a:spcAft>
              <a:buNone/>
            </a:pPr>
            <a:r>
              <a:t/>
            </a:r>
            <a:endParaRPr>
              <a:solidFill>
                <a:schemeClr val="lt1"/>
              </a:solidFill>
              <a:latin typeface="Anaheim"/>
              <a:ea typeface="Anaheim"/>
              <a:cs typeface="Anaheim"/>
              <a:sym typeface="Anaheim"/>
            </a:endParaRPr>
          </a:p>
        </p:txBody>
      </p:sp>
      <p:sp>
        <p:nvSpPr>
          <p:cNvPr id="445" name="Google Shape;445;p36"/>
          <p:cNvSpPr txBox="1"/>
          <p:nvPr/>
        </p:nvSpPr>
        <p:spPr>
          <a:xfrm>
            <a:off x="1015738" y="4734425"/>
            <a:ext cx="24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Fig. 2</a:t>
            </a:r>
            <a:endParaRPr>
              <a:solidFill>
                <a:schemeClr val="lt1"/>
              </a:solidFill>
              <a:latin typeface="Anaheim"/>
              <a:ea typeface="Anaheim"/>
              <a:cs typeface="Anaheim"/>
              <a:sym typeface="Anaheim"/>
            </a:endParaRPr>
          </a:p>
        </p:txBody>
      </p:sp>
      <p:sp>
        <p:nvSpPr>
          <p:cNvPr id="446" name="Google Shape;446;p36"/>
          <p:cNvSpPr txBox="1"/>
          <p:nvPr/>
        </p:nvSpPr>
        <p:spPr>
          <a:xfrm>
            <a:off x="3948238" y="4743300"/>
            <a:ext cx="24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Fig. 3</a:t>
            </a:r>
            <a:endParaRPr>
              <a:solidFill>
                <a:schemeClr val="lt1"/>
              </a:solidFill>
              <a:latin typeface="Anaheim"/>
              <a:ea typeface="Anaheim"/>
              <a:cs typeface="Anaheim"/>
              <a:sym typeface="Anahei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7"/>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 (EDA)</a:t>
            </a:r>
            <a:endParaRPr/>
          </a:p>
        </p:txBody>
      </p:sp>
      <p:sp>
        <p:nvSpPr>
          <p:cNvPr id="452" name="Google Shape;452;p37"/>
          <p:cNvSpPr txBox="1"/>
          <p:nvPr/>
        </p:nvSpPr>
        <p:spPr>
          <a:xfrm>
            <a:off x="924025" y="1368375"/>
            <a:ext cx="24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2. BIVARIATE </a:t>
            </a:r>
            <a:r>
              <a:rPr lang="en">
                <a:solidFill>
                  <a:schemeClr val="lt1"/>
                </a:solidFill>
                <a:latin typeface="Anaheim"/>
                <a:ea typeface="Anaheim"/>
                <a:cs typeface="Anaheim"/>
                <a:sym typeface="Anaheim"/>
              </a:rPr>
              <a:t>ANALYSIS.</a:t>
            </a:r>
            <a:endParaRPr>
              <a:solidFill>
                <a:schemeClr val="lt1"/>
              </a:solidFill>
              <a:latin typeface="Anaheim"/>
              <a:ea typeface="Anaheim"/>
              <a:cs typeface="Anaheim"/>
              <a:sym typeface="Anaheim"/>
            </a:endParaRPr>
          </a:p>
        </p:txBody>
      </p:sp>
      <p:pic>
        <p:nvPicPr>
          <p:cNvPr id="453" name="Google Shape;453;p37"/>
          <p:cNvPicPr preferRelativeResize="0"/>
          <p:nvPr/>
        </p:nvPicPr>
        <p:blipFill>
          <a:blip r:embed="rId3">
            <a:alphaModFix/>
          </a:blip>
          <a:stretch>
            <a:fillRect/>
          </a:stretch>
        </p:blipFill>
        <p:spPr>
          <a:xfrm>
            <a:off x="1835950" y="1777100"/>
            <a:ext cx="3954925" cy="2966199"/>
          </a:xfrm>
          <a:prstGeom prst="rect">
            <a:avLst/>
          </a:prstGeom>
          <a:noFill/>
          <a:ln>
            <a:noFill/>
          </a:ln>
        </p:spPr>
      </p:pic>
      <p:sp>
        <p:nvSpPr>
          <p:cNvPr id="454" name="Google Shape;454;p37"/>
          <p:cNvSpPr txBox="1"/>
          <p:nvPr/>
        </p:nvSpPr>
        <p:spPr>
          <a:xfrm>
            <a:off x="6133650" y="2539725"/>
            <a:ext cx="246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According to the line plot, in cases where the away scores is high, the home score is low.</a:t>
            </a:r>
            <a:endParaRPr>
              <a:solidFill>
                <a:schemeClr val="lt1"/>
              </a:solidFill>
              <a:latin typeface="Anaheim"/>
              <a:ea typeface="Anaheim"/>
              <a:cs typeface="Anaheim"/>
              <a:sym typeface="Anaheim"/>
            </a:endParaRPr>
          </a:p>
        </p:txBody>
      </p:sp>
      <p:sp>
        <p:nvSpPr>
          <p:cNvPr id="455" name="Google Shape;455;p37"/>
          <p:cNvSpPr txBox="1"/>
          <p:nvPr/>
        </p:nvSpPr>
        <p:spPr>
          <a:xfrm>
            <a:off x="2500025" y="4743300"/>
            <a:ext cx="255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Fig. 4</a:t>
            </a:r>
            <a:endParaRPr>
              <a:solidFill>
                <a:schemeClr val="lt1"/>
              </a:solidFill>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cer Player Portfolio by Slidesgo">
  <a:themeElements>
    <a:clrScheme name="Simple Light">
      <a:dk1>
        <a:srgbClr val="000000"/>
      </a:dk1>
      <a:lt1>
        <a:srgbClr val="FFFFFF"/>
      </a:lt1>
      <a:dk2>
        <a:srgbClr val="FFFFFF"/>
      </a:dk2>
      <a:lt2>
        <a:srgbClr val="666666"/>
      </a:lt2>
      <a:accent1>
        <a:srgbClr val="FFFFFF"/>
      </a:accent1>
      <a:accent2>
        <a:srgbClr val="FFFFFF"/>
      </a:accent2>
      <a:accent3>
        <a:srgbClr val="55A3CD"/>
      </a:accent3>
      <a:accent4>
        <a:srgbClr val="4954B0"/>
      </a:accent4>
      <a:accent5>
        <a:srgbClr val="FFFFFF"/>
      </a:accent5>
      <a:accent6>
        <a:srgbClr val="FFFFFF"/>
      </a:accent6>
      <a:hlink>
        <a:srgbClr val="55A3C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