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a:t>Name:  </a:t>
            </a:r>
            <a:r>
              <a:rPr lang="en-IN" dirty="0" err="1"/>
              <a:t>Geu</a:t>
            </a:r>
            <a:r>
              <a:rPr lang="en-IN"/>
              <a:t> Blaming  </a:t>
            </a:r>
            <a:endParaRPr lang="en-US" dirty="0"/>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Selva Agashu</cp:lastModifiedBy>
  <cp:revision>13</cp:revision>
  <dcterms:created xsi:type="dcterms:W3CDTF">2024-04-22T08:25:53Z</dcterms:created>
  <dcterms:modified xsi:type="dcterms:W3CDTF">2024-04-25T08:24:04Z</dcterms:modified>
</cp:coreProperties>
</file>